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5"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18"/>
    <a:srgbClr val="C30023"/>
    <a:srgbClr val="1D00AF"/>
    <a:srgbClr val="FF972E"/>
    <a:srgbClr val="225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EC64E-C38E-4EBF-B3F8-3F9DA85560A3}" v="6" dt="2019-09-06T19:57:26.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3" d="100"/>
          <a:sy n="103" d="100"/>
        </p:scale>
        <p:origin x="876"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entation Point" userId="f45ce91d846791e9" providerId="LiveId" clId="{539EC64E-C38E-4EBF-B3F8-3F9DA85560A3}"/>
    <pc:docChg chg="custSel modSld">
      <pc:chgData name="Presentation Point" userId="f45ce91d846791e9" providerId="LiveId" clId="{539EC64E-C38E-4EBF-B3F8-3F9DA85560A3}" dt="2019-09-06T19:57:23.044" v="104" actId="6549"/>
      <pc:docMkLst>
        <pc:docMk/>
      </pc:docMkLst>
      <pc:sldChg chg="modSp">
        <pc:chgData name="Presentation Point" userId="f45ce91d846791e9" providerId="LiveId" clId="{539EC64E-C38E-4EBF-B3F8-3F9DA85560A3}" dt="2019-09-06T19:51:49.489" v="1" actId="20577"/>
        <pc:sldMkLst>
          <pc:docMk/>
          <pc:sldMk cId="3442238432" sldId="258"/>
        </pc:sldMkLst>
        <pc:spChg chg="mod">
          <ac:chgData name="Presentation Point" userId="f45ce91d846791e9" providerId="LiveId" clId="{539EC64E-C38E-4EBF-B3F8-3F9DA85560A3}" dt="2019-09-06T19:51:49.489" v="1" actId="20577"/>
          <ac:spMkLst>
            <pc:docMk/>
            <pc:sldMk cId="3442238432" sldId="258"/>
            <ac:spMk id="12" creationId="{1DE14C61-B346-444D-BF30-DE5297CE8C48}"/>
          </ac:spMkLst>
        </pc:spChg>
      </pc:sldChg>
      <pc:sldChg chg="modSp">
        <pc:chgData name="Presentation Point" userId="f45ce91d846791e9" providerId="LiveId" clId="{539EC64E-C38E-4EBF-B3F8-3F9DA85560A3}" dt="2019-09-06T19:52:32.450" v="3" actId="20577"/>
        <pc:sldMkLst>
          <pc:docMk/>
          <pc:sldMk cId="1705702370" sldId="263"/>
        </pc:sldMkLst>
        <pc:spChg chg="mod">
          <ac:chgData name="Presentation Point" userId="f45ce91d846791e9" providerId="LiveId" clId="{539EC64E-C38E-4EBF-B3F8-3F9DA85560A3}" dt="2019-09-06T19:52:32.450" v="3" actId="20577"/>
          <ac:spMkLst>
            <pc:docMk/>
            <pc:sldMk cId="1705702370" sldId="263"/>
            <ac:spMk id="12" creationId="{1DE14C61-B346-444D-BF30-DE5297CE8C48}"/>
          </ac:spMkLst>
        </pc:spChg>
      </pc:sldChg>
      <pc:sldChg chg="modSp">
        <pc:chgData name="Presentation Point" userId="f45ce91d846791e9" providerId="LiveId" clId="{539EC64E-C38E-4EBF-B3F8-3F9DA85560A3}" dt="2019-09-06T19:56:41.229" v="95" actId="20577"/>
        <pc:sldMkLst>
          <pc:docMk/>
          <pc:sldMk cId="1040369208" sldId="266"/>
        </pc:sldMkLst>
        <pc:spChg chg="mod">
          <ac:chgData name="Presentation Point" userId="f45ce91d846791e9" providerId="LiveId" clId="{539EC64E-C38E-4EBF-B3F8-3F9DA85560A3}" dt="2019-09-06T19:52:47.277" v="4" actId="33524"/>
          <ac:spMkLst>
            <pc:docMk/>
            <pc:sldMk cId="1040369208" sldId="266"/>
            <ac:spMk id="41" creationId="{BA035AE5-6FCC-4785-B5C0-6997C6CB45D5}"/>
          </ac:spMkLst>
        </pc:spChg>
        <pc:spChg chg="mod">
          <ac:chgData name="Presentation Point" userId="f45ce91d846791e9" providerId="LiveId" clId="{539EC64E-C38E-4EBF-B3F8-3F9DA85560A3}" dt="2019-09-06T19:54:29.800" v="53" actId="6549"/>
          <ac:spMkLst>
            <pc:docMk/>
            <pc:sldMk cId="1040369208" sldId="266"/>
            <ac:spMk id="44" creationId="{2D8990FE-604F-4A65-AA36-D40615C4B734}"/>
          </ac:spMkLst>
        </pc:spChg>
        <pc:spChg chg="mod">
          <ac:chgData name="Presentation Point" userId="f45ce91d846791e9" providerId="LiveId" clId="{539EC64E-C38E-4EBF-B3F8-3F9DA85560A3}" dt="2019-09-06T19:52:50.739" v="5" actId="33524"/>
          <ac:spMkLst>
            <pc:docMk/>
            <pc:sldMk cId="1040369208" sldId="266"/>
            <ac:spMk id="45" creationId="{1A4F4424-D093-4928-9F8F-6D202173C2DD}"/>
          </ac:spMkLst>
        </pc:spChg>
        <pc:spChg chg="mod">
          <ac:chgData name="Presentation Point" userId="f45ce91d846791e9" providerId="LiveId" clId="{539EC64E-C38E-4EBF-B3F8-3F9DA85560A3}" dt="2019-09-06T19:52:56.838" v="7" actId="33524"/>
          <ac:spMkLst>
            <pc:docMk/>
            <pc:sldMk cId="1040369208" sldId="266"/>
            <ac:spMk id="46" creationId="{78BCAD2C-4508-4204-8DC6-A875C00E93BE}"/>
          </ac:spMkLst>
        </pc:spChg>
        <pc:spChg chg="mod">
          <ac:chgData name="Presentation Point" userId="f45ce91d846791e9" providerId="LiveId" clId="{539EC64E-C38E-4EBF-B3F8-3F9DA85560A3}" dt="2019-09-06T19:52:53.761" v="6" actId="33524"/>
          <ac:spMkLst>
            <pc:docMk/>
            <pc:sldMk cId="1040369208" sldId="266"/>
            <ac:spMk id="47" creationId="{E7215B19-B50E-43CC-AE47-A327892301DA}"/>
          </ac:spMkLst>
        </pc:spChg>
        <pc:spChg chg="mod">
          <ac:chgData name="Presentation Point" userId="f45ce91d846791e9" providerId="LiveId" clId="{539EC64E-C38E-4EBF-B3F8-3F9DA85560A3}" dt="2019-09-06T19:53:01.251" v="8" actId="33524"/>
          <ac:spMkLst>
            <pc:docMk/>
            <pc:sldMk cId="1040369208" sldId="266"/>
            <ac:spMk id="48" creationId="{4838332C-F56E-4863-B470-14E0642656E8}"/>
          </ac:spMkLst>
        </pc:spChg>
        <pc:spChg chg="mod">
          <ac:chgData name="Presentation Point" userId="f45ce91d846791e9" providerId="LiveId" clId="{539EC64E-C38E-4EBF-B3F8-3F9DA85560A3}" dt="2019-09-06T19:53:44.186" v="20" actId="20577"/>
          <ac:spMkLst>
            <pc:docMk/>
            <pc:sldMk cId="1040369208" sldId="266"/>
            <ac:spMk id="49" creationId="{154EF55B-B356-4492-A827-879658C9130F}"/>
          </ac:spMkLst>
        </pc:spChg>
        <pc:spChg chg="mod">
          <ac:chgData name="Presentation Point" userId="f45ce91d846791e9" providerId="LiveId" clId="{539EC64E-C38E-4EBF-B3F8-3F9DA85560A3}" dt="2019-09-06T19:53:52.253" v="21" actId="20577"/>
          <ac:spMkLst>
            <pc:docMk/>
            <pc:sldMk cId="1040369208" sldId="266"/>
            <ac:spMk id="50" creationId="{76D8D675-CE85-40DF-96B0-B65258D23B0E}"/>
          </ac:spMkLst>
        </pc:spChg>
        <pc:spChg chg="mod">
          <ac:chgData name="Presentation Point" userId="f45ce91d846791e9" providerId="LiveId" clId="{539EC64E-C38E-4EBF-B3F8-3F9DA85560A3}" dt="2019-09-06T19:53:54.688" v="22" actId="20577"/>
          <ac:spMkLst>
            <pc:docMk/>
            <pc:sldMk cId="1040369208" sldId="266"/>
            <ac:spMk id="51" creationId="{88F827B8-521E-43E9-9890-ACA47CCC2D2A}"/>
          </ac:spMkLst>
        </pc:spChg>
        <pc:spChg chg="mod">
          <ac:chgData name="Presentation Point" userId="f45ce91d846791e9" providerId="LiveId" clId="{539EC64E-C38E-4EBF-B3F8-3F9DA85560A3}" dt="2019-09-06T19:53:57.404" v="23" actId="20577"/>
          <ac:spMkLst>
            <pc:docMk/>
            <pc:sldMk cId="1040369208" sldId="266"/>
            <ac:spMk id="52" creationId="{52D7D54D-5496-465F-AD37-BE17DDF38D4B}"/>
          </ac:spMkLst>
        </pc:spChg>
        <pc:spChg chg="mod">
          <ac:chgData name="Presentation Point" userId="f45ce91d846791e9" providerId="LiveId" clId="{539EC64E-C38E-4EBF-B3F8-3F9DA85560A3}" dt="2019-09-06T19:54:02.159" v="24" actId="20577"/>
          <ac:spMkLst>
            <pc:docMk/>
            <pc:sldMk cId="1040369208" sldId="266"/>
            <ac:spMk id="53" creationId="{A7622E3A-94F0-41D4-B3D3-E7E6FF222099}"/>
          </ac:spMkLst>
        </pc:spChg>
        <pc:spChg chg="mod">
          <ac:chgData name="Presentation Point" userId="f45ce91d846791e9" providerId="LiveId" clId="{539EC64E-C38E-4EBF-B3F8-3F9DA85560A3}" dt="2019-09-06T19:54:08.203" v="26" actId="20577"/>
          <ac:spMkLst>
            <pc:docMk/>
            <pc:sldMk cId="1040369208" sldId="266"/>
            <ac:spMk id="54" creationId="{C9447452-3D57-4687-A8FA-F9551566248B}"/>
          </ac:spMkLst>
        </pc:spChg>
        <pc:spChg chg="mod">
          <ac:chgData name="Presentation Point" userId="f45ce91d846791e9" providerId="LiveId" clId="{539EC64E-C38E-4EBF-B3F8-3F9DA85560A3}" dt="2019-09-06T19:54:14.310" v="27" actId="20577"/>
          <ac:spMkLst>
            <pc:docMk/>
            <pc:sldMk cId="1040369208" sldId="266"/>
            <ac:spMk id="55" creationId="{FB724836-7784-455F-8605-A2B2A57D9973}"/>
          </ac:spMkLst>
        </pc:spChg>
        <pc:spChg chg="mod">
          <ac:chgData name="Presentation Point" userId="f45ce91d846791e9" providerId="LiveId" clId="{539EC64E-C38E-4EBF-B3F8-3F9DA85560A3}" dt="2019-09-06T19:54:17.364" v="28" actId="20577"/>
          <ac:spMkLst>
            <pc:docMk/>
            <pc:sldMk cId="1040369208" sldId="266"/>
            <ac:spMk id="56" creationId="{169D46BF-5BF3-46B6-BC35-67BBCC3B1A35}"/>
          </ac:spMkLst>
        </pc:spChg>
        <pc:spChg chg="mod">
          <ac:chgData name="Presentation Point" userId="f45ce91d846791e9" providerId="LiveId" clId="{539EC64E-C38E-4EBF-B3F8-3F9DA85560A3}" dt="2019-09-06T19:53:04.322" v="9" actId="33524"/>
          <ac:spMkLst>
            <pc:docMk/>
            <pc:sldMk cId="1040369208" sldId="266"/>
            <ac:spMk id="82" creationId="{51F0F8A3-06BB-41A4-B0DC-D311FE3C78F7}"/>
          </ac:spMkLst>
        </pc:spChg>
        <pc:spChg chg="mod">
          <ac:chgData name="Presentation Point" userId="f45ce91d846791e9" providerId="LiveId" clId="{539EC64E-C38E-4EBF-B3F8-3F9DA85560A3}" dt="2019-09-06T19:53:06.819" v="10" actId="33524"/>
          <ac:spMkLst>
            <pc:docMk/>
            <pc:sldMk cId="1040369208" sldId="266"/>
            <ac:spMk id="83" creationId="{C876A8B1-6BA7-4BAA-BF59-A536EE86BFAE}"/>
          </ac:spMkLst>
        </pc:spChg>
        <pc:spChg chg="mod">
          <ac:chgData name="Presentation Point" userId="f45ce91d846791e9" providerId="LiveId" clId="{539EC64E-C38E-4EBF-B3F8-3F9DA85560A3}" dt="2019-09-06T19:53:09.594" v="11" actId="33524"/>
          <ac:spMkLst>
            <pc:docMk/>
            <pc:sldMk cId="1040369208" sldId="266"/>
            <ac:spMk id="84" creationId="{142B9340-020D-4C34-B0D3-8A5E9B294EBD}"/>
          </ac:spMkLst>
        </pc:spChg>
        <pc:spChg chg="mod">
          <ac:chgData name="Presentation Point" userId="f45ce91d846791e9" providerId="LiveId" clId="{539EC64E-C38E-4EBF-B3F8-3F9DA85560A3}" dt="2019-09-06T19:53:17.024" v="12" actId="33524"/>
          <ac:spMkLst>
            <pc:docMk/>
            <pc:sldMk cId="1040369208" sldId="266"/>
            <ac:spMk id="85" creationId="{E24FCB7C-F42E-4056-8115-23C973967A0D}"/>
          </ac:spMkLst>
        </pc:spChg>
        <pc:spChg chg="mod">
          <ac:chgData name="Presentation Point" userId="f45ce91d846791e9" providerId="LiveId" clId="{539EC64E-C38E-4EBF-B3F8-3F9DA85560A3}" dt="2019-09-06T19:53:23.587" v="14" actId="33524"/>
          <ac:spMkLst>
            <pc:docMk/>
            <pc:sldMk cId="1040369208" sldId="266"/>
            <ac:spMk id="100" creationId="{23AFDA39-4441-48FD-9177-AC243299E1AD}"/>
          </ac:spMkLst>
        </pc:spChg>
        <pc:spChg chg="mod">
          <ac:chgData name="Presentation Point" userId="f45ce91d846791e9" providerId="LiveId" clId="{539EC64E-C38E-4EBF-B3F8-3F9DA85560A3}" dt="2019-09-06T19:53:26.445" v="15" actId="33524"/>
          <ac:spMkLst>
            <pc:docMk/>
            <pc:sldMk cId="1040369208" sldId="266"/>
            <ac:spMk id="101" creationId="{CFBBDE8B-E5CB-4950-BD66-6745310915E6}"/>
          </ac:spMkLst>
        </pc:spChg>
        <pc:spChg chg="mod">
          <ac:chgData name="Presentation Point" userId="f45ce91d846791e9" providerId="LiveId" clId="{539EC64E-C38E-4EBF-B3F8-3F9DA85560A3}" dt="2019-09-06T19:53:20.642" v="13" actId="33524"/>
          <ac:spMkLst>
            <pc:docMk/>
            <pc:sldMk cId="1040369208" sldId="266"/>
            <ac:spMk id="103" creationId="{E6850786-71B9-4F35-A88E-22B62E495738}"/>
          </ac:spMkLst>
        </pc:spChg>
        <pc:spChg chg="mod">
          <ac:chgData name="Presentation Point" userId="f45ce91d846791e9" providerId="LiveId" clId="{539EC64E-C38E-4EBF-B3F8-3F9DA85560A3}" dt="2019-09-06T19:53:31.073" v="16" actId="33524"/>
          <ac:spMkLst>
            <pc:docMk/>
            <pc:sldMk cId="1040369208" sldId="266"/>
            <ac:spMk id="104" creationId="{B0EB2ECA-0552-4D24-96B3-1EFABC01C81E}"/>
          </ac:spMkLst>
        </pc:spChg>
        <pc:spChg chg="mod">
          <ac:chgData name="Presentation Point" userId="f45ce91d846791e9" providerId="LiveId" clId="{539EC64E-C38E-4EBF-B3F8-3F9DA85560A3}" dt="2019-09-06T19:53:34.962" v="17" actId="33524"/>
          <ac:spMkLst>
            <pc:docMk/>
            <pc:sldMk cId="1040369208" sldId="266"/>
            <ac:spMk id="106" creationId="{0E2ECB5C-C6D7-45C7-A611-43A61EA2CF30}"/>
          </ac:spMkLst>
        </pc:spChg>
        <pc:spChg chg="mod">
          <ac:chgData name="Presentation Point" userId="f45ce91d846791e9" providerId="LiveId" clId="{539EC64E-C38E-4EBF-B3F8-3F9DA85560A3}" dt="2019-09-06T19:54:39.529" v="54" actId="20577"/>
          <ac:spMkLst>
            <pc:docMk/>
            <pc:sldMk cId="1040369208" sldId="266"/>
            <ac:spMk id="136" creationId="{154EF55B-B356-4492-A827-879658C9130F}"/>
          </ac:spMkLst>
        </pc:spChg>
        <pc:spChg chg="mod">
          <ac:chgData name="Presentation Point" userId="f45ce91d846791e9" providerId="LiveId" clId="{539EC64E-C38E-4EBF-B3F8-3F9DA85560A3}" dt="2019-09-06T19:54:43.724" v="55" actId="20577"/>
          <ac:spMkLst>
            <pc:docMk/>
            <pc:sldMk cId="1040369208" sldId="266"/>
            <ac:spMk id="137" creationId="{76D8D675-CE85-40DF-96B0-B65258D23B0E}"/>
          </ac:spMkLst>
        </pc:spChg>
        <pc:spChg chg="mod">
          <ac:chgData name="Presentation Point" userId="f45ce91d846791e9" providerId="LiveId" clId="{539EC64E-C38E-4EBF-B3F8-3F9DA85560A3}" dt="2019-09-06T19:54:48.718" v="57" actId="20577"/>
          <ac:spMkLst>
            <pc:docMk/>
            <pc:sldMk cId="1040369208" sldId="266"/>
            <ac:spMk id="138" creationId="{88F827B8-521E-43E9-9890-ACA47CCC2D2A}"/>
          </ac:spMkLst>
        </pc:spChg>
        <pc:spChg chg="mod">
          <ac:chgData name="Presentation Point" userId="f45ce91d846791e9" providerId="LiveId" clId="{539EC64E-C38E-4EBF-B3F8-3F9DA85560A3}" dt="2019-09-06T19:54:50.921" v="58" actId="20577"/>
          <ac:spMkLst>
            <pc:docMk/>
            <pc:sldMk cId="1040369208" sldId="266"/>
            <ac:spMk id="139" creationId="{52D7D54D-5496-465F-AD37-BE17DDF38D4B}"/>
          </ac:spMkLst>
        </pc:spChg>
        <pc:spChg chg="mod">
          <ac:chgData name="Presentation Point" userId="f45ce91d846791e9" providerId="LiveId" clId="{539EC64E-C38E-4EBF-B3F8-3F9DA85560A3}" dt="2019-09-06T19:54:52.950" v="59" actId="20577"/>
          <ac:spMkLst>
            <pc:docMk/>
            <pc:sldMk cId="1040369208" sldId="266"/>
            <ac:spMk id="140" creationId="{A7622E3A-94F0-41D4-B3D3-E7E6FF222099}"/>
          </ac:spMkLst>
        </pc:spChg>
        <pc:spChg chg="mod">
          <ac:chgData name="Presentation Point" userId="f45ce91d846791e9" providerId="LiveId" clId="{539EC64E-C38E-4EBF-B3F8-3F9DA85560A3}" dt="2019-09-06T19:54:58.018" v="61" actId="20577"/>
          <ac:spMkLst>
            <pc:docMk/>
            <pc:sldMk cId="1040369208" sldId="266"/>
            <ac:spMk id="141" creationId="{C9447452-3D57-4687-A8FA-F9551566248B}"/>
          </ac:spMkLst>
        </pc:spChg>
        <pc:spChg chg="mod">
          <ac:chgData name="Presentation Point" userId="f45ce91d846791e9" providerId="LiveId" clId="{539EC64E-C38E-4EBF-B3F8-3F9DA85560A3}" dt="2019-09-06T19:55:03.267" v="65" actId="20577"/>
          <ac:spMkLst>
            <pc:docMk/>
            <pc:sldMk cId="1040369208" sldId="266"/>
            <ac:spMk id="142" creationId="{FB724836-7784-455F-8605-A2B2A57D9973}"/>
          </ac:spMkLst>
        </pc:spChg>
        <pc:spChg chg="mod">
          <ac:chgData name="Presentation Point" userId="f45ce91d846791e9" providerId="LiveId" clId="{539EC64E-C38E-4EBF-B3F8-3F9DA85560A3}" dt="2019-09-06T19:55:06.048" v="67" actId="20577"/>
          <ac:spMkLst>
            <pc:docMk/>
            <pc:sldMk cId="1040369208" sldId="266"/>
            <ac:spMk id="143" creationId="{169D46BF-5BF3-46B6-BC35-67BBCC3B1A35}"/>
          </ac:spMkLst>
        </pc:spChg>
        <pc:spChg chg="mod">
          <ac:chgData name="Presentation Point" userId="f45ce91d846791e9" providerId="LiveId" clId="{539EC64E-C38E-4EBF-B3F8-3F9DA85560A3}" dt="2019-09-06T19:56:06.121" v="69" actId="20577"/>
          <ac:spMkLst>
            <pc:docMk/>
            <pc:sldMk cId="1040369208" sldId="266"/>
            <ac:spMk id="145" creationId="{154EF55B-B356-4492-A827-879658C9130F}"/>
          </ac:spMkLst>
        </pc:spChg>
        <pc:spChg chg="mod">
          <ac:chgData name="Presentation Point" userId="f45ce91d846791e9" providerId="LiveId" clId="{539EC64E-C38E-4EBF-B3F8-3F9DA85560A3}" dt="2019-09-06T19:56:11.026" v="73" actId="20577"/>
          <ac:spMkLst>
            <pc:docMk/>
            <pc:sldMk cId="1040369208" sldId="266"/>
            <ac:spMk id="146" creationId="{76D8D675-CE85-40DF-96B0-B65258D23B0E}"/>
          </ac:spMkLst>
        </pc:spChg>
        <pc:spChg chg="mod">
          <ac:chgData name="Presentation Point" userId="f45ce91d846791e9" providerId="LiveId" clId="{539EC64E-C38E-4EBF-B3F8-3F9DA85560A3}" dt="2019-09-06T19:56:15.267" v="75" actId="20577"/>
          <ac:spMkLst>
            <pc:docMk/>
            <pc:sldMk cId="1040369208" sldId="266"/>
            <ac:spMk id="147" creationId="{88F827B8-521E-43E9-9890-ACA47CCC2D2A}"/>
          </ac:spMkLst>
        </pc:spChg>
        <pc:spChg chg="mod">
          <ac:chgData name="Presentation Point" userId="f45ce91d846791e9" providerId="LiveId" clId="{539EC64E-C38E-4EBF-B3F8-3F9DA85560A3}" dt="2019-09-06T19:56:20.316" v="81" actId="20577"/>
          <ac:spMkLst>
            <pc:docMk/>
            <pc:sldMk cId="1040369208" sldId="266"/>
            <ac:spMk id="148" creationId="{52D7D54D-5496-465F-AD37-BE17DDF38D4B}"/>
          </ac:spMkLst>
        </pc:spChg>
        <pc:spChg chg="mod">
          <ac:chgData name="Presentation Point" userId="f45ce91d846791e9" providerId="LiveId" clId="{539EC64E-C38E-4EBF-B3F8-3F9DA85560A3}" dt="2019-09-06T19:56:25.082" v="83" actId="20577"/>
          <ac:spMkLst>
            <pc:docMk/>
            <pc:sldMk cId="1040369208" sldId="266"/>
            <ac:spMk id="149" creationId="{A7622E3A-94F0-41D4-B3D3-E7E6FF222099}"/>
          </ac:spMkLst>
        </pc:spChg>
        <pc:spChg chg="mod">
          <ac:chgData name="Presentation Point" userId="f45ce91d846791e9" providerId="LiveId" clId="{539EC64E-C38E-4EBF-B3F8-3F9DA85560A3}" dt="2019-09-06T19:56:30.794" v="85" actId="20577"/>
          <ac:spMkLst>
            <pc:docMk/>
            <pc:sldMk cId="1040369208" sldId="266"/>
            <ac:spMk id="150" creationId="{C9447452-3D57-4687-A8FA-F9551566248B}"/>
          </ac:spMkLst>
        </pc:spChg>
        <pc:spChg chg="mod">
          <ac:chgData name="Presentation Point" userId="f45ce91d846791e9" providerId="LiveId" clId="{539EC64E-C38E-4EBF-B3F8-3F9DA85560A3}" dt="2019-09-06T19:56:35.704" v="89" actId="20577"/>
          <ac:spMkLst>
            <pc:docMk/>
            <pc:sldMk cId="1040369208" sldId="266"/>
            <ac:spMk id="151" creationId="{FB724836-7784-455F-8605-A2B2A57D9973}"/>
          </ac:spMkLst>
        </pc:spChg>
        <pc:spChg chg="mod">
          <ac:chgData name="Presentation Point" userId="f45ce91d846791e9" providerId="LiveId" clId="{539EC64E-C38E-4EBF-B3F8-3F9DA85560A3}" dt="2019-09-06T19:56:41.229" v="95" actId="20577"/>
          <ac:spMkLst>
            <pc:docMk/>
            <pc:sldMk cId="1040369208" sldId="266"/>
            <ac:spMk id="152" creationId="{169D46BF-5BF3-46B6-BC35-67BBCC3B1A35}"/>
          </ac:spMkLst>
        </pc:spChg>
      </pc:sldChg>
      <pc:sldChg chg="modSp">
        <pc:chgData name="Presentation Point" userId="f45ce91d846791e9" providerId="LiveId" clId="{539EC64E-C38E-4EBF-B3F8-3F9DA85560A3}" dt="2019-09-06T19:57:02.804" v="101" actId="20577"/>
        <pc:sldMkLst>
          <pc:docMk/>
          <pc:sldMk cId="2985189617" sldId="267"/>
        </pc:sldMkLst>
        <pc:spChg chg="mod">
          <ac:chgData name="Presentation Point" userId="f45ce91d846791e9" providerId="LiveId" clId="{539EC64E-C38E-4EBF-B3F8-3F9DA85560A3}" dt="2019-09-06T19:56:53.557" v="97" actId="20577"/>
          <ac:spMkLst>
            <pc:docMk/>
            <pc:sldMk cId="2985189617" sldId="267"/>
            <ac:spMk id="5" creationId="{57CAB625-AF96-4A61-AD62-FC47DBF2F3F0}"/>
          </ac:spMkLst>
        </pc:spChg>
        <pc:spChg chg="mod">
          <ac:chgData name="Presentation Point" userId="f45ce91d846791e9" providerId="LiveId" clId="{539EC64E-C38E-4EBF-B3F8-3F9DA85560A3}" dt="2019-09-06T19:56:50.678" v="96" actId="20577"/>
          <ac:spMkLst>
            <pc:docMk/>
            <pc:sldMk cId="2985189617" sldId="267"/>
            <ac:spMk id="210" creationId="{62BB7FD7-2988-4870-9D39-979481FCECF9}"/>
          </ac:spMkLst>
        </pc:spChg>
        <pc:spChg chg="mod">
          <ac:chgData name="Presentation Point" userId="f45ce91d846791e9" providerId="LiveId" clId="{539EC64E-C38E-4EBF-B3F8-3F9DA85560A3}" dt="2019-09-06T19:57:02.804" v="101" actId="20577"/>
          <ac:spMkLst>
            <pc:docMk/>
            <pc:sldMk cId="2985189617" sldId="267"/>
            <ac:spMk id="215" creationId="{963A4A0E-D479-427C-A956-A731054A5813}"/>
          </ac:spMkLst>
        </pc:spChg>
        <pc:spChg chg="mod">
          <ac:chgData name="Presentation Point" userId="f45ce91d846791e9" providerId="LiveId" clId="{539EC64E-C38E-4EBF-B3F8-3F9DA85560A3}" dt="2019-09-06T19:56:55.968" v="98" actId="20577"/>
          <ac:spMkLst>
            <pc:docMk/>
            <pc:sldMk cId="2985189617" sldId="267"/>
            <ac:spMk id="220" creationId="{EC850307-C556-4DA8-BAAA-821F36D82665}"/>
          </ac:spMkLst>
        </pc:spChg>
        <pc:spChg chg="mod">
          <ac:chgData name="Presentation Point" userId="f45ce91d846791e9" providerId="LiveId" clId="{539EC64E-C38E-4EBF-B3F8-3F9DA85560A3}" dt="2019-09-06T19:56:58.335" v="99" actId="20577"/>
          <ac:spMkLst>
            <pc:docMk/>
            <pc:sldMk cId="2985189617" sldId="267"/>
            <ac:spMk id="225" creationId="{0AD963F0-0FC8-44B7-B58C-A12DC70DC14C}"/>
          </ac:spMkLst>
        </pc:spChg>
        <pc:spChg chg="mod">
          <ac:chgData name="Presentation Point" userId="f45ce91d846791e9" providerId="LiveId" clId="{539EC64E-C38E-4EBF-B3F8-3F9DA85560A3}" dt="2019-09-06T19:57:00.288" v="100" actId="20577"/>
          <ac:spMkLst>
            <pc:docMk/>
            <pc:sldMk cId="2985189617" sldId="267"/>
            <ac:spMk id="230" creationId="{1BD44DF2-87EA-49C8-8CC3-4285352991BE}"/>
          </ac:spMkLst>
        </pc:spChg>
      </pc:sldChg>
      <pc:sldChg chg="modSp">
        <pc:chgData name="Presentation Point" userId="f45ce91d846791e9" providerId="LiveId" clId="{539EC64E-C38E-4EBF-B3F8-3F9DA85560A3}" dt="2019-09-06T19:57:10.428" v="103" actId="20577"/>
        <pc:sldMkLst>
          <pc:docMk/>
          <pc:sldMk cId="3661765323" sldId="268"/>
        </pc:sldMkLst>
        <pc:spChg chg="mod">
          <ac:chgData name="Presentation Point" userId="f45ce91d846791e9" providerId="LiveId" clId="{539EC64E-C38E-4EBF-B3F8-3F9DA85560A3}" dt="2019-09-06T19:57:07.646" v="102" actId="20577"/>
          <ac:spMkLst>
            <pc:docMk/>
            <pc:sldMk cId="3661765323" sldId="268"/>
            <ac:spMk id="5" creationId="{57CAB625-AF96-4A61-AD62-FC47DBF2F3F0}"/>
          </ac:spMkLst>
        </pc:spChg>
        <pc:spChg chg="mod">
          <ac:chgData name="Presentation Point" userId="f45ce91d846791e9" providerId="LiveId" clId="{539EC64E-C38E-4EBF-B3F8-3F9DA85560A3}" dt="2019-09-06T19:57:10.428" v="103" actId="20577"/>
          <ac:spMkLst>
            <pc:docMk/>
            <pc:sldMk cId="3661765323" sldId="268"/>
            <ac:spMk id="210" creationId="{62BB7FD7-2988-4870-9D39-979481FCECF9}"/>
          </ac:spMkLst>
        </pc:spChg>
      </pc:sldChg>
      <pc:sldChg chg="modSp">
        <pc:chgData name="Presentation Point" userId="f45ce91d846791e9" providerId="LiveId" clId="{539EC64E-C38E-4EBF-B3F8-3F9DA85560A3}" dt="2019-09-06T19:57:23.044" v="104" actId="6549"/>
        <pc:sldMkLst>
          <pc:docMk/>
          <pc:sldMk cId="1804034161" sldId="269"/>
        </pc:sldMkLst>
        <pc:spChg chg="mod">
          <ac:chgData name="Presentation Point" userId="f45ce91d846791e9" providerId="LiveId" clId="{539EC64E-C38E-4EBF-B3F8-3F9DA85560A3}" dt="2019-09-06T19:57:23.044" v="104" actId="6549"/>
          <ac:spMkLst>
            <pc:docMk/>
            <pc:sldMk cId="1804034161" sldId="269"/>
            <ac:spMk id="15" creationId="{057DC23D-0FE4-4E5E-ABC4-2484A33037D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227E-368D-4396-9E37-F33034F9AF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4FA3DC-9A2C-456C-8F1E-9A72225BB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6A1226-8B26-4D77-B517-780201EAAE42}"/>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5" name="Footer Placeholder 4">
            <a:extLst>
              <a:ext uri="{FF2B5EF4-FFF2-40B4-BE49-F238E27FC236}">
                <a16:creationId xmlns:a16="http://schemas.microsoft.com/office/drawing/2014/main" id="{BDDBBF8B-986D-470A-8C24-105561934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BDEF6-0480-4F2A-B2B1-9CCA88668F25}"/>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355714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625E-9F0B-4048-8594-4E48335BCE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FE4AD-4847-4635-9B75-B62D8CC481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2FD1C-E44A-4A7B-BC6C-677E55A47C03}"/>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5" name="Footer Placeholder 4">
            <a:extLst>
              <a:ext uri="{FF2B5EF4-FFF2-40B4-BE49-F238E27FC236}">
                <a16:creationId xmlns:a16="http://schemas.microsoft.com/office/drawing/2014/main" id="{3984E037-6B24-4E49-902B-6A8AFAD19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1A52F-33A7-428A-AD21-51DB3AA47D99}"/>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120791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143458-EB9F-4EAB-9C27-F54396D7B3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E25D05-2D4B-4442-BA32-13181CCD0C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A62A2-6E4B-4B1F-A131-3ED8DF9CEE90}"/>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5" name="Footer Placeholder 4">
            <a:extLst>
              <a:ext uri="{FF2B5EF4-FFF2-40B4-BE49-F238E27FC236}">
                <a16:creationId xmlns:a16="http://schemas.microsoft.com/office/drawing/2014/main" id="{B6E36AAC-662A-4F33-BA80-DE0BD4889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0D041-3AC7-401B-B43F-E740BEA5D912}"/>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66883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BAC9-094C-449C-BCAF-49877C729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8D124-B07B-497B-ACF6-805F9F279E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7069D-942A-44D3-93C0-DAB3477797BF}"/>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5" name="Footer Placeholder 4">
            <a:extLst>
              <a:ext uri="{FF2B5EF4-FFF2-40B4-BE49-F238E27FC236}">
                <a16:creationId xmlns:a16="http://schemas.microsoft.com/office/drawing/2014/main" id="{4367C9C0-68C7-4F10-A38C-B30A51460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C96DE-747E-47A7-849F-0D51D9ECF1D2}"/>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306359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C974-FD7D-4D56-9096-8963EE4E71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7F03D-DB45-468A-BD40-634B4D0D6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9C6DAF-0826-41E0-AAC2-AC94BC0CA2D3}"/>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5" name="Footer Placeholder 4">
            <a:extLst>
              <a:ext uri="{FF2B5EF4-FFF2-40B4-BE49-F238E27FC236}">
                <a16:creationId xmlns:a16="http://schemas.microsoft.com/office/drawing/2014/main" id="{3E3A0325-718F-4AEB-8418-47364CAB2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A4108-D513-4CE1-BC1D-0B7F7BE217E4}"/>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237844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046C-00A3-4722-8C29-9AB69EC51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4CEC7-6C3D-4165-82D8-07FCBC43C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4AD02-1F44-46F5-870B-34CD4AE34F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3ED94B-70DD-431E-B8B1-E3C59D5E90C6}"/>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6" name="Footer Placeholder 5">
            <a:extLst>
              <a:ext uri="{FF2B5EF4-FFF2-40B4-BE49-F238E27FC236}">
                <a16:creationId xmlns:a16="http://schemas.microsoft.com/office/drawing/2014/main" id="{BA635A63-F8AE-4487-A128-C79D27E27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3E947-90F6-49F2-8084-DB0550EEE053}"/>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121037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1038-C290-467E-A198-C41FDE441D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05626-54B3-4B74-927E-62A18C151F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4CFE63-D03F-4117-A55D-22F7591D90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47F431-0F40-4EFB-BD95-C1E839BE4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00F4FC-BC23-4B63-A375-C587464B8E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5C73CA-5044-4C2E-9D22-6BF07BDCE2AE}"/>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8" name="Footer Placeholder 7">
            <a:extLst>
              <a:ext uri="{FF2B5EF4-FFF2-40B4-BE49-F238E27FC236}">
                <a16:creationId xmlns:a16="http://schemas.microsoft.com/office/drawing/2014/main" id="{A03AD142-1007-4FAA-B518-2D456B6A8B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FC14E8-CFDA-4700-A7B6-EF45ADFD9CD5}"/>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202765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441-2526-41B6-B0DA-766681CD0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A92BFC-6CC0-436E-8F4B-422A60A049E8}"/>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4" name="Footer Placeholder 3">
            <a:extLst>
              <a:ext uri="{FF2B5EF4-FFF2-40B4-BE49-F238E27FC236}">
                <a16:creationId xmlns:a16="http://schemas.microsoft.com/office/drawing/2014/main" id="{6831DE08-EAF3-4383-B6BA-96687A2B0A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47B9A2-37C1-4F2E-B6C9-77132907D58D}"/>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91328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5B3C59-E5B9-4643-8813-2FA1CDAE4622}"/>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3" name="Footer Placeholder 2">
            <a:extLst>
              <a:ext uri="{FF2B5EF4-FFF2-40B4-BE49-F238E27FC236}">
                <a16:creationId xmlns:a16="http://schemas.microsoft.com/office/drawing/2014/main" id="{1D826E63-A3AC-4B3B-97F1-44B85BD5D7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874C24-9B63-4BF6-AB3F-05ADA0ED1006}"/>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62043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2DC2-09CE-448F-B167-9E3D2AC70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972A4-CEDA-45B2-990D-5E85DB20F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5E43E-CA55-4CBB-94A9-C51F4C2AA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21FA0A-F8A0-4F76-8F9E-9587AE008D67}"/>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6" name="Footer Placeholder 5">
            <a:extLst>
              <a:ext uri="{FF2B5EF4-FFF2-40B4-BE49-F238E27FC236}">
                <a16:creationId xmlns:a16="http://schemas.microsoft.com/office/drawing/2014/main" id="{10F9307A-62BC-40A8-8405-4CE397F4F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40446-248C-49A5-8AB3-3C4ED301D6A4}"/>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295783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F3A6-A8F4-434B-B4A0-299A88360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990DB-BA79-4C4F-A781-36B5A9385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86AD1-AF0E-42E9-8923-66EC51DDC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B85B12-C0DE-40EA-A070-B6C7F50B3303}"/>
              </a:ext>
            </a:extLst>
          </p:cNvPr>
          <p:cNvSpPr>
            <a:spLocks noGrp="1"/>
          </p:cNvSpPr>
          <p:nvPr>
            <p:ph type="dt" sz="half" idx="10"/>
          </p:nvPr>
        </p:nvSpPr>
        <p:spPr/>
        <p:txBody>
          <a:bodyPr/>
          <a:lstStyle/>
          <a:p>
            <a:fld id="{11280EF8-D010-4C3A-9782-AA79E11AAE5E}" type="datetimeFigureOut">
              <a:rPr lang="en-US" smtClean="0"/>
              <a:t>9/6/2019</a:t>
            </a:fld>
            <a:endParaRPr lang="en-US"/>
          </a:p>
        </p:txBody>
      </p:sp>
      <p:sp>
        <p:nvSpPr>
          <p:cNvPr id="6" name="Footer Placeholder 5">
            <a:extLst>
              <a:ext uri="{FF2B5EF4-FFF2-40B4-BE49-F238E27FC236}">
                <a16:creationId xmlns:a16="http://schemas.microsoft.com/office/drawing/2014/main" id="{25E135EE-D9D3-4146-AA2B-7E17139A7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DE45A-D22D-4AC6-94E5-0AA2738A34BA}"/>
              </a:ext>
            </a:extLst>
          </p:cNvPr>
          <p:cNvSpPr>
            <a:spLocks noGrp="1"/>
          </p:cNvSpPr>
          <p:nvPr>
            <p:ph type="sldNum" sz="quarter" idx="12"/>
          </p:nvPr>
        </p:nvSpPr>
        <p:spPr/>
        <p:txBody>
          <a:bodyPr/>
          <a:lstStyle/>
          <a:p>
            <a:fld id="{DF623F15-15EE-4F54-B956-DDCAAF2DACC7}" type="slidenum">
              <a:rPr lang="en-US" smtClean="0"/>
              <a:t>‹#›</a:t>
            </a:fld>
            <a:endParaRPr lang="en-US"/>
          </a:p>
        </p:txBody>
      </p:sp>
    </p:spTree>
    <p:extLst>
      <p:ext uri="{BB962C8B-B14F-4D97-AF65-F5344CB8AC3E}">
        <p14:creationId xmlns:p14="http://schemas.microsoft.com/office/powerpoint/2010/main" val="360519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BED2E-2EF5-401E-9748-490D33493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D71144-A400-4BF7-A5A1-7B076658B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C387D-AEAD-461E-A2DE-3C8EF0BFA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80EF8-D010-4C3A-9782-AA79E11AAE5E}" type="datetimeFigureOut">
              <a:rPr lang="en-US" smtClean="0"/>
              <a:t>9/6/2019</a:t>
            </a:fld>
            <a:endParaRPr lang="en-US"/>
          </a:p>
        </p:txBody>
      </p:sp>
      <p:sp>
        <p:nvSpPr>
          <p:cNvPr id="5" name="Footer Placeholder 4">
            <a:extLst>
              <a:ext uri="{FF2B5EF4-FFF2-40B4-BE49-F238E27FC236}">
                <a16:creationId xmlns:a16="http://schemas.microsoft.com/office/drawing/2014/main" id="{C2C6B22F-562A-4EDB-95EC-C3F4513D4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8F33C-8008-4EF6-B3E2-D31F21DDB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23F15-15EE-4F54-B956-DDCAAF2DACC7}" type="slidenum">
              <a:rPr lang="en-US" smtClean="0"/>
              <a:t>‹#›</a:t>
            </a:fld>
            <a:endParaRPr lang="en-US"/>
          </a:p>
        </p:txBody>
      </p:sp>
    </p:spTree>
    <p:extLst>
      <p:ext uri="{BB962C8B-B14F-4D97-AF65-F5344CB8AC3E}">
        <p14:creationId xmlns:p14="http://schemas.microsoft.com/office/powerpoint/2010/main" val="348131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CB97DE-BEBF-4D6A-B7EF-4AA57857E16B}"/>
              </a:ext>
            </a:extLst>
          </p:cNvPr>
          <p:cNvSpPr/>
          <p:nvPr/>
        </p:nvSpPr>
        <p:spPr>
          <a:xfrm>
            <a:off x="0" y="4356100"/>
            <a:ext cx="12192000" cy="2501900"/>
          </a:xfrm>
          <a:prstGeom prst="rect">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9713039-E788-44D3-B34E-015B43E0B410}"/>
              </a:ext>
            </a:extLst>
          </p:cNvPr>
          <p:cNvGrpSpPr/>
          <p:nvPr/>
        </p:nvGrpSpPr>
        <p:grpSpPr>
          <a:xfrm>
            <a:off x="0" y="0"/>
            <a:ext cx="12192000" cy="4356100"/>
            <a:chOff x="0" y="0"/>
            <a:chExt cx="12192000" cy="4356100"/>
          </a:xfrm>
        </p:grpSpPr>
        <p:pic>
          <p:nvPicPr>
            <p:cNvPr id="6" name="Picture 5" descr="A bowl of fruit sitting on top of a wooden table&#10;&#10;Description generated with high confidence">
              <a:extLst>
                <a:ext uri="{FF2B5EF4-FFF2-40B4-BE49-F238E27FC236}">
                  <a16:creationId xmlns:a16="http://schemas.microsoft.com/office/drawing/2014/main" id="{7496839B-7A51-4841-8386-F42FC7A0AC83}"/>
                </a:ext>
              </a:extLst>
            </p:cNvPr>
            <p:cNvPicPr>
              <a:picLocks noChangeAspect="1"/>
            </p:cNvPicPr>
            <p:nvPr/>
          </p:nvPicPr>
          <p:blipFill rotWithShape="1">
            <a:blip r:embed="rId2">
              <a:extLst>
                <a:ext uri="{28A0092B-C50C-407E-A947-70E740481C1C}">
                  <a14:useLocalDpi xmlns:a14="http://schemas.microsoft.com/office/drawing/2010/main" val="0"/>
                </a:ext>
              </a:extLst>
            </a:blip>
            <a:srcRect t="24015" b="24015"/>
            <a:stretch/>
          </p:blipFill>
          <p:spPr>
            <a:xfrm>
              <a:off x="0" y="0"/>
              <a:ext cx="12192000" cy="4356100"/>
            </a:xfrm>
            <a:prstGeom prst="rect">
              <a:avLst/>
            </a:prstGeom>
          </p:spPr>
        </p:pic>
        <p:sp>
          <p:nvSpPr>
            <p:cNvPr id="4" name="Rectangle 3">
              <a:extLst>
                <a:ext uri="{FF2B5EF4-FFF2-40B4-BE49-F238E27FC236}">
                  <a16:creationId xmlns:a16="http://schemas.microsoft.com/office/drawing/2014/main" id="{FDC53366-4AFC-4791-8455-3CBC4ED9BB28}"/>
                </a:ext>
              </a:extLst>
            </p:cNvPr>
            <p:cNvSpPr/>
            <p:nvPr/>
          </p:nvSpPr>
          <p:spPr>
            <a:xfrm>
              <a:off x="0" y="0"/>
              <a:ext cx="12192000" cy="4356100"/>
            </a:xfrm>
            <a:prstGeom prst="rect">
              <a:avLst/>
            </a:prstGeom>
            <a:solidFill>
              <a:srgbClr val="C30023">
                <a:alpha val="88000"/>
              </a:srgbClr>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2329FF8-1BD1-4A88-9BFA-10121F1C3D3F}"/>
              </a:ext>
            </a:extLst>
          </p:cNvPr>
          <p:cNvSpPr txBox="1"/>
          <p:nvPr/>
        </p:nvSpPr>
        <p:spPr>
          <a:xfrm>
            <a:off x="1314450" y="4483100"/>
            <a:ext cx="9563100" cy="1446550"/>
          </a:xfrm>
          <a:prstGeom prst="rect">
            <a:avLst/>
          </a:prstGeom>
          <a:noFill/>
        </p:spPr>
        <p:txBody>
          <a:bodyPr wrap="square" rtlCol="0">
            <a:spAutoFit/>
          </a:bodyPr>
          <a:lstStyle/>
          <a:p>
            <a:pPr algn="ctr"/>
            <a:r>
              <a:rPr lang="en-US" sz="4400" b="1" spc="600" dirty="0">
                <a:ln w="28575">
                  <a:solidFill>
                    <a:srgbClr val="C30023"/>
                  </a:solidFill>
                  <a:prstDash val="solid"/>
                </a:ln>
                <a:solidFill>
                  <a:srgbClr val="FFC718"/>
                </a:solidFill>
                <a:effectLst>
                  <a:glow rad="152400">
                    <a:srgbClr val="FF972E">
                      <a:alpha val="40000"/>
                    </a:srgbClr>
                  </a:glow>
                  <a:outerShdw blurRad="254000" algn="bl" rotWithShape="0">
                    <a:prstClr val="black">
                      <a:alpha val="40000"/>
                    </a:prstClr>
                  </a:outerShdw>
                </a:effectLst>
                <a:latin typeface="Georgia" panose="02040502050405020303" pitchFamily="18" charset="0"/>
              </a:rPr>
              <a:t>IMAGINE THE BEST</a:t>
            </a:r>
          </a:p>
          <a:p>
            <a:pPr algn="ctr"/>
            <a:r>
              <a:rPr lang="en-US" sz="4400" b="1" spc="600" dirty="0">
                <a:ln w="28575">
                  <a:solidFill>
                    <a:srgbClr val="C30023"/>
                  </a:solidFill>
                  <a:prstDash val="solid"/>
                </a:ln>
                <a:solidFill>
                  <a:srgbClr val="FFC718"/>
                </a:solidFill>
                <a:effectLst>
                  <a:glow rad="152400">
                    <a:srgbClr val="FF972E">
                      <a:alpha val="40000"/>
                    </a:srgbClr>
                  </a:glow>
                  <a:outerShdw blurRad="254000" algn="bl" rotWithShape="0">
                    <a:prstClr val="black">
                      <a:alpha val="40000"/>
                    </a:prstClr>
                  </a:outerShdw>
                </a:effectLst>
                <a:latin typeface="Georgia" panose="02040502050405020303" pitchFamily="18" charset="0"/>
              </a:rPr>
              <a:t>FOOD IN TOWN</a:t>
            </a:r>
          </a:p>
        </p:txBody>
      </p:sp>
      <p:grpSp>
        <p:nvGrpSpPr>
          <p:cNvPr id="16" name="Group 15">
            <a:extLst>
              <a:ext uri="{FF2B5EF4-FFF2-40B4-BE49-F238E27FC236}">
                <a16:creationId xmlns:a16="http://schemas.microsoft.com/office/drawing/2014/main" id="{89A25CF0-0029-414B-85D6-DCE1139E782D}"/>
              </a:ext>
            </a:extLst>
          </p:cNvPr>
          <p:cNvGrpSpPr/>
          <p:nvPr/>
        </p:nvGrpSpPr>
        <p:grpSpPr>
          <a:xfrm>
            <a:off x="552509" y="6299317"/>
            <a:ext cx="4573672" cy="435524"/>
            <a:chOff x="552509" y="6299317"/>
            <a:chExt cx="4573672" cy="435524"/>
          </a:xfrm>
        </p:grpSpPr>
        <p:sp>
          <p:nvSpPr>
            <p:cNvPr id="12" name="Freeform 164">
              <a:extLst>
                <a:ext uri="{FF2B5EF4-FFF2-40B4-BE49-F238E27FC236}">
                  <a16:creationId xmlns:a16="http://schemas.microsoft.com/office/drawing/2014/main" id="{F024B26A-26C4-43F4-B3F0-BE4CDDE49FE0}"/>
                </a:ext>
              </a:extLst>
            </p:cNvPr>
            <p:cNvSpPr>
              <a:spLocks noEditPoints="1"/>
            </p:cNvSpPr>
            <p:nvPr/>
          </p:nvSpPr>
          <p:spPr bwMode="auto">
            <a:xfrm>
              <a:off x="552509" y="6299317"/>
              <a:ext cx="435524" cy="435524"/>
            </a:xfrm>
            <a:custGeom>
              <a:avLst/>
              <a:gdLst>
                <a:gd name="T0" fmla="*/ 179 w 232"/>
                <a:gd name="T1" fmla="*/ 96 h 232"/>
                <a:gd name="T2" fmla="*/ 177 w 232"/>
                <a:gd name="T3" fmla="*/ 100 h 232"/>
                <a:gd name="T4" fmla="*/ 132 w 232"/>
                <a:gd name="T5" fmla="*/ 59 h 232"/>
                <a:gd name="T6" fmla="*/ 132 w 232"/>
                <a:gd name="T7" fmla="*/ 54 h 232"/>
                <a:gd name="T8" fmla="*/ 135 w 232"/>
                <a:gd name="T9" fmla="*/ 52 h 232"/>
                <a:gd name="T10" fmla="*/ 178 w 232"/>
                <a:gd name="T11" fmla="*/ 94 h 232"/>
                <a:gd name="T12" fmla="*/ 85 w 232"/>
                <a:gd name="T13" fmla="*/ 103 h 232"/>
                <a:gd name="T14" fmla="*/ 79 w 232"/>
                <a:gd name="T15" fmla="*/ 98 h 232"/>
                <a:gd name="T16" fmla="*/ 75 w 232"/>
                <a:gd name="T17" fmla="*/ 100 h 232"/>
                <a:gd name="T18" fmla="*/ 75 w 232"/>
                <a:gd name="T19" fmla="*/ 105 h 232"/>
                <a:gd name="T20" fmla="*/ 131 w 232"/>
                <a:gd name="T21" fmla="*/ 156 h 232"/>
                <a:gd name="T22" fmla="*/ 133 w 232"/>
                <a:gd name="T23" fmla="*/ 153 h 232"/>
                <a:gd name="T24" fmla="*/ 129 w 232"/>
                <a:gd name="T25" fmla="*/ 147 h 232"/>
                <a:gd name="T26" fmla="*/ 128 w 232"/>
                <a:gd name="T27" fmla="*/ 142 h 232"/>
                <a:gd name="T28" fmla="*/ 135 w 232"/>
                <a:gd name="T29" fmla="*/ 66 h 232"/>
                <a:gd name="T30" fmla="*/ 232 w 232"/>
                <a:gd name="T31" fmla="*/ 116 h 232"/>
                <a:gd name="T32" fmla="*/ 0 w 232"/>
                <a:gd name="T33" fmla="*/ 116 h 232"/>
                <a:gd name="T34" fmla="*/ 232 w 232"/>
                <a:gd name="T35" fmla="*/ 116 h 232"/>
                <a:gd name="T36" fmla="*/ 141 w 232"/>
                <a:gd name="T37" fmla="*/ 50 h 232"/>
                <a:gd name="T38" fmla="*/ 129 w 232"/>
                <a:gd name="T39" fmla="*/ 50 h 232"/>
                <a:gd name="T40" fmla="*/ 126 w 232"/>
                <a:gd name="T41" fmla="*/ 57 h 232"/>
                <a:gd name="T42" fmla="*/ 130 w 232"/>
                <a:gd name="T43" fmla="*/ 64 h 232"/>
                <a:gd name="T44" fmla="*/ 85 w 232"/>
                <a:gd name="T45" fmla="*/ 96 h 232"/>
                <a:gd name="T46" fmla="*/ 73 w 232"/>
                <a:gd name="T47" fmla="*/ 96 h 232"/>
                <a:gd name="T48" fmla="*/ 72 w 232"/>
                <a:gd name="T49" fmla="*/ 109 h 232"/>
                <a:gd name="T50" fmla="*/ 49 w 232"/>
                <a:gd name="T51" fmla="*/ 176 h 232"/>
                <a:gd name="T52" fmla="*/ 52 w 232"/>
                <a:gd name="T53" fmla="*/ 184 h 232"/>
                <a:gd name="T54" fmla="*/ 101 w 232"/>
                <a:gd name="T55" fmla="*/ 137 h 232"/>
                <a:gd name="T56" fmla="*/ 129 w 232"/>
                <a:gd name="T57" fmla="*/ 162 h 232"/>
                <a:gd name="T58" fmla="*/ 135 w 232"/>
                <a:gd name="T59" fmla="*/ 159 h 232"/>
                <a:gd name="T60" fmla="*/ 133 w 232"/>
                <a:gd name="T61" fmla="*/ 144 h 232"/>
                <a:gd name="T62" fmla="*/ 169 w 232"/>
                <a:gd name="T63" fmla="*/ 103 h 232"/>
                <a:gd name="T64" fmla="*/ 181 w 232"/>
                <a:gd name="T65" fmla="*/ 103 h 232"/>
                <a:gd name="T66" fmla="*/ 181 w 232"/>
                <a:gd name="T67" fmla="*/ 9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32">
                  <a:moveTo>
                    <a:pt x="178" y="94"/>
                  </a:moveTo>
                  <a:cubicBezTo>
                    <a:pt x="179" y="94"/>
                    <a:pt x="179" y="95"/>
                    <a:pt x="179" y="96"/>
                  </a:cubicBezTo>
                  <a:cubicBezTo>
                    <a:pt x="179" y="97"/>
                    <a:pt x="179" y="98"/>
                    <a:pt x="178" y="99"/>
                  </a:cubicBezTo>
                  <a:cubicBezTo>
                    <a:pt x="177" y="100"/>
                    <a:pt x="177" y="100"/>
                    <a:pt x="177" y="100"/>
                  </a:cubicBezTo>
                  <a:cubicBezTo>
                    <a:pt x="176" y="101"/>
                    <a:pt x="173" y="101"/>
                    <a:pt x="172" y="100"/>
                  </a:cubicBezTo>
                  <a:cubicBezTo>
                    <a:pt x="132" y="59"/>
                    <a:pt x="132" y="59"/>
                    <a:pt x="132" y="59"/>
                  </a:cubicBezTo>
                  <a:cubicBezTo>
                    <a:pt x="131" y="59"/>
                    <a:pt x="131" y="58"/>
                    <a:pt x="131" y="57"/>
                  </a:cubicBezTo>
                  <a:cubicBezTo>
                    <a:pt x="131" y="56"/>
                    <a:pt x="131" y="55"/>
                    <a:pt x="132" y="54"/>
                  </a:cubicBezTo>
                  <a:cubicBezTo>
                    <a:pt x="133" y="53"/>
                    <a:pt x="133" y="53"/>
                    <a:pt x="133" y="53"/>
                  </a:cubicBezTo>
                  <a:cubicBezTo>
                    <a:pt x="133" y="53"/>
                    <a:pt x="134" y="52"/>
                    <a:pt x="135" y="52"/>
                  </a:cubicBezTo>
                  <a:cubicBezTo>
                    <a:pt x="136" y="52"/>
                    <a:pt x="137" y="53"/>
                    <a:pt x="138" y="53"/>
                  </a:cubicBezTo>
                  <a:lnTo>
                    <a:pt x="178" y="94"/>
                  </a:lnTo>
                  <a:close/>
                  <a:moveTo>
                    <a:pt x="129" y="147"/>
                  </a:moveTo>
                  <a:cubicBezTo>
                    <a:pt x="85" y="103"/>
                    <a:pt x="85" y="103"/>
                    <a:pt x="85" y="103"/>
                  </a:cubicBezTo>
                  <a:cubicBezTo>
                    <a:pt x="81" y="99"/>
                    <a:pt x="81" y="99"/>
                    <a:pt x="81" y="99"/>
                  </a:cubicBezTo>
                  <a:cubicBezTo>
                    <a:pt x="81" y="99"/>
                    <a:pt x="80" y="98"/>
                    <a:pt x="79" y="98"/>
                  </a:cubicBezTo>
                  <a:cubicBezTo>
                    <a:pt x="78" y="98"/>
                    <a:pt x="77" y="99"/>
                    <a:pt x="76" y="99"/>
                  </a:cubicBezTo>
                  <a:cubicBezTo>
                    <a:pt x="75" y="100"/>
                    <a:pt x="75" y="100"/>
                    <a:pt x="75" y="100"/>
                  </a:cubicBezTo>
                  <a:cubicBezTo>
                    <a:pt x="75" y="101"/>
                    <a:pt x="74" y="102"/>
                    <a:pt x="74" y="103"/>
                  </a:cubicBezTo>
                  <a:cubicBezTo>
                    <a:pt x="74" y="104"/>
                    <a:pt x="75" y="105"/>
                    <a:pt x="75" y="105"/>
                  </a:cubicBezTo>
                  <a:cubicBezTo>
                    <a:pt x="126" y="156"/>
                    <a:pt x="126" y="156"/>
                    <a:pt x="126" y="156"/>
                  </a:cubicBezTo>
                  <a:cubicBezTo>
                    <a:pt x="128" y="158"/>
                    <a:pt x="130" y="158"/>
                    <a:pt x="131" y="156"/>
                  </a:cubicBezTo>
                  <a:cubicBezTo>
                    <a:pt x="132" y="156"/>
                    <a:pt x="132" y="156"/>
                    <a:pt x="132" y="156"/>
                  </a:cubicBezTo>
                  <a:cubicBezTo>
                    <a:pt x="133" y="155"/>
                    <a:pt x="133" y="154"/>
                    <a:pt x="133" y="153"/>
                  </a:cubicBezTo>
                  <a:cubicBezTo>
                    <a:pt x="133" y="152"/>
                    <a:pt x="133" y="151"/>
                    <a:pt x="132" y="150"/>
                  </a:cubicBezTo>
                  <a:lnTo>
                    <a:pt x="129" y="147"/>
                  </a:lnTo>
                  <a:close/>
                  <a:moveTo>
                    <a:pt x="89" y="103"/>
                  </a:moveTo>
                  <a:cubicBezTo>
                    <a:pt x="128" y="142"/>
                    <a:pt x="128" y="142"/>
                    <a:pt x="128" y="142"/>
                  </a:cubicBezTo>
                  <a:cubicBezTo>
                    <a:pt x="165" y="97"/>
                    <a:pt x="165" y="97"/>
                    <a:pt x="165" y="97"/>
                  </a:cubicBezTo>
                  <a:cubicBezTo>
                    <a:pt x="135" y="66"/>
                    <a:pt x="135" y="66"/>
                    <a:pt x="135" y="66"/>
                  </a:cubicBezTo>
                  <a:lnTo>
                    <a:pt x="89" y="103"/>
                  </a:ln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181" y="90"/>
                  </a:moveTo>
                  <a:cubicBezTo>
                    <a:pt x="141" y="50"/>
                    <a:pt x="141" y="50"/>
                    <a:pt x="141" y="50"/>
                  </a:cubicBezTo>
                  <a:cubicBezTo>
                    <a:pt x="140" y="49"/>
                    <a:pt x="137" y="48"/>
                    <a:pt x="135" y="48"/>
                  </a:cubicBezTo>
                  <a:cubicBezTo>
                    <a:pt x="133" y="48"/>
                    <a:pt x="131" y="49"/>
                    <a:pt x="129" y="50"/>
                  </a:cubicBezTo>
                  <a:cubicBezTo>
                    <a:pt x="129" y="51"/>
                    <a:pt x="129" y="51"/>
                    <a:pt x="129" y="51"/>
                  </a:cubicBezTo>
                  <a:cubicBezTo>
                    <a:pt x="127" y="52"/>
                    <a:pt x="126" y="54"/>
                    <a:pt x="126" y="57"/>
                  </a:cubicBezTo>
                  <a:cubicBezTo>
                    <a:pt x="126" y="59"/>
                    <a:pt x="127" y="61"/>
                    <a:pt x="129" y="63"/>
                  </a:cubicBezTo>
                  <a:cubicBezTo>
                    <a:pt x="130" y="64"/>
                    <a:pt x="130" y="64"/>
                    <a:pt x="130" y="64"/>
                  </a:cubicBezTo>
                  <a:cubicBezTo>
                    <a:pt x="87" y="99"/>
                    <a:pt x="87" y="99"/>
                    <a:pt x="87" y="99"/>
                  </a:cubicBezTo>
                  <a:cubicBezTo>
                    <a:pt x="85" y="96"/>
                    <a:pt x="85" y="96"/>
                    <a:pt x="85" y="96"/>
                  </a:cubicBezTo>
                  <a:cubicBezTo>
                    <a:pt x="83" y="95"/>
                    <a:pt x="81" y="94"/>
                    <a:pt x="79" y="94"/>
                  </a:cubicBezTo>
                  <a:cubicBezTo>
                    <a:pt x="76" y="94"/>
                    <a:pt x="74" y="95"/>
                    <a:pt x="73" y="96"/>
                  </a:cubicBezTo>
                  <a:cubicBezTo>
                    <a:pt x="72" y="97"/>
                    <a:pt x="72" y="97"/>
                    <a:pt x="72" y="97"/>
                  </a:cubicBezTo>
                  <a:cubicBezTo>
                    <a:pt x="69" y="100"/>
                    <a:pt x="69" y="105"/>
                    <a:pt x="72" y="109"/>
                  </a:cubicBezTo>
                  <a:cubicBezTo>
                    <a:pt x="94" y="131"/>
                    <a:pt x="94" y="131"/>
                    <a:pt x="94" y="131"/>
                  </a:cubicBezTo>
                  <a:cubicBezTo>
                    <a:pt x="49" y="176"/>
                    <a:pt x="49" y="176"/>
                    <a:pt x="49" y="176"/>
                  </a:cubicBezTo>
                  <a:cubicBezTo>
                    <a:pt x="47" y="178"/>
                    <a:pt x="47" y="181"/>
                    <a:pt x="49" y="182"/>
                  </a:cubicBezTo>
                  <a:cubicBezTo>
                    <a:pt x="50" y="183"/>
                    <a:pt x="51" y="184"/>
                    <a:pt x="52" y="184"/>
                  </a:cubicBezTo>
                  <a:cubicBezTo>
                    <a:pt x="53" y="184"/>
                    <a:pt x="55" y="183"/>
                    <a:pt x="56" y="182"/>
                  </a:cubicBezTo>
                  <a:cubicBezTo>
                    <a:pt x="101" y="137"/>
                    <a:pt x="101" y="137"/>
                    <a:pt x="101" y="137"/>
                  </a:cubicBezTo>
                  <a:cubicBezTo>
                    <a:pt x="123" y="159"/>
                    <a:pt x="123" y="159"/>
                    <a:pt x="123" y="159"/>
                  </a:cubicBezTo>
                  <a:cubicBezTo>
                    <a:pt x="124" y="161"/>
                    <a:pt x="127" y="162"/>
                    <a:pt x="129" y="162"/>
                  </a:cubicBezTo>
                  <a:cubicBezTo>
                    <a:pt x="131" y="162"/>
                    <a:pt x="133" y="161"/>
                    <a:pt x="135" y="159"/>
                  </a:cubicBezTo>
                  <a:cubicBezTo>
                    <a:pt x="135" y="159"/>
                    <a:pt x="135" y="159"/>
                    <a:pt x="135" y="159"/>
                  </a:cubicBezTo>
                  <a:cubicBezTo>
                    <a:pt x="139" y="155"/>
                    <a:pt x="139" y="150"/>
                    <a:pt x="135" y="147"/>
                  </a:cubicBezTo>
                  <a:cubicBezTo>
                    <a:pt x="133" y="144"/>
                    <a:pt x="133" y="144"/>
                    <a:pt x="133" y="144"/>
                  </a:cubicBezTo>
                  <a:cubicBezTo>
                    <a:pt x="167" y="101"/>
                    <a:pt x="167" y="101"/>
                    <a:pt x="167" y="101"/>
                  </a:cubicBezTo>
                  <a:cubicBezTo>
                    <a:pt x="169" y="103"/>
                    <a:pt x="169" y="103"/>
                    <a:pt x="169" y="103"/>
                  </a:cubicBezTo>
                  <a:cubicBezTo>
                    <a:pt x="170" y="104"/>
                    <a:pt x="172" y="105"/>
                    <a:pt x="175" y="105"/>
                  </a:cubicBezTo>
                  <a:cubicBezTo>
                    <a:pt x="177" y="105"/>
                    <a:pt x="179" y="104"/>
                    <a:pt x="181" y="103"/>
                  </a:cubicBezTo>
                  <a:cubicBezTo>
                    <a:pt x="181" y="102"/>
                    <a:pt x="181" y="102"/>
                    <a:pt x="181" y="102"/>
                  </a:cubicBezTo>
                  <a:cubicBezTo>
                    <a:pt x="185" y="99"/>
                    <a:pt x="185" y="94"/>
                    <a:pt x="181" y="90"/>
                  </a:cubicBezTo>
                  <a:close/>
                </a:path>
              </a:pathLst>
            </a:custGeom>
            <a:solidFill>
              <a:srgbClr val="C3002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17674FA2-BF82-4B99-9016-04B46AE82CC2}"/>
                </a:ext>
              </a:extLst>
            </p:cNvPr>
            <p:cNvSpPr txBox="1"/>
            <p:nvPr/>
          </p:nvSpPr>
          <p:spPr>
            <a:xfrm>
              <a:off x="1134318" y="6332413"/>
              <a:ext cx="3991863" cy="369332"/>
            </a:xfrm>
            <a:prstGeom prst="rect">
              <a:avLst/>
            </a:prstGeom>
            <a:noFill/>
          </p:spPr>
          <p:txBody>
            <a:bodyPr wrap="square" rtlCol="0">
              <a:spAutoFit/>
            </a:bodyPr>
            <a:lstStyle/>
            <a:p>
              <a:r>
                <a:rPr lang="en-US" dirty="0">
                  <a:latin typeface="Georgia" panose="02040502050405020303" pitchFamily="18" charset="0"/>
                </a:rPr>
                <a:t>A-34, Street# 02, Burger Craving</a:t>
              </a:r>
            </a:p>
          </p:txBody>
        </p:sp>
      </p:grpSp>
      <p:grpSp>
        <p:nvGrpSpPr>
          <p:cNvPr id="17" name="Group 16">
            <a:extLst>
              <a:ext uri="{FF2B5EF4-FFF2-40B4-BE49-F238E27FC236}">
                <a16:creationId xmlns:a16="http://schemas.microsoft.com/office/drawing/2014/main" id="{65535D91-B6D0-4775-ABDA-F56C97124908}"/>
              </a:ext>
            </a:extLst>
          </p:cNvPr>
          <p:cNvGrpSpPr/>
          <p:nvPr/>
        </p:nvGrpSpPr>
        <p:grpSpPr>
          <a:xfrm>
            <a:off x="5427437" y="6299317"/>
            <a:ext cx="4081567" cy="437114"/>
            <a:chOff x="5427437" y="6299317"/>
            <a:chExt cx="4081567" cy="437114"/>
          </a:xfrm>
        </p:grpSpPr>
        <p:sp>
          <p:nvSpPr>
            <p:cNvPr id="13" name="Freeform 127">
              <a:extLst>
                <a:ext uri="{FF2B5EF4-FFF2-40B4-BE49-F238E27FC236}">
                  <a16:creationId xmlns:a16="http://schemas.microsoft.com/office/drawing/2014/main" id="{0222EEE5-E0C6-4745-8810-0CB574975E22}"/>
                </a:ext>
              </a:extLst>
            </p:cNvPr>
            <p:cNvSpPr>
              <a:spLocks noEditPoints="1"/>
            </p:cNvSpPr>
            <p:nvPr/>
          </p:nvSpPr>
          <p:spPr bwMode="auto">
            <a:xfrm>
              <a:off x="5427437" y="6299317"/>
              <a:ext cx="435525" cy="437114"/>
            </a:xfrm>
            <a:custGeom>
              <a:avLst/>
              <a:gdLst>
                <a:gd name="T0" fmla="*/ 64 w 232"/>
                <a:gd name="T1" fmla="*/ 125 h 232"/>
                <a:gd name="T2" fmla="*/ 55 w 232"/>
                <a:gd name="T3" fmla="*/ 161 h 232"/>
                <a:gd name="T4" fmla="*/ 168 w 232"/>
                <a:gd name="T5" fmla="*/ 161 h 232"/>
                <a:gd name="T6" fmla="*/ 176 w 232"/>
                <a:gd name="T7" fmla="*/ 125 h 232"/>
                <a:gd name="T8" fmla="*/ 168 w 232"/>
                <a:gd name="T9" fmla="*/ 161 h 232"/>
                <a:gd name="T10" fmla="*/ 116 w 232"/>
                <a:gd name="T11" fmla="*/ 232 h 232"/>
                <a:gd name="T12" fmla="*/ 116 w 232"/>
                <a:gd name="T13" fmla="*/ 0 h 232"/>
                <a:gd name="T14" fmla="*/ 195 w 232"/>
                <a:gd name="T15" fmla="*/ 143 h 232"/>
                <a:gd name="T16" fmla="*/ 181 w 232"/>
                <a:gd name="T17" fmla="*/ 116 h 232"/>
                <a:gd name="T18" fmla="*/ 179 w 232"/>
                <a:gd name="T19" fmla="*/ 116 h 232"/>
                <a:gd name="T20" fmla="*/ 159 w 232"/>
                <a:gd name="T21" fmla="*/ 59 h 232"/>
                <a:gd name="T22" fmla="*/ 116 w 232"/>
                <a:gd name="T23" fmla="*/ 40 h 232"/>
                <a:gd name="T24" fmla="*/ 73 w 232"/>
                <a:gd name="T25" fmla="*/ 59 h 232"/>
                <a:gd name="T26" fmla="*/ 53 w 232"/>
                <a:gd name="T27" fmla="*/ 116 h 232"/>
                <a:gd name="T28" fmla="*/ 51 w 232"/>
                <a:gd name="T29" fmla="*/ 116 h 232"/>
                <a:gd name="T30" fmla="*/ 48 w 232"/>
                <a:gd name="T31" fmla="*/ 117 h 232"/>
                <a:gd name="T32" fmla="*/ 48 w 232"/>
                <a:gd name="T33" fmla="*/ 169 h 232"/>
                <a:gd name="T34" fmla="*/ 51 w 232"/>
                <a:gd name="T35" fmla="*/ 170 h 232"/>
                <a:gd name="T36" fmla="*/ 69 w 232"/>
                <a:gd name="T37" fmla="*/ 170 h 232"/>
                <a:gd name="T38" fmla="*/ 73 w 232"/>
                <a:gd name="T39" fmla="*/ 120 h 232"/>
                <a:gd name="T40" fmla="*/ 62 w 232"/>
                <a:gd name="T41" fmla="*/ 116 h 232"/>
                <a:gd name="T42" fmla="*/ 79 w 232"/>
                <a:gd name="T43" fmla="*/ 65 h 232"/>
                <a:gd name="T44" fmla="*/ 116 w 232"/>
                <a:gd name="T45" fmla="*/ 52 h 232"/>
                <a:gd name="T46" fmla="*/ 153 w 232"/>
                <a:gd name="T47" fmla="*/ 65 h 232"/>
                <a:gd name="T48" fmla="*/ 170 w 232"/>
                <a:gd name="T49" fmla="*/ 116 h 232"/>
                <a:gd name="T50" fmla="*/ 158 w 232"/>
                <a:gd name="T51" fmla="*/ 120 h 232"/>
                <a:gd name="T52" fmla="*/ 161 w 232"/>
                <a:gd name="T53" fmla="*/ 169 h 232"/>
                <a:gd name="T54" fmla="*/ 129 w 232"/>
                <a:gd name="T55" fmla="*/ 183 h 232"/>
                <a:gd name="T56" fmla="*/ 107 w 232"/>
                <a:gd name="T57" fmla="*/ 180 h 232"/>
                <a:gd name="T58" fmla="*/ 107 w 232"/>
                <a:gd name="T59" fmla="*/ 192 h 232"/>
                <a:gd name="T60" fmla="*/ 129 w 232"/>
                <a:gd name="T61" fmla="*/ 189 h 232"/>
                <a:gd name="T62" fmla="*/ 171 w 232"/>
                <a:gd name="T63" fmla="*/ 170 h 232"/>
                <a:gd name="T64" fmla="*/ 181 w 232"/>
                <a:gd name="T65" fmla="*/ 170 h 232"/>
                <a:gd name="T66" fmla="*/ 181 w 232"/>
                <a:gd name="T67" fmla="*/ 170 h 232"/>
                <a:gd name="T68" fmla="*/ 195 w 232"/>
                <a:gd name="T69" fmla="*/ 14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232">
                  <a:moveTo>
                    <a:pt x="55" y="125"/>
                  </a:moveTo>
                  <a:cubicBezTo>
                    <a:pt x="64" y="125"/>
                    <a:pt x="64" y="125"/>
                    <a:pt x="64" y="125"/>
                  </a:cubicBezTo>
                  <a:cubicBezTo>
                    <a:pt x="64" y="161"/>
                    <a:pt x="64" y="161"/>
                    <a:pt x="64" y="161"/>
                  </a:cubicBezTo>
                  <a:cubicBezTo>
                    <a:pt x="55" y="161"/>
                    <a:pt x="55" y="161"/>
                    <a:pt x="55" y="161"/>
                  </a:cubicBezTo>
                  <a:lnTo>
                    <a:pt x="55" y="125"/>
                  </a:lnTo>
                  <a:close/>
                  <a:moveTo>
                    <a:pt x="168" y="161"/>
                  </a:moveTo>
                  <a:cubicBezTo>
                    <a:pt x="176" y="161"/>
                    <a:pt x="176" y="161"/>
                    <a:pt x="176" y="161"/>
                  </a:cubicBezTo>
                  <a:cubicBezTo>
                    <a:pt x="176" y="125"/>
                    <a:pt x="176" y="125"/>
                    <a:pt x="176" y="125"/>
                  </a:cubicBezTo>
                  <a:cubicBezTo>
                    <a:pt x="168" y="125"/>
                    <a:pt x="168" y="125"/>
                    <a:pt x="168" y="125"/>
                  </a:cubicBezTo>
                  <a:lnTo>
                    <a:pt x="168" y="161"/>
                  </a:ln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195" y="143"/>
                  </a:moveTo>
                  <a:cubicBezTo>
                    <a:pt x="195" y="126"/>
                    <a:pt x="185" y="118"/>
                    <a:pt x="184" y="117"/>
                  </a:cubicBezTo>
                  <a:cubicBezTo>
                    <a:pt x="183" y="116"/>
                    <a:pt x="182" y="116"/>
                    <a:pt x="181" y="116"/>
                  </a:cubicBezTo>
                  <a:cubicBezTo>
                    <a:pt x="181" y="116"/>
                    <a:pt x="181" y="116"/>
                    <a:pt x="181" y="116"/>
                  </a:cubicBezTo>
                  <a:cubicBezTo>
                    <a:pt x="179" y="116"/>
                    <a:pt x="179" y="116"/>
                    <a:pt x="179" y="116"/>
                  </a:cubicBezTo>
                  <a:cubicBezTo>
                    <a:pt x="179" y="105"/>
                    <a:pt x="179" y="105"/>
                    <a:pt x="179" y="105"/>
                  </a:cubicBezTo>
                  <a:cubicBezTo>
                    <a:pt x="179" y="87"/>
                    <a:pt x="171" y="70"/>
                    <a:pt x="159" y="59"/>
                  </a:cubicBezTo>
                  <a:cubicBezTo>
                    <a:pt x="159" y="57"/>
                    <a:pt x="158" y="56"/>
                    <a:pt x="157" y="55"/>
                  </a:cubicBezTo>
                  <a:cubicBezTo>
                    <a:pt x="145" y="45"/>
                    <a:pt x="131" y="40"/>
                    <a:pt x="116" y="40"/>
                  </a:cubicBezTo>
                  <a:cubicBezTo>
                    <a:pt x="101" y="40"/>
                    <a:pt x="86" y="45"/>
                    <a:pt x="75" y="55"/>
                  </a:cubicBezTo>
                  <a:cubicBezTo>
                    <a:pt x="74" y="56"/>
                    <a:pt x="73" y="57"/>
                    <a:pt x="73" y="59"/>
                  </a:cubicBezTo>
                  <a:cubicBezTo>
                    <a:pt x="60" y="70"/>
                    <a:pt x="53" y="87"/>
                    <a:pt x="53" y="105"/>
                  </a:cubicBezTo>
                  <a:cubicBezTo>
                    <a:pt x="53" y="116"/>
                    <a:pt x="53" y="116"/>
                    <a:pt x="53" y="116"/>
                  </a:cubicBezTo>
                  <a:cubicBezTo>
                    <a:pt x="51" y="116"/>
                    <a:pt x="51" y="116"/>
                    <a:pt x="51" y="116"/>
                  </a:cubicBezTo>
                  <a:cubicBezTo>
                    <a:pt x="51" y="116"/>
                    <a:pt x="51" y="116"/>
                    <a:pt x="51" y="116"/>
                  </a:cubicBezTo>
                  <a:cubicBezTo>
                    <a:pt x="51" y="116"/>
                    <a:pt x="51" y="116"/>
                    <a:pt x="51" y="116"/>
                  </a:cubicBezTo>
                  <a:cubicBezTo>
                    <a:pt x="49" y="116"/>
                    <a:pt x="48" y="116"/>
                    <a:pt x="48" y="117"/>
                  </a:cubicBezTo>
                  <a:cubicBezTo>
                    <a:pt x="47" y="118"/>
                    <a:pt x="37" y="126"/>
                    <a:pt x="37" y="143"/>
                  </a:cubicBezTo>
                  <a:cubicBezTo>
                    <a:pt x="37" y="159"/>
                    <a:pt x="47" y="168"/>
                    <a:pt x="48" y="169"/>
                  </a:cubicBezTo>
                  <a:cubicBezTo>
                    <a:pt x="48" y="169"/>
                    <a:pt x="49" y="170"/>
                    <a:pt x="51" y="170"/>
                  </a:cubicBezTo>
                  <a:cubicBezTo>
                    <a:pt x="51" y="170"/>
                    <a:pt x="51" y="170"/>
                    <a:pt x="51" y="170"/>
                  </a:cubicBezTo>
                  <a:cubicBezTo>
                    <a:pt x="51" y="170"/>
                    <a:pt x="51" y="170"/>
                    <a:pt x="51" y="170"/>
                  </a:cubicBezTo>
                  <a:cubicBezTo>
                    <a:pt x="69" y="170"/>
                    <a:pt x="69" y="170"/>
                    <a:pt x="69" y="170"/>
                  </a:cubicBezTo>
                  <a:cubicBezTo>
                    <a:pt x="71" y="170"/>
                    <a:pt x="73" y="168"/>
                    <a:pt x="73" y="165"/>
                  </a:cubicBezTo>
                  <a:cubicBezTo>
                    <a:pt x="73" y="120"/>
                    <a:pt x="73" y="120"/>
                    <a:pt x="73" y="120"/>
                  </a:cubicBezTo>
                  <a:cubicBezTo>
                    <a:pt x="73" y="118"/>
                    <a:pt x="71" y="116"/>
                    <a:pt x="69" y="116"/>
                  </a:cubicBezTo>
                  <a:cubicBezTo>
                    <a:pt x="62" y="116"/>
                    <a:pt x="62" y="116"/>
                    <a:pt x="62" y="116"/>
                  </a:cubicBezTo>
                  <a:cubicBezTo>
                    <a:pt x="62" y="105"/>
                    <a:pt x="62" y="105"/>
                    <a:pt x="62" y="105"/>
                  </a:cubicBezTo>
                  <a:cubicBezTo>
                    <a:pt x="62" y="89"/>
                    <a:pt x="68" y="75"/>
                    <a:pt x="79" y="65"/>
                  </a:cubicBezTo>
                  <a:cubicBezTo>
                    <a:pt x="80" y="65"/>
                    <a:pt x="81" y="65"/>
                    <a:pt x="83" y="64"/>
                  </a:cubicBezTo>
                  <a:cubicBezTo>
                    <a:pt x="92" y="56"/>
                    <a:pt x="104" y="52"/>
                    <a:pt x="116" y="52"/>
                  </a:cubicBezTo>
                  <a:cubicBezTo>
                    <a:pt x="128" y="52"/>
                    <a:pt x="140" y="56"/>
                    <a:pt x="149" y="64"/>
                  </a:cubicBezTo>
                  <a:cubicBezTo>
                    <a:pt x="150" y="65"/>
                    <a:pt x="152" y="65"/>
                    <a:pt x="153" y="65"/>
                  </a:cubicBezTo>
                  <a:cubicBezTo>
                    <a:pt x="163" y="75"/>
                    <a:pt x="170" y="89"/>
                    <a:pt x="170" y="105"/>
                  </a:cubicBezTo>
                  <a:cubicBezTo>
                    <a:pt x="170" y="116"/>
                    <a:pt x="170" y="116"/>
                    <a:pt x="170" y="116"/>
                  </a:cubicBezTo>
                  <a:cubicBezTo>
                    <a:pt x="163" y="116"/>
                    <a:pt x="163" y="116"/>
                    <a:pt x="163" y="116"/>
                  </a:cubicBezTo>
                  <a:cubicBezTo>
                    <a:pt x="161" y="116"/>
                    <a:pt x="158" y="118"/>
                    <a:pt x="158" y="120"/>
                  </a:cubicBezTo>
                  <a:cubicBezTo>
                    <a:pt x="158" y="165"/>
                    <a:pt x="158" y="165"/>
                    <a:pt x="158" y="165"/>
                  </a:cubicBezTo>
                  <a:cubicBezTo>
                    <a:pt x="158" y="167"/>
                    <a:pt x="160" y="169"/>
                    <a:pt x="161" y="169"/>
                  </a:cubicBezTo>
                  <a:cubicBezTo>
                    <a:pt x="154" y="175"/>
                    <a:pt x="141" y="183"/>
                    <a:pt x="130" y="183"/>
                  </a:cubicBezTo>
                  <a:cubicBezTo>
                    <a:pt x="129" y="183"/>
                    <a:pt x="129" y="183"/>
                    <a:pt x="129" y="183"/>
                  </a:cubicBezTo>
                  <a:cubicBezTo>
                    <a:pt x="128" y="181"/>
                    <a:pt x="126" y="180"/>
                    <a:pt x="124" y="180"/>
                  </a:cubicBezTo>
                  <a:cubicBezTo>
                    <a:pt x="107" y="180"/>
                    <a:pt x="107" y="180"/>
                    <a:pt x="107" y="180"/>
                  </a:cubicBezTo>
                  <a:cubicBezTo>
                    <a:pt x="103" y="180"/>
                    <a:pt x="101" y="183"/>
                    <a:pt x="101" y="186"/>
                  </a:cubicBezTo>
                  <a:cubicBezTo>
                    <a:pt x="101" y="189"/>
                    <a:pt x="103" y="192"/>
                    <a:pt x="107" y="192"/>
                  </a:cubicBezTo>
                  <a:cubicBezTo>
                    <a:pt x="124" y="192"/>
                    <a:pt x="124" y="192"/>
                    <a:pt x="124" y="192"/>
                  </a:cubicBezTo>
                  <a:cubicBezTo>
                    <a:pt x="126" y="192"/>
                    <a:pt x="128" y="191"/>
                    <a:pt x="129" y="189"/>
                  </a:cubicBezTo>
                  <a:cubicBezTo>
                    <a:pt x="130" y="189"/>
                    <a:pt x="130" y="189"/>
                    <a:pt x="130" y="189"/>
                  </a:cubicBezTo>
                  <a:cubicBezTo>
                    <a:pt x="147" y="189"/>
                    <a:pt x="164" y="175"/>
                    <a:pt x="171" y="170"/>
                  </a:cubicBezTo>
                  <a:cubicBezTo>
                    <a:pt x="181" y="170"/>
                    <a:pt x="181" y="170"/>
                    <a:pt x="181" y="170"/>
                  </a:cubicBezTo>
                  <a:cubicBezTo>
                    <a:pt x="181" y="170"/>
                    <a:pt x="181" y="170"/>
                    <a:pt x="181" y="170"/>
                  </a:cubicBezTo>
                  <a:cubicBezTo>
                    <a:pt x="181" y="170"/>
                    <a:pt x="181" y="170"/>
                    <a:pt x="181" y="170"/>
                  </a:cubicBezTo>
                  <a:cubicBezTo>
                    <a:pt x="181" y="170"/>
                    <a:pt x="181" y="170"/>
                    <a:pt x="181" y="170"/>
                  </a:cubicBezTo>
                  <a:cubicBezTo>
                    <a:pt x="182" y="170"/>
                    <a:pt x="183" y="169"/>
                    <a:pt x="184" y="169"/>
                  </a:cubicBezTo>
                  <a:cubicBezTo>
                    <a:pt x="185" y="168"/>
                    <a:pt x="195" y="159"/>
                    <a:pt x="195" y="143"/>
                  </a:cubicBezTo>
                  <a:close/>
                </a:path>
              </a:pathLst>
            </a:custGeom>
            <a:solidFill>
              <a:srgbClr val="C3002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057DC23D-0FE4-4E5E-ABC4-2484A33037DF}"/>
                </a:ext>
              </a:extLst>
            </p:cNvPr>
            <p:cNvSpPr txBox="1"/>
            <p:nvPr/>
          </p:nvSpPr>
          <p:spPr>
            <a:xfrm>
              <a:off x="6013450" y="6332413"/>
              <a:ext cx="3495554" cy="369332"/>
            </a:xfrm>
            <a:prstGeom prst="rect">
              <a:avLst/>
            </a:prstGeom>
            <a:noFill/>
          </p:spPr>
          <p:txBody>
            <a:bodyPr wrap="square" rtlCol="0">
              <a:spAutoFit/>
            </a:bodyPr>
            <a:lstStyle/>
            <a:p>
              <a:r>
                <a:rPr lang="en-US" dirty="0">
                  <a:latin typeface="Georgia" panose="02040502050405020303" pitchFamily="18" charset="0"/>
                </a:rPr>
                <a:t>1-800-123-4567</a:t>
              </a:r>
            </a:p>
          </p:txBody>
        </p:sp>
      </p:grpSp>
      <p:pic>
        <p:nvPicPr>
          <p:cNvPr id="2" name="Picture 1"/>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13461" y="768349"/>
            <a:ext cx="5699812" cy="3419888"/>
          </a:xfrm>
          <a:prstGeom prst="rect">
            <a:avLst/>
          </a:prstGeom>
        </p:spPr>
      </p:pic>
    </p:spTree>
    <p:extLst>
      <p:ext uri="{BB962C8B-B14F-4D97-AF65-F5344CB8AC3E}">
        <p14:creationId xmlns:p14="http://schemas.microsoft.com/office/powerpoint/2010/main" val="36418229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7" name="Plus Sign 116">
            <a:extLst>
              <a:ext uri="{FF2B5EF4-FFF2-40B4-BE49-F238E27FC236}">
                <a16:creationId xmlns:a16="http://schemas.microsoft.com/office/drawing/2014/main" id="{8A6FB146-FD6D-45E9-B0A2-58D5F8E35221}"/>
              </a:ext>
            </a:extLst>
          </p:cNvPr>
          <p:cNvSpPr/>
          <p:nvPr/>
        </p:nvSpPr>
        <p:spPr>
          <a:xfrm>
            <a:off x="27126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lus Sign 117">
            <a:extLst>
              <a:ext uri="{FF2B5EF4-FFF2-40B4-BE49-F238E27FC236}">
                <a16:creationId xmlns:a16="http://schemas.microsoft.com/office/drawing/2014/main" id="{9EBC68B5-886E-4531-AB15-E82D40532673}"/>
              </a:ext>
            </a:extLst>
          </p:cNvPr>
          <p:cNvSpPr/>
          <p:nvPr/>
        </p:nvSpPr>
        <p:spPr>
          <a:xfrm>
            <a:off x="36461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lus Sign 118">
            <a:extLst>
              <a:ext uri="{FF2B5EF4-FFF2-40B4-BE49-F238E27FC236}">
                <a16:creationId xmlns:a16="http://schemas.microsoft.com/office/drawing/2014/main" id="{0BA6EA24-4826-4397-9C73-410FEF2F83AA}"/>
              </a:ext>
            </a:extLst>
          </p:cNvPr>
          <p:cNvSpPr/>
          <p:nvPr/>
        </p:nvSpPr>
        <p:spPr>
          <a:xfrm>
            <a:off x="45795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us Sign 119">
            <a:extLst>
              <a:ext uri="{FF2B5EF4-FFF2-40B4-BE49-F238E27FC236}">
                <a16:creationId xmlns:a16="http://schemas.microsoft.com/office/drawing/2014/main" id="{E31DA69E-371C-4F58-AD7A-5F497950A59A}"/>
              </a:ext>
            </a:extLst>
          </p:cNvPr>
          <p:cNvSpPr/>
          <p:nvPr/>
        </p:nvSpPr>
        <p:spPr>
          <a:xfrm>
            <a:off x="55130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us Sign 120">
            <a:extLst>
              <a:ext uri="{FF2B5EF4-FFF2-40B4-BE49-F238E27FC236}">
                <a16:creationId xmlns:a16="http://schemas.microsoft.com/office/drawing/2014/main" id="{34CED893-9C6B-43E7-A711-D4D380BB3A54}"/>
              </a:ext>
            </a:extLst>
          </p:cNvPr>
          <p:cNvSpPr/>
          <p:nvPr/>
        </p:nvSpPr>
        <p:spPr>
          <a:xfrm>
            <a:off x="64464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us Sign 121">
            <a:extLst>
              <a:ext uri="{FF2B5EF4-FFF2-40B4-BE49-F238E27FC236}">
                <a16:creationId xmlns:a16="http://schemas.microsoft.com/office/drawing/2014/main" id="{3BD858A8-FF1E-42AA-A4E2-5A67A0E0E180}"/>
              </a:ext>
            </a:extLst>
          </p:cNvPr>
          <p:cNvSpPr/>
          <p:nvPr/>
        </p:nvSpPr>
        <p:spPr>
          <a:xfrm>
            <a:off x="73799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lus Sign 122">
            <a:extLst>
              <a:ext uri="{FF2B5EF4-FFF2-40B4-BE49-F238E27FC236}">
                <a16:creationId xmlns:a16="http://schemas.microsoft.com/office/drawing/2014/main" id="{02A3E969-42A3-4577-A6F3-7E4FD1D1DA57}"/>
              </a:ext>
            </a:extLst>
          </p:cNvPr>
          <p:cNvSpPr/>
          <p:nvPr/>
        </p:nvSpPr>
        <p:spPr>
          <a:xfrm>
            <a:off x="83133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us Sign 123">
            <a:extLst>
              <a:ext uri="{FF2B5EF4-FFF2-40B4-BE49-F238E27FC236}">
                <a16:creationId xmlns:a16="http://schemas.microsoft.com/office/drawing/2014/main" id="{8DAF83CB-C3DA-4D3C-B265-0CCB61B00C9A}"/>
              </a:ext>
            </a:extLst>
          </p:cNvPr>
          <p:cNvSpPr/>
          <p:nvPr/>
        </p:nvSpPr>
        <p:spPr>
          <a:xfrm>
            <a:off x="92468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lus Sign 124">
            <a:extLst>
              <a:ext uri="{FF2B5EF4-FFF2-40B4-BE49-F238E27FC236}">
                <a16:creationId xmlns:a16="http://schemas.microsoft.com/office/drawing/2014/main" id="{E9411830-24E3-42B2-985C-5FBFE1E91305}"/>
              </a:ext>
            </a:extLst>
          </p:cNvPr>
          <p:cNvSpPr/>
          <p:nvPr/>
        </p:nvSpPr>
        <p:spPr>
          <a:xfrm>
            <a:off x="101802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us Sign 125">
            <a:extLst>
              <a:ext uri="{FF2B5EF4-FFF2-40B4-BE49-F238E27FC236}">
                <a16:creationId xmlns:a16="http://schemas.microsoft.com/office/drawing/2014/main" id="{8B97A719-8641-41F2-BF42-72BF85CE8C20}"/>
              </a:ext>
            </a:extLst>
          </p:cNvPr>
          <p:cNvSpPr/>
          <p:nvPr/>
        </p:nvSpPr>
        <p:spPr>
          <a:xfrm>
            <a:off x="17792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us Sign 126">
            <a:extLst>
              <a:ext uri="{FF2B5EF4-FFF2-40B4-BE49-F238E27FC236}">
                <a16:creationId xmlns:a16="http://schemas.microsoft.com/office/drawing/2014/main" id="{E8284544-56C2-47CB-B64F-D84BF0462419}"/>
              </a:ext>
            </a:extLst>
          </p:cNvPr>
          <p:cNvSpPr/>
          <p:nvPr/>
        </p:nvSpPr>
        <p:spPr>
          <a:xfrm>
            <a:off x="27126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us Sign 127">
            <a:extLst>
              <a:ext uri="{FF2B5EF4-FFF2-40B4-BE49-F238E27FC236}">
                <a16:creationId xmlns:a16="http://schemas.microsoft.com/office/drawing/2014/main" id="{99AE9B33-1681-4B80-B33D-CD2DB746AF71}"/>
              </a:ext>
            </a:extLst>
          </p:cNvPr>
          <p:cNvSpPr/>
          <p:nvPr/>
        </p:nvSpPr>
        <p:spPr>
          <a:xfrm>
            <a:off x="36461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us Sign 128">
            <a:extLst>
              <a:ext uri="{FF2B5EF4-FFF2-40B4-BE49-F238E27FC236}">
                <a16:creationId xmlns:a16="http://schemas.microsoft.com/office/drawing/2014/main" id="{DEF6CE67-D5F8-4150-8B3C-0699E6C75C8E}"/>
              </a:ext>
            </a:extLst>
          </p:cNvPr>
          <p:cNvSpPr/>
          <p:nvPr/>
        </p:nvSpPr>
        <p:spPr>
          <a:xfrm>
            <a:off x="45795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lus Sign 129">
            <a:extLst>
              <a:ext uri="{FF2B5EF4-FFF2-40B4-BE49-F238E27FC236}">
                <a16:creationId xmlns:a16="http://schemas.microsoft.com/office/drawing/2014/main" id="{11FC21F9-434A-4423-8E43-7F2B3503E846}"/>
              </a:ext>
            </a:extLst>
          </p:cNvPr>
          <p:cNvSpPr/>
          <p:nvPr/>
        </p:nvSpPr>
        <p:spPr>
          <a:xfrm>
            <a:off x="55130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lus Sign 130">
            <a:extLst>
              <a:ext uri="{FF2B5EF4-FFF2-40B4-BE49-F238E27FC236}">
                <a16:creationId xmlns:a16="http://schemas.microsoft.com/office/drawing/2014/main" id="{278D11B0-3209-4BC1-B0CF-2B516CC2DD02}"/>
              </a:ext>
            </a:extLst>
          </p:cNvPr>
          <p:cNvSpPr/>
          <p:nvPr/>
        </p:nvSpPr>
        <p:spPr>
          <a:xfrm>
            <a:off x="64464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us Sign 131">
            <a:extLst>
              <a:ext uri="{FF2B5EF4-FFF2-40B4-BE49-F238E27FC236}">
                <a16:creationId xmlns:a16="http://schemas.microsoft.com/office/drawing/2014/main" id="{D5AD3ABE-C3C2-43AC-8FA4-47FD32AB8835}"/>
              </a:ext>
            </a:extLst>
          </p:cNvPr>
          <p:cNvSpPr/>
          <p:nvPr/>
        </p:nvSpPr>
        <p:spPr>
          <a:xfrm>
            <a:off x="73799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lus Sign 132">
            <a:extLst>
              <a:ext uri="{FF2B5EF4-FFF2-40B4-BE49-F238E27FC236}">
                <a16:creationId xmlns:a16="http://schemas.microsoft.com/office/drawing/2014/main" id="{B3916DEE-EC54-442F-8FE2-692E33CE2013}"/>
              </a:ext>
            </a:extLst>
          </p:cNvPr>
          <p:cNvSpPr/>
          <p:nvPr/>
        </p:nvSpPr>
        <p:spPr>
          <a:xfrm>
            <a:off x="83133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lus Sign 133">
            <a:extLst>
              <a:ext uri="{FF2B5EF4-FFF2-40B4-BE49-F238E27FC236}">
                <a16:creationId xmlns:a16="http://schemas.microsoft.com/office/drawing/2014/main" id="{A98B986D-D78E-4C6C-9892-C6D691FDB6B4}"/>
              </a:ext>
            </a:extLst>
          </p:cNvPr>
          <p:cNvSpPr/>
          <p:nvPr/>
        </p:nvSpPr>
        <p:spPr>
          <a:xfrm>
            <a:off x="92468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us Sign 134">
            <a:extLst>
              <a:ext uri="{FF2B5EF4-FFF2-40B4-BE49-F238E27FC236}">
                <a16:creationId xmlns:a16="http://schemas.microsoft.com/office/drawing/2014/main" id="{5963FBAD-AEA2-4752-B836-53E5CDEA4A67}"/>
              </a:ext>
            </a:extLst>
          </p:cNvPr>
          <p:cNvSpPr/>
          <p:nvPr/>
        </p:nvSpPr>
        <p:spPr>
          <a:xfrm>
            <a:off x="101802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lus Sign 135">
            <a:extLst>
              <a:ext uri="{FF2B5EF4-FFF2-40B4-BE49-F238E27FC236}">
                <a16:creationId xmlns:a16="http://schemas.microsoft.com/office/drawing/2014/main" id="{E1DE2D56-D1B8-4AAC-8172-7AF202F0B67C}"/>
              </a:ext>
            </a:extLst>
          </p:cNvPr>
          <p:cNvSpPr/>
          <p:nvPr/>
        </p:nvSpPr>
        <p:spPr>
          <a:xfrm>
            <a:off x="17792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us Sign 136">
            <a:extLst>
              <a:ext uri="{FF2B5EF4-FFF2-40B4-BE49-F238E27FC236}">
                <a16:creationId xmlns:a16="http://schemas.microsoft.com/office/drawing/2014/main" id="{655037A8-D06B-4EC3-AB56-A46213AC00F7}"/>
              </a:ext>
            </a:extLst>
          </p:cNvPr>
          <p:cNvSpPr/>
          <p:nvPr/>
        </p:nvSpPr>
        <p:spPr>
          <a:xfrm>
            <a:off x="27126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us Sign 137">
            <a:extLst>
              <a:ext uri="{FF2B5EF4-FFF2-40B4-BE49-F238E27FC236}">
                <a16:creationId xmlns:a16="http://schemas.microsoft.com/office/drawing/2014/main" id="{B79B218A-3BF2-4317-AD1D-85EB77858094}"/>
              </a:ext>
            </a:extLst>
          </p:cNvPr>
          <p:cNvSpPr/>
          <p:nvPr/>
        </p:nvSpPr>
        <p:spPr>
          <a:xfrm>
            <a:off x="36461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us Sign 138">
            <a:extLst>
              <a:ext uri="{FF2B5EF4-FFF2-40B4-BE49-F238E27FC236}">
                <a16:creationId xmlns:a16="http://schemas.microsoft.com/office/drawing/2014/main" id="{F7FDB560-2421-4841-855A-CFF74979F99C}"/>
              </a:ext>
            </a:extLst>
          </p:cNvPr>
          <p:cNvSpPr/>
          <p:nvPr/>
        </p:nvSpPr>
        <p:spPr>
          <a:xfrm>
            <a:off x="45795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us Sign 139">
            <a:extLst>
              <a:ext uri="{FF2B5EF4-FFF2-40B4-BE49-F238E27FC236}">
                <a16:creationId xmlns:a16="http://schemas.microsoft.com/office/drawing/2014/main" id="{EA091D7A-4684-408C-B12C-E05AC3E8942B}"/>
              </a:ext>
            </a:extLst>
          </p:cNvPr>
          <p:cNvSpPr/>
          <p:nvPr/>
        </p:nvSpPr>
        <p:spPr>
          <a:xfrm>
            <a:off x="55130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us Sign 140">
            <a:extLst>
              <a:ext uri="{FF2B5EF4-FFF2-40B4-BE49-F238E27FC236}">
                <a16:creationId xmlns:a16="http://schemas.microsoft.com/office/drawing/2014/main" id="{EB804D48-6BF0-4F66-B64E-F4B02C2D6F65}"/>
              </a:ext>
            </a:extLst>
          </p:cNvPr>
          <p:cNvSpPr/>
          <p:nvPr/>
        </p:nvSpPr>
        <p:spPr>
          <a:xfrm>
            <a:off x="64464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lus Sign 141">
            <a:extLst>
              <a:ext uri="{FF2B5EF4-FFF2-40B4-BE49-F238E27FC236}">
                <a16:creationId xmlns:a16="http://schemas.microsoft.com/office/drawing/2014/main" id="{7D80D660-78EE-475D-8F85-452818ED68F4}"/>
              </a:ext>
            </a:extLst>
          </p:cNvPr>
          <p:cNvSpPr/>
          <p:nvPr/>
        </p:nvSpPr>
        <p:spPr>
          <a:xfrm>
            <a:off x="73799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us Sign 142">
            <a:extLst>
              <a:ext uri="{FF2B5EF4-FFF2-40B4-BE49-F238E27FC236}">
                <a16:creationId xmlns:a16="http://schemas.microsoft.com/office/drawing/2014/main" id="{697BBB42-0D26-4E02-89FE-A44CBAE8249B}"/>
              </a:ext>
            </a:extLst>
          </p:cNvPr>
          <p:cNvSpPr/>
          <p:nvPr/>
        </p:nvSpPr>
        <p:spPr>
          <a:xfrm>
            <a:off x="83133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lus Sign 143">
            <a:extLst>
              <a:ext uri="{FF2B5EF4-FFF2-40B4-BE49-F238E27FC236}">
                <a16:creationId xmlns:a16="http://schemas.microsoft.com/office/drawing/2014/main" id="{6D9DCCD3-4AC2-4BE4-8613-E1DA639F542B}"/>
              </a:ext>
            </a:extLst>
          </p:cNvPr>
          <p:cNvSpPr/>
          <p:nvPr/>
        </p:nvSpPr>
        <p:spPr>
          <a:xfrm>
            <a:off x="92468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us Sign 144">
            <a:extLst>
              <a:ext uri="{FF2B5EF4-FFF2-40B4-BE49-F238E27FC236}">
                <a16:creationId xmlns:a16="http://schemas.microsoft.com/office/drawing/2014/main" id="{F64BB580-2734-4947-B902-01A56A9139DC}"/>
              </a:ext>
            </a:extLst>
          </p:cNvPr>
          <p:cNvSpPr/>
          <p:nvPr/>
        </p:nvSpPr>
        <p:spPr>
          <a:xfrm>
            <a:off x="101802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Plus Sign 145">
            <a:extLst>
              <a:ext uri="{FF2B5EF4-FFF2-40B4-BE49-F238E27FC236}">
                <a16:creationId xmlns:a16="http://schemas.microsoft.com/office/drawing/2014/main" id="{EF5DDA68-D1E1-43F4-88F5-88DF9D327109}"/>
              </a:ext>
            </a:extLst>
          </p:cNvPr>
          <p:cNvSpPr/>
          <p:nvPr/>
        </p:nvSpPr>
        <p:spPr>
          <a:xfrm>
            <a:off x="17792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us Sign 146">
            <a:extLst>
              <a:ext uri="{FF2B5EF4-FFF2-40B4-BE49-F238E27FC236}">
                <a16:creationId xmlns:a16="http://schemas.microsoft.com/office/drawing/2014/main" id="{A441D84F-4092-4759-B188-D0BF10361053}"/>
              </a:ext>
            </a:extLst>
          </p:cNvPr>
          <p:cNvSpPr/>
          <p:nvPr/>
        </p:nvSpPr>
        <p:spPr>
          <a:xfrm>
            <a:off x="27126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us Sign 147">
            <a:extLst>
              <a:ext uri="{FF2B5EF4-FFF2-40B4-BE49-F238E27FC236}">
                <a16:creationId xmlns:a16="http://schemas.microsoft.com/office/drawing/2014/main" id="{A2B2B0C6-5F2A-402E-96A6-96DDC8C42235}"/>
              </a:ext>
            </a:extLst>
          </p:cNvPr>
          <p:cNvSpPr/>
          <p:nvPr/>
        </p:nvSpPr>
        <p:spPr>
          <a:xfrm>
            <a:off x="36461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lus Sign 148">
            <a:extLst>
              <a:ext uri="{FF2B5EF4-FFF2-40B4-BE49-F238E27FC236}">
                <a16:creationId xmlns:a16="http://schemas.microsoft.com/office/drawing/2014/main" id="{D744CC61-C26C-4CC4-807D-3ACB4174BA81}"/>
              </a:ext>
            </a:extLst>
          </p:cNvPr>
          <p:cNvSpPr/>
          <p:nvPr/>
        </p:nvSpPr>
        <p:spPr>
          <a:xfrm>
            <a:off x="45795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us Sign 149">
            <a:extLst>
              <a:ext uri="{FF2B5EF4-FFF2-40B4-BE49-F238E27FC236}">
                <a16:creationId xmlns:a16="http://schemas.microsoft.com/office/drawing/2014/main" id="{9B999243-71EC-4B37-B6FF-7B195B32260C}"/>
              </a:ext>
            </a:extLst>
          </p:cNvPr>
          <p:cNvSpPr/>
          <p:nvPr/>
        </p:nvSpPr>
        <p:spPr>
          <a:xfrm>
            <a:off x="55130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us Sign 150">
            <a:extLst>
              <a:ext uri="{FF2B5EF4-FFF2-40B4-BE49-F238E27FC236}">
                <a16:creationId xmlns:a16="http://schemas.microsoft.com/office/drawing/2014/main" id="{EEC3A7E0-6336-4585-B0CC-0ED1A8EB0826}"/>
              </a:ext>
            </a:extLst>
          </p:cNvPr>
          <p:cNvSpPr/>
          <p:nvPr/>
        </p:nvSpPr>
        <p:spPr>
          <a:xfrm>
            <a:off x="64464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us Sign 151">
            <a:extLst>
              <a:ext uri="{FF2B5EF4-FFF2-40B4-BE49-F238E27FC236}">
                <a16:creationId xmlns:a16="http://schemas.microsoft.com/office/drawing/2014/main" id="{375712D9-1828-4A84-A868-1D685593CAA8}"/>
              </a:ext>
            </a:extLst>
          </p:cNvPr>
          <p:cNvSpPr/>
          <p:nvPr/>
        </p:nvSpPr>
        <p:spPr>
          <a:xfrm>
            <a:off x="73799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us Sign 152">
            <a:extLst>
              <a:ext uri="{FF2B5EF4-FFF2-40B4-BE49-F238E27FC236}">
                <a16:creationId xmlns:a16="http://schemas.microsoft.com/office/drawing/2014/main" id="{A1282FD6-8B17-48DF-953E-CD6110EC4A50}"/>
              </a:ext>
            </a:extLst>
          </p:cNvPr>
          <p:cNvSpPr/>
          <p:nvPr/>
        </p:nvSpPr>
        <p:spPr>
          <a:xfrm>
            <a:off x="83133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us Sign 153">
            <a:extLst>
              <a:ext uri="{FF2B5EF4-FFF2-40B4-BE49-F238E27FC236}">
                <a16:creationId xmlns:a16="http://schemas.microsoft.com/office/drawing/2014/main" id="{5BC480E6-A78E-4BE6-BFF8-426D75F52279}"/>
              </a:ext>
            </a:extLst>
          </p:cNvPr>
          <p:cNvSpPr/>
          <p:nvPr/>
        </p:nvSpPr>
        <p:spPr>
          <a:xfrm>
            <a:off x="92468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us Sign 154">
            <a:extLst>
              <a:ext uri="{FF2B5EF4-FFF2-40B4-BE49-F238E27FC236}">
                <a16:creationId xmlns:a16="http://schemas.microsoft.com/office/drawing/2014/main" id="{71DB8CC7-4F6B-427E-AE8C-07048EC24D45}"/>
              </a:ext>
            </a:extLst>
          </p:cNvPr>
          <p:cNvSpPr/>
          <p:nvPr/>
        </p:nvSpPr>
        <p:spPr>
          <a:xfrm>
            <a:off x="101802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us Sign 155">
            <a:extLst>
              <a:ext uri="{FF2B5EF4-FFF2-40B4-BE49-F238E27FC236}">
                <a16:creationId xmlns:a16="http://schemas.microsoft.com/office/drawing/2014/main" id="{C829EB64-F57A-4741-AF7B-EE57942CB733}"/>
              </a:ext>
            </a:extLst>
          </p:cNvPr>
          <p:cNvSpPr/>
          <p:nvPr/>
        </p:nvSpPr>
        <p:spPr>
          <a:xfrm>
            <a:off x="17792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us Sign 156">
            <a:extLst>
              <a:ext uri="{FF2B5EF4-FFF2-40B4-BE49-F238E27FC236}">
                <a16:creationId xmlns:a16="http://schemas.microsoft.com/office/drawing/2014/main" id="{A5D4903E-51E2-4EED-AD68-BB3590CA5557}"/>
              </a:ext>
            </a:extLst>
          </p:cNvPr>
          <p:cNvSpPr/>
          <p:nvPr/>
        </p:nvSpPr>
        <p:spPr>
          <a:xfrm>
            <a:off x="27126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us Sign 157">
            <a:extLst>
              <a:ext uri="{FF2B5EF4-FFF2-40B4-BE49-F238E27FC236}">
                <a16:creationId xmlns:a16="http://schemas.microsoft.com/office/drawing/2014/main" id="{607E2FC3-1F93-4912-A1EC-A76011E99110}"/>
              </a:ext>
            </a:extLst>
          </p:cNvPr>
          <p:cNvSpPr/>
          <p:nvPr/>
        </p:nvSpPr>
        <p:spPr>
          <a:xfrm>
            <a:off x="36461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us Sign 158">
            <a:extLst>
              <a:ext uri="{FF2B5EF4-FFF2-40B4-BE49-F238E27FC236}">
                <a16:creationId xmlns:a16="http://schemas.microsoft.com/office/drawing/2014/main" id="{E5EDDFD7-E587-4409-B90A-79B794CAE05D}"/>
              </a:ext>
            </a:extLst>
          </p:cNvPr>
          <p:cNvSpPr/>
          <p:nvPr/>
        </p:nvSpPr>
        <p:spPr>
          <a:xfrm>
            <a:off x="45795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us Sign 159">
            <a:extLst>
              <a:ext uri="{FF2B5EF4-FFF2-40B4-BE49-F238E27FC236}">
                <a16:creationId xmlns:a16="http://schemas.microsoft.com/office/drawing/2014/main" id="{F34C1BA7-A50B-403C-AB03-0B639B2A17C2}"/>
              </a:ext>
            </a:extLst>
          </p:cNvPr>
          <p:cNvSpPr/>
          <p:nvPr/>
        </p:nvSpPr>
        <p:spPr>
          <a:xfrm>
            <a:off x="55130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us Sign 160">
            <a:extLst>
              <a:ext uri="{FF2B5EF4-FFF2-40B4-BE49-F238E27FC236}">
                <a16:creationId xmlns:a16="http://schemas.microsoft.com/office/drawing/2014/main" id="{E37FBFAA-6F4F-4681-A8ED-59C32E6F8D77}"/>
              </a:ext>
            </a:extLst>
          </p:cNvPr>
          <p:cNvSpPr/>
          <p:nvPr/>
        </p:nvSpPr>
        <p:spPr>
          <a:xfrm>
            <a:off x="64464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us Sign 161">
            <a:extLst>
              <a:ext uri="{FF2B5EF4-FFF2-40B4-BE49-F238E27FC236}">
                <a16:creationId xmlns:a16="http://schemas.microsoft.com/office/drawing/2014/main" id="{517528E4-39C2-4BFA-9375-E43D506E2828}"/>
              </a:ext>
            </a:extLst>
          </p:cNvPr>
          <p:cNvSpPr/>
          <p:nvPr/>
        </p:nvSpPr>
        <p:spPr>
          <a:xfrm>
            <a:off x="73799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lus Sign 162">
            <a:extLst>
              <a:ext uri="{FF2B5EF4-FFF2-40B4-BE49-F238E27FC236}">
                <a16:creationId xmlns:a16="http://schemas.microsoft.com/office/drawing/2014/main" id="{32B52CF9-168D-49D3-84D9-F5501ABFD2DB}"/>
              </a:ext>
            </a:extLst>
          </p:cNvPr>
          <p:cNvSpPr/>
          <p:nvPr/>
        </p:nvSpPr>
        <p:spPr>
          <a:xfrm>
            <a:off x="83133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Plus Sign 163">
            <a:extLst>
              <a:ext uri="{FF2B5EF4-FFF2-40B4-BE49-F238E27FC236}">
                <a16:creationId xmlns:a16="http://schemas.microsoft.com/office/drawing/2014/main" id="{141DA601-82CB-49DE-B773-4026A767DD96}"/>
              </a:ext>
            </a:extLst>
          </p:cNvPr>
          <p:cNvSpPr/>
          <p:nvPr/>
        </p:nvSpPr>
        <p:spPr>
          <a:xfrm>
            <a:off x="92468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lus Sign 164">
            <a:extLst>
              <a:ext uri="{FF2B5EF4-FFF2-40B4-BE49-F238E27FC236}">
                <a16:creationId xmlns:a16="http://schemas.microsoft.com/office/drawing/2014/main" id="{381E09F3-73A7-4B52-B88F-640B861EE6D3}"/>
              </a:ext>
            </a:extLst>
          </p:cNvPr>
          <p:cNvSpPr/>
          <p:nvPr/>
        </p:nvSpPr>
        <p:spPr>
          <a:xfrm>
            <a:off x="101802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us Sign 165">
            <a:extLst>
              <a:ext uri="{FF2B5EF4-FFF2-40B4-BE49-F238E27FC236}">
                <a16:creationId xmlns:a16="http://schemas.microsoft.com/office/drawing/2014/main" id="{26951C72-BC98-464D-A427-9AD866D3F645}"/>
              </a:ext>
            </a:extLst>
          </p:cNvPr>
          <p:cNvSpPr/>
          <p:nvPr/>
        </p:nvSpPr>
        <p:spPr>
          <a:xfrm>
            <a:off x="17792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us Sign 166">
            <a:extLst>
              <a:ext uri="{FF2B5EF4-FFF2-40B4-BE49-F238E27FC236}">
                <a16:creationId xmlns:a16="http://schemas.microsoft.com/office/drawing/2014/main" id="{ED7DC2F4-AC38-4FEE-BE6A-D215B52E710A}"/>
              </a:ext>
            </a:extLst>
          </p:cNvPr>
          <p:cNvSpPr/>
          <p:nvPr/>
        </p:nvSpPr>
        <p:spPr>
          <a:xfrm>
            <a:off x="27126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Plus Sign 167">
            <a:extLst>
              <a:ext uri="{FF2B5EF4-FFF2-40B4-BE49-F238E27FC236}">
                <a16:creationId xmlns:a16="http://schemas.microsoft.com/office/drawing/2014/main" id="{6EB53C10-DFAA-4F8E-B1B9-E521AD8A7B4B}"/>
              </a:ext>
            </a:extLst>
          </p:cNvPr>
          <p:cNvSpPr/>
          <p:nvPr/>
        </p:nvSpPr>
        <p:spPr>
          <a:xfrm>
            <a:off x="36461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lus Sign 168">
            <a:extLst>
              <a:ext uri="{FF2B5EF4-FFF2-40B4-BE49-F238E27FC236}">
                <a16:creationId xmlns:a16="http://schemas.microsoft.com/office/drawing/2014/main" id="{DB028398-DFFE-4C67-A056-6051C21CB59E}"/>
              </a:ext>
            </a:extLst>
          </p:cNvPr>
          <p:cNvSpPr/>
          <p:nvPr/>
        </p:nvSpPr>
        <p:spPr>
          <a:xfrm>
            <a:off x="45795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lus Sign 169">
            <a:extLst>
              <a:ext uri="{FF2B5EF4-FFF2-40B4-BE49-F238E27FC236}">
                <a16:creationId xmlns:a16="http://schemas.microsoft.com/office/drawing/2014/main" id="{7BCC9F57-6323-4FDF-BEE8-816D614C5EA2}"/>
              </a:ext>
            </a:extLst>
          </p:cNvPr>
          <p:cNvSpPr/>
          <p:nvPr/>
        </p:nvSpPr>
        <p:spPr>
          <a:xfrm>
            <a:off x="55130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lus Sign 170">
            <a:extLst>
              <a:ext uri="{FF2B5EF4-FFF2-40B4-BE49-F238E27FC236}">
                <a16:creationId xmlns:a16="http://schemas.microsoft.com/office/drawing/2014/main" id="{0089B81A-615D-41DE-A446-5D81AA6C1883}"/>
              </a:ext>
            </a:extLst>
          </p:cNvPr>
          <p:cNvSpPr/>
          <p:nvPr/>
        </p:nvSpPr>
        <p:spPr>
          <a:xfrm>
            <a:off x="64464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us Sign 171">
            <a:extLst>
              <a:ext uri="{FF2B5EF4-FFF2-40B4-BE49-F238E27FC236}">
                <a16:creationId xmlns:a16="http://schemas.microsoft.com/office/drawing/2014/main" id="{E414F4AC-1D00-49A8-B506-DE0A30A59D53}"/>
              </a:ext>
            </a:extLst>
          </p:cNvPr>
          <p:cNvSpPr/>
          <p:nvPr/>
        </p:nvSpPr>
        <p:spPr>
          <a:xfrm>
            <a:off x="73799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lus Sign 172">
            <a:extLst>
              <a:ext uri="{FF2B5EF4-FFF2-40B4-BE49-F238E27FC236}">
                <a16:creationId xmlns:a16="http://schemas.microsoft.com/office/drawing/2014/main" id="{F529FAE6-8065-4A62-8D46-F2E383C5BC8F}"/>
              </a:ext>
            </a:extLst>
          </p:cNvPr>
          <p:cNvSpPr/>
          <p:nvPr/>
        </p:nvSpPr>
        <p:spPr>
          <a:xfrm>
            <a:off x="83133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lus Sign 173">
            <a:extLst>
              <a:ext uri="{FF2B5EF4-FFF2-40B4-BE49-F238E27FC236}">
                <a16:creationId xmlns:a16="http://schemas.microsoft.com/office/drawing/2014/main" id="{2BBABB6B-D80E-4B17-A8F2-8D3CC16E3B13}"/>
              </a:ext>
            </a:extLst>
          </p:cNvPr>
          <p:cNvSpPr/>
          <p:nvPr/>
        </p:nvSpPr>
        <p:spPr>
          <a:xfrm>
            <a:off x="92468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lus Sign 174">
            <a:extLst>
              <a:ext uri="{FF2B5EF4-FFF2-40B4-BE49-F238E27FC236}">
                <a16:creationId xmlns:a16="http://schemas.microsoft.com/office/drawing/2014/main" id="{A6CA9418-823A-41BC-9AF5-38A28515D2EB}"/>
              </a:ext>
            </a:extLst>
          </p:cNvPr>
          <p:cNvSpPr/>
          <p:nvPr/>
        </p:nvSpPr>
        <p:spPr>
          <a:xfrm>
            <a:off x="101802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lus Sign 175">
            <a:extLst>
              <a:ext uri="{FF2B5EF4-FFF2-40B4-BE49-F238E27FC236}">
                <a16:creationId xmlns:a16="http://schemas.microsoft.com/office/drawing/2014/main" id="{22B79343-50DC-4482-8BEB-CCC09CE18D9E}"/>
              </a:ext>
            </a:extLst>
          </p:cNvPr>
          <p:cNvSpPr/>
          <p:nvPr/>
        </p:nvSpPr>
        <p:spPr>
          <a:xfrm>
            <a:off x="17792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51E2E3-765D-4181-9322-F8A393C9C587}"/>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43958772-DAD3-4717-91F2-FF1509AF0FD8}"/>
              </a:ext>
            </a:extLst>
          </p:cNvPr>
          <p:cNvSpPr/>
          <p:nvPr/>
        </p:nvSpPr>
        <p:spPr>
          <a:xfrm>
            <a:off x="22612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9AC2300F-B8A2-4E61-B8BE-F440EB1A6284}"/>
              </a:ext>
            </a:extLst>
          </p:cNvPr>
          <p:cNvSpPr/>
          <p:nvPr/>
        </p:nvSpPr>
        <p:spPr>
          <a:xfrm>
            <a:off x="31947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9791AF18-9CAB-4AC4-BAD7-F439A9FFDC98}"/>
              </a:ext>
            </a:extLst>
          </p:cNvPr>
          <p:cNvSpPr/>
          <p:nvPr/>
        </p:nvSpPr>
        <p:spPr>
          <a:xfrm>
            <a:off x="41281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62BBF2F5-3EB7-4FC9-9F9C-6654FDE05E36}"/>
              </a:ext>
            </a:extLst>
          </p:cNvPr>
          <p:cNvSpPr/>
          <p:nvPr/>
        </p:nvSpPr>
        <p:spPr>
          <a:xfrm>
            <a:off x="50616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7639FEDF-FB7C-48C8-A94E-3770AC2BDC05}"/>
              </a:ext>
            </a:extLst>
          </p:cNvPr>
          <p:cNvSpPr/>
          <p:nvPr/>
        </p:nvSpPr>
        <p:spPr>
          <a:xfrm>
            <a:off x="59950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Sign 81">
            <a:extLst>
              <a:ext uri="{FF2B5EF4-FFF2-40B4-BE49-F238E27FC236}">
                <a16:creationId xmlns:a16="http://schemas.microsoft.com/office/drawing/2014/main" id="{F4F9FEB0-CA93-41D8-BAD9-A20E95B0141D}"/>
              </a:ext>
            </a:extLst>
          </p:cNvPr>
          <p:cNvSpPr/>
          <p:nvPr/>
        </p:nvSpPr>
        <p:spPr>
          <a:xfrm>
            <a:off x="69285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Sign 82">
            <a:extLst>
              <a:ext uri="{FF2B5EF4-FFF2-40B4-BE49-F238E27FC236}">
                <a16:creationId xmlns:a16="http://schemas.microsoft.com/office/drawing/2014/main" id="{87D359D6-665A-4553-82C8-610FFA8A4B71}"/>
              </a:ext>
            </a:extLst>
          </p:cNvPr>
          <p:cNvSpPr/>
          <p:nvPr/>
        </p:nvSpPr>
        <p:spPr>
          <a:xfrm>
            <a:off x="78619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us Sign 83">
            <a:extLst>
              <a:ext uri="{FF2B5EF4-FFF2-40B4-BE49-F238E27FC236}">
                <a16:creationId xmlns:a16="http://schemas.microsoft.com/office/drawing/2014/main" id="{508F2C61-66A2-4975-A578-5854227E8F99}"/>
              </a:ext>
            </a:extLst>
          </p:cNvPr>
          <p:cNvSpPr/>
          <p:nvPr/>
        </p:nvSpPr>
        <p:spPr>
          <a:xfrm>
            <a:off x="87954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us Sign 84">
            <a:extLst>
              <a:ext uri="{FF2B5EF4-FFF2-40B4-BE49-F238E27FC236}">
                <a16:creationId xmlns:a16="http://schemas.microsoft.com/office/drawing/2014/main" id="{02719FE5-8F2C-46EA-B6E8-D7BF17A268C1}"/>
              </a:ext>
            </a:extLst>
          </p:cNvPr>
          <p:cNvSpPr/>
          <p:nvPr/>
        </p:nvSpPr>
        <p:spPr>
          <a:xfrm>
            <a:off x="97288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us Sign 85">
            <a:extLst>
              <a:ext uri="{FF2B5EF4-FFF2-40B4-BE49-F238E27FC236}">
                <a16:creationId xmlns:a16="http://schemas.microsoft.com/office/drawing/2014/main" id="{D3ACC3DE-3A2F-455C-B683-B5021926BB45}"/>
              </a:ext>
            </a:extLst>
          </p:cNvPr>
          <p:cNvSpPr/>
          <p:nvPr/>
        </p:nvSpPr>
        <p:spPr>
          <a:xfrm>
            <a:off x="13278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us Sign 86">
            <a:extLst>
              <a:ext uri="{FF2B5EF4-FFF2-40B4-BE49-F238E27FC236}">
                <a16:creationId xmlns:a16="http://schemas.microsoft.com/office/drawing/2014/main" id="{D02B3F85-8924-4A3B-BECE-F15A0A728212}"/>
              </a:ext>
            </a:extLst>
          </p:cNvPr>
          <p:cNvSpPr/>
          <p:nvPr/>
        </p:nvSpPr>
        <p:spPr>
          <a:xfrm>
            <a:off x="22612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us Sign 87">
            <a:extLst>
              <a:ext uri="{FF2B5EF4-FFF2-40B4-BE49-F238E27FC236}">
                <a16:creationId xmlns:a16="http://schemas.microsoft.com/office/drawing/2014/main" id="{9A26E163-A5B5-45A1-AE95-EE7EB323E574}"/>
              </a:ext>
            </a:extLst>
          </p:cNvPr>
          <p:cNvSpPr/>
          <p:nvPr/>
        </p:nvSpPr>
        <p:spPr>
          <a:xfrm>
            <a:off x="31947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lus Sign 88">
            <a:extLst>
              <a:ext uri="{FF2B5EF4-FFF2-40B4-BE49-F238E27FC236}">
                <a16:creationId xmlns:a16="http://schemas.microsoft.com/office/drawing/2014/main" id="{13D3FADF-4D43-42B8-B1E6-948F7FF45B0A}"/>
              </a:ext>
            </a:extLst>
          </p:cNvPr>
          <p:cNvSpPr/>
          <p:nvPr/>
        </p:nvSpPr>
        <p:spPr>
          <a:xfrm>
            <a:off x="41281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us Sign 89">
            <a:extLst>
              <a:ext uri="{FF2B5EF4-FFF2-40B4-BE49-F238E27FC236}">
                <a16:creationId xmlns:a16="http://schemas.microsoft.com/office/drawing/2014/main" id="{957924C5-7F4F-4C07-9BAD-6739D5B6FF07}"/>
              </a:ext>
            </a:extLst>
          </p:cNvPr>
          <p:cNvSpPr/>
          <p:nvPr/>
        </p:nvSpPr>
        <p:spPr>
          <a:xfrm>
            <a:off x="50616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us Sign 90">
            <a:extLst>
              <a:ext uri="{FF2B5EF4-FFF2-40B4-BE49-F238E27FC236}">
                <a16:creationId xmlns:a16="http://schemas.microsoft.com/office/drawing/2014/main" id="{FFBD8C89-B68F-403D-90D3-52E5BC0E9F71}"/>
              </a:ext>
            </a:extLst>
          </p:cNvPr>
          <p:cNvSpPr/>
          <p:nvPr/>
        </p:nvSpPr>
        <p:spPr>
          <a:xfrm>
            <a:off x="59950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us Sign 91">
            <a:extLst>
              <a:ext uri="{FF2B5EF4-FFF2-40B4-BE49-F238E27FC236}">
                <a16:creationId xmlns:a16="http://schemas.microsoft.com/office/drawing/2014/main" id="{92E3CD71-8429-4B08-9BF8-19EEA5807AFE}"/>
              </a:ext>
            </a:extLst>
          </p:cNvPr>
          <p:cNvSpPr/>
          <p:nvPr/>
        </p:nvSpPr>
        <p:spPr>
          <a:xfrm>
            <a:off x="69285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us Sign 92">
            <a:extLst>
              <a:ext uri="{FF2B5EF4-FFF2-40B4-BE49-F238E27FC236}">
                <a16:creationId xmlns:a16="http://schemas.microsoft.com/office/drawing/2014/main" id="{80C8904C-6B07-4EEA-8762-2A8EEC4E8F8E}"/>
              </a:ext>
            </a:extLst>
          </p:cNvPr>
          <p:cNvSpPr/>
          <p:nvPr/>
        </p:nvSpPr>
        <p:spPr>
          <a:xfrm>
            <a:off x="78619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us Sign 93">
            <a:extLst>
              <a:ext uri="{FF2B5EF4-FFF2-40B4-BE49-F238E27FC236}">
                <a16:creationId xmlns:a16="http://schemas.microsoft.com/office/drawing/2014/main" id="{D63FD7D9-43EA-42A7-AE35-27D3F2F3E142}"/>
              </a:ext>
            </a:extLst>
          </p:cNvPr>
          <p:cNvSpPr/>
          <p:nvPr/>
        </p:nvSpPr>
        <p:spPr>
          <a:xfrm>
            <a:off x="87954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us Sign 94">
            <a:extLst>
              <a:ext uri="{FF2B5EF4-FFF2-40B4-BE49-F238E27FC236}">
                <a16:creationId xmlns:a16="http://schemas.microsoft.com/office/drawing/2014/main" id="{BA7397A0-3C10-4A1D-9509-5B8DAFAE91F6}"/>
              </a:ext>
            </a:extLst>
          </p:cNvPr>
          <p:cNvSpPr/>
          <p:nvPr/>
        </p:nvSpPr>
        <p:spPr>
          <a:xfrm>
            <a:off x="97288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us Sign 95">
            <a:extLst>
              <a:ext uri="{FF2B5EF4-FFF2-40B4-BE49-F238E27FC236}">
                <a16:creationId xmlns:a16="http://schemas.microsoft.com/office/drawing/2014/main" id="{7FC58460-A012-44A3-9CEB-BF928B754372}"/>
              </a:ext>
            </a:extLst>
          </p:cNvPr>
          <p:cNvSpPr/>
          <p:nvPr/>
        </p:nvSpPr>
        <p:spPr>
          <a:xfrm>
            <a:off x="13278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lus Sign 96">
            <a:extLst>
              <a:ext uri="{FF2B5EF4-FFF2-40B4-BE49-F238E27FC236}">
                <a16:creationId xmlns:a16="http://schemas.microsoft.com/office/drawing/2014/main" id="{D52F11F7-7D55-4A1C-9877-2A55DF6673E7}"/>
              </a:ext>
            </a:extLst>
          </p:cNvPr>
          <p:cNvSpPr/>
          <p:nvPr/>
        </p:nvSpPr>
        <p:spPr>
          <a:xfrm>
            <a:off x="22612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us Sign 97">
            <a:extLst>
              <a:ext uri="{FF2B5EF4-FFF2-40B4-BE49-F238E27FC236}">
                <a16:creationId xmlns:a16="http://schemas.microsoft.com/office/drawing/2014/main" id="{7F61844E-7847-425F-B012-797F75D47B60}"/>
              </a:ext>
            </a:extLst>
          </p:cNvPr>
          <p:cNvSpPr/>
          <p:nvPr/>
        </p:nvSpPr>
        <p:spPr>
          <a:xfrm>
            <a:off x="31947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us Sign 98">
            <a:extLst>
              <a:ext uri="{FF2B5EF4-FFF2-40B4-BE49-F238E27FC236}">
                <a16:creationId xmlns:a16="http://schemas.microsoft.com/office/drawing/2014/main" id="{BCD5E393-6567-40DF-A20A-E7C9296D071D}"/>
              </a:ext>
            </a:extLst>
          </p:cNvPr>
          <p:cNvSpPr/>
          <p:nvPr/>
        </p:nvSpPr>
        <p:spPr>
          <a:xfrm>
            <a:off x="41281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lus Sign 99">
            <a:extLst>
              <a:ext uri="{FF2B5EF4-FFF2-40B4-BE49-F238E27FC236}">
                <a16:creationId xmlns:a16="http://schemas.microsoft.com/office/drawing/2014/main" id="{85A10180-86C5-48E6-8CFC-AD8B26F5456F}"/>
              </a:ext>
            </a:extLst>
          </p:cNvPr>
          <p:cNvSpPr/>
          <p:nvPr/>
        </p:nvSpPr>
        <p:spPr>
          <a:xfrm>
            <a:off x="50616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us Sign 100">
            <a:extLst>
              <a:ext uri="{FF2B5EF4-FFF2-40B4-BE49-F238E27FC236}">
                <a16:creationId xmlns:a16="http://schemas.microsoft.com/office/drawing/2014/main" id="{8CFD3A3C-E3BD-47E3-BD14-D27CA502E33F}"/>
              </a:ext>
            </a:extLst>
          </p:cNvPr>
          <p:cNvSpPr/>
          <p:nvPr/>
        </p:nvSpPr>
        <p:spPr>
          <a:xfrm>
            <a:off x="59950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us Sign 101">
            <a:extLst>
              <a:ext uri="{FF2B5EF4-FFF2-40B4-BE49-F238E27FC236}">
                <a16:creationId xmlns:a16="http://schemas.microsoft.com/office/drawing/2014/main" id="{4E8C2EAF-BBD3-497A-A5FF-1D5D19487AB5}"/>
              </a:ext>
            </a:extLst>
          </p:cNvPr>
          <p:cNvSpPr/>
          <p:nvPr/>
        </p:nvSpPr>
        <p:spPr>
          <a:xfrm>
            <a:off x="69285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us Sign 102">
            <a:extLst>
              <a:ext uri="{FF2B5EF4-FFF2-40B4-BE49-F238E27FC236}">
                <a16:creationId xmlns:a16="http://schemas.microsoft.com/office/drawing/2014/main" id="{C76F5EC3-C22D-43AF-89B3-DB9F5A023545}"/>
              </a:ext>
            </a:extLst>
          </p:cNvPr>
          <p:cNvSpPr/>
          <p:nvPr/>
        </p:nvSpPr>
        <p:spPr>
          <a:xfrm>
            <a:off x="78619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us Sign 103">
            <a:extLst>
              <a:ext uri="{FF2B5EF4-FFF2-40B4-BE49-F238E27FC236}">
                <a16:creationId xmlns:a16="http://schemas.microsoft.com/office/drawing/2014/main" id="{41CED800-8DF3-4C61-868E-5BF539B95BFD}"/>
              </a:ext>
            </a:extLst>
          </p:cNvPr>
          <p:cNvSpPr/>
          <p:nvPr/>
        </p:nvSpPr>
        <p:spPr>
          <a:xfrm>
            <a:off x="87954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lus Sign 176">
            <a:extLst>
              <a:ext uri="{FF2B5EF4-FFF2-40B4-BE49-F238E27FC236}">
                <a16:creationId xmlns:a16="http://schemas.microsoft.com/office/drawing/2014/main" id="{388F9267-6805-480B-A501-E907EFDF8ADE}"/>
              </a:ext>
            </a:extLst>
          </p:cNvPr>
          <p:cNvSpPr/>
          <p:nvPr/>
        </p:nvSpPr>
        <p:spPr>
          <a:xfrm>
            <a:off x="97288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us Sign 177">
            <a:extLst>
              <a:ext uri="{FF2B5EF4-FFF2-40B4-BE49-F238E27FC236}">
                <a16:creationId xmlns:a16="http://schemas.microsoft.com/office/drawing/2014/main" id="{69C3E208-D9A8-4458-A46B-94942650F051}"/>
              </a:ext>
            </a:extLst>
          </p:cNvPr>
          <p:cNvSpPr/>
          <p:nvPr/>
        </p:nvSpPr>
        <p:spPr>
          <a:xfrm>
            <a:off x="13278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us Sign 178">
            <a:extLst>
              <a:ext uri="{FF2B5EF4-FFF2-40B4-BE49-F238E27FC236}">
                <a16:creationId xmlns:a16="http://schemas.microsoft.com/office/drawing/2014/main" id="{B48FFC99-1FA7-436F-AF28-272306EE0F11}"/>
              </a:ext>
            </a:extLst>
          </p:cNvPr>
          <p:cNvSpPr/>
          <p:nvPr/>
        </p:nvSpPr>
        <p:spPr>
          <a:xfrm>
            <a:off x="22612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lus Sign 179">
            <a:extLst>
              <a:ext uri="{FF2B5EF4-FFF2-40B4-BE49-F238E27FC236}">
                <a16:creationId xmlns:a16="http://schemas.microsoft.com/office/drawing/2014/main" id="{B8DA4A8C-CDA8-4075-AB68-71605590BBB0}"/>
              </a:ext>
            </a:extLst>
          </p:cNvPr>
          <p:cNvSpPr/>
          <p:nvPr/>
        </p:nvSpPr>
        <p:spPr>
          <a:xfrm>
            <a:off x="31947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lus Sign 180">
            <a:extLst>
              <a:ext uri="{FF2B5EF4-FFF2-40B4-BE49-F238E27FC236}">
                <a16:creationId xmlns:a16="http://schemas.microsoft.com/office/drawing/2014/main" id="{9036ABFA-153A-4BEA-A4BF-D19711FF8849}"/>
              </a:ext>
            </a:extLst>
          </p:cNvPr>
          <p:cNvSpPr/>
          <p:nvPr/>
        </p:nvSpPr>
        <p:spPr>
          <a:xfrm>
            <a:off x="41281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lus Sign 181">
            <a:extLst>
              <a:ext uri="{FF2B5EF4-FFF2-40B4-BE49-F238E27FC236}">
                <a16:creationId xmlns:a16="http://schemas.microsoft.com/office/drawing/2014/main" id="{F68F7E09-6C99-4A7D-810B-4BA634B051BB}"/>
              </a:ext>
            </a:extLst>
          </p:cNvPr>
          <p:cNvSpPr/>
          <p:nvPr/>
        </p:nvSpPr>
        <p:spPr>
          <a:xfrm>
            <a:off x="50616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us Sign 182">
            <a:extLst>
              <a:ext uri="{FF2B5EF4-FFF2-40B4-BE49-F238E27FC236}">
                <a16:creationId xmlns:a16="http://schemas.microsoft.com/office/drawing/2014/main" id="{603D9706-D4E8-4690-91A9-5434F0C29E1C}"/>
              </a:ext>
            </a:extLst>
          </p:cNvPr>
          <p:cNvSpPr/>
          <p:nvPr/>
        </p:nvSpPr>
        <p:spPr>
          <a:xfrm>
            <a:off x="59950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us Sign 183">
            <a:extLst>
              <a:ext uri="{FF2B5EF4-FFF2-40B4-BE49-F238E27FC236}">
                <a16:creationId xmlns:a16="http://schemas.microsoft.com/office/drawing/2014/main" id="{2BD29300-55BA-4098-8754-346EFA479B5D}"/>
              </a:ext>
            </a:extLst>
          </p:cNvPr>
          <p:cNvSpPr/>
          <p:nvPr/>
        </p:nvSpPr>
        <p:spPr>
          <a:xfrm>
            <a:off x="69285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us Sign 184">
            <a:extLst>
              <a:ext uri="{FF2B5EF4-FFF2-40B4-BE49-F238E27FC236}">
                <a16:creationId xmlns:a16="http://schemas.microsoft.com/office/drawing/2014/main" id="{4BC17626-E529-466B-8C7A-A5B474407378}"/>
              </a:ext>
            </a:extLst>
          </p:cNvPr>
          <p:cNvSpPr/>
          <p:nvPr/>
        </p:nvSpPr>
        <p:spPr>
          <a:xfrm>
            <a:off x="78619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us Sign 185">
            <a:extLst>
              <a:ext uri="{FF2B5EF4-FFF2-40B4-BE49-F238E27FC236}">
                <a16:creationId xmlns:a16="http://schemas.microsoft.com/office/drawing/2014/main" id="{70F87F21-A417-42ED-A641-1CE0D8DBA9C1}"/>
              </a:ext>
            </a:extLst>
          </p:cNvPr>
          <p:cNvSpPr/>
          <p:nvPr/>
        </p:nvSpPr>
        <p:spPr>
          <a:xfrm>
            <a:off x="87954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us Sign 186">
            <a:extLst>
              <a:ext uri="{FF2B5EF4-FFF2-40B4-BE49-F238E27FC236}">
                <a16:creationId xmlns:a16="http://schemas.microsoft.com/office/drawing/2014/main" id="{F5E7C618-8A1C-43B4-A276-A33281CEB362}"/>
              </a:ext>
            </a:extLst>
          </p:cNvPr>
          <p:cNvSpPr/>
          <p:nvPr/>
        </p:nvSpPr>
        <p:spPr>
          <a:xfrm>
            <a:off x="97288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lus Sign 187">
            <a:extLst>
              <a:ext uri="{FF2B5EF4-FFF2-40B4-BE49-F238E27FC236}">
                <a16:creationId xmlns:a16="http://schemas.microsoft.com/office/drawing/2014/main" id="{BF8B1A6A-6C2D-43A9-A54F-375FD0FB57BA}"/>
              </a:ext>
            </a:extLst>
          </p:cNvPr>
          <p:cNvSpPr/>
          <p:nvPr/>
        </p:nvSpPr>
        <p:spPr>
          <a:xfrm>
            <a:off x="13278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us Sign 188">
            <a:extLst>
              <a:ext uri="{FF2B5EF4-FFF2-40B4-BE49-F238E27FC236}">
                <a16:creationId xmlns:a16="http://schemas.microsoft.com/office/drawing/2014/main" id="{402DEA3F-C7CA-4FE6-9C2C-922E69914D40}"/>
              </a:ext>
            </a:extLst>
          </p:cNvPr>
          <p:cNvSpPr/>
          <p:nvPr/>
        </p:nvSpPr>
        <p:spPr>
          <a:xfrm>
            <a:off x="22612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us Sign 189">
            <a:extLst>
              <a:ext uri="{FF2B5EF4-FFF2-40B4-BE49-F238E27FC236}">
                <a16:creationId xmlns:a16="http://schemas.microsoft.com/office/drawing/2014/main" id="{187FE553-1D89-4F63-B63B-92FC5B3BE020}"/>
              </a:ext>
            </a:extLst>
          </p:cNvPr>
          <p:cNvSpPr/>
          <p:nvPr/>
        </p:nvSpPr>
        <p:spPr>
          <a:xfrm>
            <a:off x="31947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lus Sign 190">
            <a:extLst>
              <a:ext uri="{FF2B5EF4-FFF2-40B4-BE49-F238E27FC236}">
                <a16:creationId xmlns:a16="http://schemas.microsoft.com/office/drawing/2014/main" id="{FE018C97-E878-4319-851C-BCDB9AC3B923}"/>
              </a:ext>
            </a:extLst>
          </p:cNvPr>
          <p:cNvSpPr/>
          <p:nvPr/>
        </p:nvSpPr>
        <p:spPr>
          <a:xfrm>
            <a:off x="41281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us Sign 191">
            <a:extLst>
              <a:ext uri="{FF2B5EF4-FFF2-40B4-BE49-F238E27FC236}">
                <a16:creationId xmlns:a16="http://schemas.microsoft.com/office/drawing/2014/main" id="{6352DEC2-A0A4-4895-8C09-E0B1140A6816}"/>
              </a:ext>
            </a:extLst>
          </p:cNvPr>
          <p:cNvSpPr/>
          <p:nvPr/>
        </p:nvSpPr>
        <p:spPr>
          <a:xfrm>
            <a:off x="50616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us Sign 192">
            <a:extLst>
              <a:ext uri="{FF2B5EF4-FFF2-40B4-BE49-F238E27FC236}">
                <a16:creationId xmlns:a16="http://schemas.microsoft.com/office/drawing/2014/main" id="{F2A55E9B-2E26-4FE0-B238-7B949D224CE8}"/>
              </a:ext>
            </a:extLst>
          </p:cNvPr>
          <p:cNvSpPr/>
          <p:nvPr/>
        </p:nvSpPr>
        <p:spPr>
          <a:xfrm>
            <a:off x="59950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lus Sign 193">
            <a:extLst>
              <a:ext uri="{FF2B5EF4-FFF2-40B4-BE49-F238E27FC236}">
                <a16:creationId xmlns:a16="http://schemas.microsoft.com/office/drawing/2014/main" id="{FE96C35C-39AD-436C-A713-3B70B9EFE593}"/>
              </a:ext>
            </a:extLst>
          </p:cNvPr>
          <p:cNvSpPr/>
          <p:nvPr/>
        </p:nvSpPr>
        <p:spPr>
          <a:xfrm>
            <a:off x="69285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us Sign 194">
            <a:extLst>
              <a:ext uri="{FF2B5EF4-FFF2-40B4-BE49-F238E27FC236}">
                <a16:creationId xmlns:a16="http://schemas.microsoft.com/office/drawing/2014/main" id="{4F841CDF-5B8E-493E-8B1C-DC27AFF12EAD}"/>
              </a:ext>
            </a:extLst>
          </p:cNvPr>
          <p:cNvSpPr/>
          <p:nvPr/>
        </p:nvSpPr>
        <p:spPr>
          <a:xfrm>
            <a:off x="78619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lus Sign 195">
            <a:extLst>
              <a:ext uri="{FF2B5EF4-FFF2-40B4-BE49-F238E27FC236}">
                <a16:creationId xmlns:a16="http://schemas.microsoft.com/office/drawing/2014/main" id="{AF889F1B-8395-45CE-BBDB-1E455BE21EC1}"/>
              </a:ext>
            </a:extLst>
          </p:cNvPr>
          <p:cNvSpPr/>
          <p:nvPr/>
        </p:nvSpPr>
        <p:spPr>
          <a:xfrm>
            <a:off x="87954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lus Sign 196">
            <a:extLst>
              <a:ext uri="{FF2B5EF4-FFF2-40B4-BE49-F238E27FC236}">
                <a16:creationId xmlns:a16="http://schemas.microsoft.com/office/drawing/2014/main" id="{8180EC0E-7A2B-46BD-996B-7A532A9F7C15}"/>
              </a:ext>
            </a:extLst>
          </p:cNvPr>
          <p:cNvSpPr/>
          <p:nvPr/>
        </p:nvSpPr>
        <p:spPr>
          <a:xfrm>
            <a:off x="97288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us Sign 197">
            <a:extLst>
              <a:ext uri="{FF2B5EF4-FFF2-40B4-BE49-F238E27FC236}">
                <a16:creationId xmlns:a16="http://schemas.microsoft.com/office/drawing/2014/main" id="{30165FFD-EC9F-4662-8E59-8ED6AB72DAF4}"/>
              </a:ext>
            </a:extLst>
          </p:cNvPr>
          <p:cNvSpPr/>
          <p:nvPr/>
        </p:nvSpPr>
        <p:spPr>
          <a:xfrm>
            <a:off x="13278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lus Sign 198">
            <a:extLst>
              <a:ext uri="{FF2B5EF4-FFF2-40B4-BE49-F238E27FC236}">
                <a16:creationId xmlns:a16="http://schemas.microsoft.com/office/drawing/2014/main" id="{E5262CBE-F5F7-44FA-A87B-B3BF778C28D9}"/>
              </a:ext>
            </a:extLst>
          </p:cNvPr>
          <p:cNvSpPr/>
          <p:nvPr/>
        </p:nvSpPr>
        <p:spPr>
          <a:xfrm>
            <a:off x="22612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lus Sign 199">
            <a:extLst>
              <a:ext uri="{FF2B5EF4-FFF2-40B4-BE49-F238E27FC236}">
                <a16:creationId xmlns:a16="http://schemas.microsoft.com/office/drawing/2014/main" id="{19C42872-5B9A-450D-8459-EC10C8043284}"/>
              </a:ext>
            </a:extLst>
          </p:cNvPr>
          <p:cNvSpPr/>
          <p:nvPr/>
        </p:nvSpPr>
        <p:spPr>
          <a:xfrm>
            <a:off x="31947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lus Sign 200">
            <a:extLst>
              <a:ext uri="{FF2B5EF4-FFF2-40B4-BE49-F238E27FC236}">
                <a16:creationId xmlns:a16="http://schemas.microsoft.com/office/drawing/2014/main" id="{7FAFD93E-B350-404C-96B1-B6294C6B8F58}"/>
              </a:ext>
            </a:extLst>
          </p:cNvPr>
          <p:cNvSpPr/>
          <p:nvPr/>
        </p:nvSpPr>
        <p:spPr>
          <a:xfrm>
            <a:off x="41281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us Sign 201">
            <a:extLst>
              <a:ext uri="{FF2B5EF4-FFF2-40B4-BE49-F238E27FC236}">
                <a16:creationId xmlns:a16="http://schemas.microsoft.com/office/drawing/2014/main" id="{EAF02CC8-20EA-4314-A0DB-6D79C3DA8075}"/>
              </a:ext>
            </a:extLst>
          </p:cNvPr>
          <p:cNvSpPr/>
          <p:nvPr/>
        </p:nvSpPr>
        <p:spPr>
          <a:xfrm>
            <a:off x="50616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Plus Sign 202">
            <a:extLst>
              <a:ext uri="{FF2B5EF4-FFF2-40B4-BE49-F238E27FC236}">
                <a16:creationId xmlns:a16="http://schemas.microsoft.com/office/drawing/2014/main" id="{51F65690-F6C0-4D2D-B94F-5F40B02E10CD}"/>
              </a:ext>
            </a:extLst>
          </p:cNvPr>
          <p:cNvSpPr/>
          <p:nvPr/>
        </p:nvSpPr>
        <p:spPr>
          <a:xfrm>
            <a:off x="59950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lus Sign 203">
            <a:extLst>
              <a:ext uri="{FF2B5EF4-FFF2-40B4-BE49-F238E27FC236}">
                <a16:creationId xmlns:a16="http://schemas.microsoft.com/office/drawing/2014/main" id="{15D244B2-4597-4E62-A6B2-95FC30B6308D}"/>
              </a:ext>
            </a:extLst>
          </p:cNvPr>
          <p:cNvSpPr/>
          <p:nvPr/>
        </p:nvSpPr>
        <p:spPr>
          <a:xfrm>
            <a:off x="69285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lus Sign 204">
            <a:extLst>
              <a:ext uri="{FF2B5EF4-FFF2-40B4-BE49-F238E27FC236}">
                <a16:creationId xmlns:a16="http://schemas.microsoft.com/office/drawing/2014/main" id="{0947E955-E4B7-487B-AB2E-74A2A358CA93}"/>
              </a:ext>
            </a:extLst>
          </p:cNvPr>
          <p:cNvSpPr/>
          <p:nvPr/>
        </p:nvSpPr>
        <p:spPr>
          <a:xfrm>
            <a:off x="78619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us Sign 205">
            <a:extLst>
              <a:ext uri="{FF2B5EF4-FFF2-40B4-BE49-F238E27FC236}">
                <a16:creationId xmlns:a16="http://schemas.microsoft.com/office/drawing/2014/main" id="{C0570BB5-909D-43F9-AA21-D44A3784A36E}"/>
              </a:ext>
            </a:extLst>
          </p:cNvPr>
          <p:cNvSpPr/>
          <p:nvPr/>
        </p:nvSpPr>
        <p:spPr>
          <a:xfrm>
            <a:off x="87954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us Sign 206">
            <a:extLst>
              <a:ext uri="{FF2B5EF4-FFF2-40B4-BE49-F238E27FC236}">
                <a16:creationId xmlns:a16="http://schemas.microsoft.com/office/drawing/2014/main" id="{F6041234-4DC3-4995-9DB7-AEED3BC0705D}"/>
              </a:ext>
            </a:extLst>
          </p:cNvPr>
          <p:cNvSpPr/>
          <p:nvPr/>
        </p:nvSpPr>
        <p:spPr>
          <a:xfrm>
            <a:off x="97288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lus Sign 207">
            <a:extLst>
              <a:ext uri="{FF2B5EF4-FFF2-40B4-BE49-F238E27FC236}">
                <a16:creationId xmlns:a16="http://schemas.microsoft.com/office/drawing/2014/main" id="{470A0578-A1D3-4CE1-B1AB-EB9D1F292A12}"/>
              </a:ext>
            </a:extLst>
          </p:cNvPr>
          <p:cNvSpPr/>
          <p:nvPr/>
        </p:nvSpPr>
        <p:spPr>
          <a:xfrm>
            <a:off x="13278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786807D-9836-49E4-A46A-B71354D5EE65}"/>
              </a:ext>
            </a:extLst>
          </p:cNvPr>
          <p:cNvGrpSpPr/>
          <p:nvPr/>
        </p:nvGrpSpPr>
        <p:grpSpPr>
          <a:xfrm>
            <a:off x="920216" y="791683"/>
            <a:ext cx="2280448" cy="2260471"/>
            <a:chOff x="920216" y="665544"/>
            <a:chExt cx="2280448" cy="2260471"/>
          </a:xfrm>
        </p:grpSpPr>
        <p:sp>
          <p:nvSpPr>
            <p:cNvPr id="5" name="Rectangle: Rounded Corners 4">
              <a:extLst>
                <a:ext uri="{FF2B5EF4-FFF2-40B4-BE49-F238E27FC236}">
                  <a16:creationId xmlns:a16="http://schemas.microsoft.com/office/drawing/2014/main" id="{57CAB625-AF96-4A61-AD62-FC47DBF2F3F0}"/>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Eden </a:t>
              </a:r>
              <a:r>
                <a:rPr lang="en-US" b="1" dirty="0" err="1">
                  <a:solidFill>
                    <a:srgbClr val="FFC718"/>
                  </a:solidFill>
                  <a:latin typeface="Kristen ITC" panose="03050502040202030202" pitchFamily="66" charset="0"/>
                </a:rPr>
                <a:t>CheeseBurger</a:t>
              </a:r>
              <a:endParaRPr lang="en-US" b="1" dirty="0">
                <a:solidFill>
                  <a:srgbClr val="FFC718"/>
                </a:solidFill>
                <a:latin typeface="Kristen ITC" panose="03050502040202030202" pitchFamily="66" charset="0"/>
              </a:endParaRPr>
            </a:p>
          </p:txBody>
        </p:sp>
        <p:grpSp>
          <p:nvGrpSpPr>
            <p:cNvPr id="112" name="Group 111">
              <a:extLst>
                <a:ext uri="{FF2B5EF4-FFF2-40B4-BE49-F238E27FC236}">
                  <a16:creationId xmlns:a16="http://schemas.microsoft.com/office/drawing/2014/main" id="{CBF816C7-9810-4842-9FCF-5829F9EC6901}"/>
                </a:ext>
              </a:extLst>
            </p:cNvPr>
            <p:cNvGrpSpPr/>
            <p:nvPr/>
          </p:nvGrpSpPr>
          <p:grpSpPr>
            <a:xfrm>
              <a:off x="926147" y="665544"/>
              <a:ext cx="2274517" cy="1695531"/>
              <a:chOff x="611851" y="665544"/>
              <a:chExt cx="2274517" cy="1695531"/>
            </a:xfrm>
          </p:grpSpPr>
          <p:sp>
            <p:nvSpPr>
              <p:cNvPr id="105" name="Rectangle: Rounded Corners 104">
                <a:extLst>
                  <a:ext uri="{FF2B5EF4-FFF2-40B4-BE49-F238E27FC236}">
                    <a16:creationId xmlns:a16="http://schemas.microsoft.com/office/drawing/2014/main" id="{8F67DE1D-E0E3-4928-90B7-BFEC5493D36C}"/>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andwich&#10;&#10;Description generated with very high confidence">
                <a:extLst>
                  <a:ext uri="{FF2B5EF4-FFF2-40B4-BE49-F238E27FC236}">
                    <a16:creationId xmlns:a16="http://schemas.microsoft.com/office/drawing/2014/main" id="{454D1486-DAB7-4B20-A5BB-8769F39AA3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09" name="Group 208">
            <a:extLst>
              <a:ext uri="{FF2B5EF4-FFF2-40B4-BE49-F238E27FC236}">
                <a16:creationId xmlns:a16="http://schemas.microsoft.com/office/drawing/2014/main" id="{210D305D-D07A-4EA6-9F99-E85E46C4976A}"/>
              </a:ext>
            </a:extLst>
          </p:cNvPr>
          <p:cNvGrpSpPr/>
          <p:nvPr/>
        </p:nvGrpSpPr>
        <p:grpSpPr>
          <a:xfrm>
            <a:off x="4669585" y="791683"/>
            <a:ext cx="2280448" cy="2260471"/>
            <a:chOff x="920216" y="665544"/>
            <a:chExt cx="2280448" cy="2260471"/>
          </a:xfrm>
        </p:grpSpPr>
        <p:sp>
          <p:nvSpPr>
            <p:cNvPr id="210" name="Rectangle: Rounded Corners 209">
              <a:extLst>
                <a:ext uri="{FF2B5EF4-FFF2-40B4-BE49-F238E27FC236}">
                  <a16:creationId xmlns:a16="http://schemas.microsoft.com/office/drawing/2014/main" id="{62BB7FD7-2988-4870-9D39-979481FCECF9}"/>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Craft </a:t>
              </a:r>
              <a:r>
                <a:rPr lang="en-US" b="1" dirty="0" err="1">
                  <a:solidFill>
                    <a:srgbClr val="FFC718"/>
                  </a:solidFill>
                  <a:latin typeface="Kristen ITC" panose="03050502040202030202" pitchFamily="66" charset="0"/>
                </a:rPr>
                <a:t>CheeseBurger</a:t>
              </a:r>
              <a:endParaRPr lang="en-US" b="1" dirty="0">
                <a:solidFill>
                  <a:srgbClr val="FFC718"/>
                </a:solidFill>
                <a:latin typeface="Kristen ITC" panose="03050502040202030202" pitchFamily="66" charset="0"/>
              </a:endParaRPr>
            </a:p>
          </p:txBody>
        </p:sp>
        <p:grpSp>
          <p:nvGrpSpPr>
            <p:cNvPr id="211" name="Group 210">
              <a:extLst>
                <a:ext uri="{FF2B5EF4-FFF2-40B4-BE49-F238E27FC236}">
                  <a16:creationId xmlns:a16="http://schemas.microsoft.com/office/drawing/2014/main" id="{FC4992B0-AD27-437A-8C3B-F1FDF5B7AA4A}"/>
                </a:ext>
              </a:extLst>
            </p:cNvPr>
            <p:cNvGrpSpPr/>
            <p:nvPr/>
          </p:nvGrpSpPr>
          <p:grpSpPr>
            <a:xfrm>
              <a:off x="926147" y="665544"/>
              <a:ext cx="2274517" cy="1695531"/>
              <a:chOff x="611851" y="665544"/>
              <a:chExt cx="2274517" cy="1695531"/>
            </a:xfrm>
          </p:grpSpPr>
          <p:sp>
            <p:nvSpPr>
              <p:cNvPr id="212" name="Rectangle: Rounded Corners 211">
                <a:extLst>
                  <a:ext uri="{FF2B5EF4-FFF2-40B4-BE49-F238E27FC236}">
                    <a16:creationId xmlns:a16="http://schemas.microsoft.com/office/drawing/2014/main" id="{CE271DE7-82A7-4CDC-BDBF-2294C1B3E51D}"/>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 name="Picture 212" descr="A close up of a sandwich&#10;&#10;Description generated with very high confidence">
                <a:extLst>
                  <a:ext uri="{FF2B5EF4-FFF2-40B4-BE49-F238E27FC236}">
                    <a16:creationId xmlns:a16="http://schemas.microsoft.com/office/drawing/2014/main" id="{47C69D12-BBC1-4468-81F0-37D3762F87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14" name="Group 213">
            <a:extLst>
              <a:ext uri="{FF2B5EF4-FFF2-40B4-BE49-F238E27FC236}">
                <a16:creationId xmlns:a16="http://schemas.microsoft.com/office/drawing/2014/main" id="{1A334737-EC6C-4E6D-BECD-30006BF51862}"/>
              </a:ext>
            </a:extLst>
          </p:cNvPr>
          <p:cNvGrpSpPr/>
          <p:nvPr/>
        </p:nvGrpSpPr>
        <p:grpSpPr>
          <a:xfrm>
            <a:off x="8418955" y="791683"/>
            <a:ext cx="2280448" cy="2260471"/>
            <a:chOff x="920216" y="665544"/>
            <a:chExt cx="2280448" cy="2260471"/>
          </a:xfrm>
        </p:grpSpPr>
        <p:sp>
          <p:nvSpPr>
            <p:cNvPr id="215" name="Rectangle: Rounded Corners 214">
              <a:extLst>
                <a:ext uri="{FF2B5EF4-FFF2-40B4-BE49-F238E27FC236}">
                  <a16:creationId xmlns:a16="http://schemas.microsoft.com/office/drawing/2014/main" id="{963A4A0E-D479-427C-A956-A731054A5813}"/>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Cheese Loaded Burger</a:t>
              </a:r>
            </a:p>
          </p:txBody>
        </p:sp>
        <p:grpSp>
          <p:nvGrpSpPr>
            <p:cNvPr id="216" name="Group 215">
              <a:extLst>
                <a:ext uri="{FF2B5EF4-FFF2-40B4-BE49-F238E27FC236}">
                  <a16:creationId xmlns:a16="http://schemas.microsoft.com/office/drawing/2014/main" id="{828E9C28-2A4A-4AC7-8D03-A056B4DC1B95}"/>
                </a:ext>
              </a:extLst>
            </p:cNvPr>
            <p:cNvGrpSpPr/>
            <p:nvPr/>
          </p:nvGrpSpPr>
          <p:grpSpPr>
            <a:xfrm>
              <a:off x="926147" y="665544"/>
              <a:ext cx="2274517" cy="1695531"/>
              <a:chOff x="611851" y="665544"/>
              <a:chExt cx="2274517" cy="1695531"/>
            </a:xfrm>
          </p:grpSpPr>
          <p:sp>
            <p:nvSpPr>
              <p:cNvPr id="217" name="Rectangle: Rounded Corners 216">
                <a:extLst>
                  <a:ext uri="{FF2B5EF4-FFF2-40B4-BE49-F238E27FC236}">
                    <a16:creationId xmlns:a16="http://schemas.microsoft.com/office/drawing/2014/main" id="{BA2725F7-DEF6-442F-B8DD-C1953F62D76D}"/>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8" name="Picture 217" descr="A close up of a sandwich&#10;&#10;Description generated with very high confidence">
                <a:extLst>
                  <a:ext uri="{FF2B5EF4-FFF2-40B4-BE49-F238E27FC236}">
                    <a16:creationId xmlns:a16="http://schemas.microsoft.com/office/drawing/2014/main" id="{E9902BB7-48F0-42BD-B6EA-567F76B92F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19" name="Group 218">
            <a:extLst>
              <a:ext uri="{FF2B5EF4-FFF2-40B4-BE49-F238E27FC236}">
                <a16:creationId xmlns:a16="http://schemas.microsoft.com/office/drawing/2014/main" id="{AF5A2D63-8F59-41C7-B40C-84003A031710}"/>
              </a:ext>
            </a:extLst>
          </p:cNvPr>
          <p:cNvGrpSpPr/>
          <p:nvPr/>
        </p:nvGrpSpPr>
        <p:grpSpPr>
          <a:xfrm>
            <a:off x="920216" y="3555139"/>
            <a:ext cx="2280448" cy="2260471"/>
            <a:chOff x="920216" y="665544"/>
            <a:chExt cx="2280448" cy="2260471"/>
          </a:xfrm>
        </p:grpSpPr>
        <p:sp>
          <p:nvSpPr>
            <p:cNvPr id="220" name="Rectangle: Rounded Corners 219">
              <a:extLst>
                <a:ext uri="{FF2B5EF4-FFF2-40B4-BE49-F238E27FC236}">
                  <a16:creationId xmlns:a16="http://schemas.microsoft.com/office/drawing/2014/main" id="{EC850307-C556-4DA8-BAAA-821F36D82665}"/>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C718"/>
                  </a:solidFill>
                  <a:latin typeface="Kristen ITC" panose="03050502040202030202" pitchFamily="66" charset="0"/>
                </a:rPr>
                <a:t>Mozarella</a:t>
              </a:r>
              <a:r>
                <a:rPr lang="en-US" b="1" dirty="0">
                  <a:solidFill>
                    <a:srgbClr val="FFC718"/>
                  </a:solidFill>
                  <a:latin typeface="Kristen ITC" panose="03050502040202030202" pitchFamily="66" charset="0"/>
                </a:rPr>
                <a:t> Burger</a:t>
              </a:r>
            </a:p>
          </p:txBody>
        </p:sp>
        <p:grpSp>
          <p:nvGrpSpPr>
            <p:cNvPr id="221" name="Group 220">
              <a:extLst>
                <a:ext uri="{FF2B5EF4-FFF2-40B4-BE49-F238E27FC236}">
                  <a16:creationId xmlns:a16="http://schemas.microsoft.com/office/drawing/2014/main" id="{097D34CE-1666-4079-8C63-9B0E281AF3C0}"/>
                </a:ext>
              </a:extLst>
            </p:cNvPr>
            <p:cNvGrpSpPr/>
            <p:nvPr/>
          </p:nvGrpSpPr>
          <p:grpSpPr>
            <a:xfrm>
              <a:off x="926147" y="665544"/>
              <a:ext cx="2274517" cy="1695531"/>
              <a:chOff x="611851" y="665544"/>
              <a:chExt cx="2274517" cy="1695531"/>
            </a:xfrm>
          </p:grpSpPr>
          <p:sp>
            <p:nvSpPr>
              <p:cNvPr id="222" name="Rectangle: Rounded Corners 221">
                <a:extLst>
                  <a:ext uri="{FF2B5EF4-FFF2-40B4-BE49-F238E27FC236}">
                    <a16:creationId xmlns:a16="http://schemas.microsoft.com/office/drawing/2014/main" id="{F05CE7AF-94A6-4AC5-B595-520FB7C1D7E7}"/>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3" name="Picture 222" descr="A close up of a sandwich&#10;&#10;Description generated with very high confidence">
                <a:extLst>
                  <a:ext uri="{FF2B5EF4-FFF2-40B4-BE49-F238E27FC236}">
                    <a16:creationId xmlns:a16="http://schemas.microsoft.com/office/drawing/2014/main" id="{3A9C5B35-3EDE-4C39-BE58-FB607E6B4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24" name="Group 223">
            <a:extLst>
              <a:ext uri="{FF2B5EF4-FFF2-40B4-BE49-F238E27FC236}">
                <a16:creationId xmlns:a16="http://schemas.microsoft.com/office/drawing/2014/main" id="{12727836-559A-4A13-A7B8-A4071E7CC989}"/>
              </a:ext>
            </a:extLst>
          </p:cNvPr>
          <p:cNvGrpSpPr/>
          <p:nvPr/>
        </p:nvGrpSpPr>
        <p:grpSpPr>
          <a:xfrm>
            <a:off x="4669585" y="3555139"/>
            <a:ext cx="2280448" cy="2260471"/>
            <a:chOff x="920216" y="665544"/>
            <a:chExt cx="2280448" cy="2260471"/>
          </a:xfrm>
        </p:grpSpPr>
        <p:sp>
          <p:nvSpPr>
            <p:cNvPr id="225" name="Rectangle: Rounded Corners 224">
              <a:extLst>
                <a:ext uri="{FF2B5EF4-FFF2-40B4-BE49-F238E27FC236}">
                  <a16:creationId xmlns:a16="http://schemas.microsoft.com/office/drawing/2014/main" id="{0AD963F0-0FC8-44B7-B58C-A12DC70DC14C}"/>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Mexican Taco Burger</a:t>
              </a:r>
            </a:p>
          </p:txBody>
        </p:sp>
        <p:grpSp>
          <p:nvGrpSpPr>
            <p:cNvPr id="226" name="Group 225">
              <a:extLst>
                <a:ext uri="{FF2B5EF4-FFF2-40B4-BE49-F238E27FC236}">
                  <a16:creationId xmlns:a16="http://schemas.microsoft.com/office/drawing/2014/main" id="{6E469465-C4EE-44C4-AF03-7B9933C97A18}"/>
                </a:ext>
              </a:extLst>
            </p:cNvPr>
            <p:cNvGrpSpPr/>
            <p:nvPr/>
          </p:nvGrpSpPr>
          <p:grpSpPr>
            <a:xfrm>
              <a:off x="926147" y="665544"/>
              <a:ext cx="2274517" cy="1695531"/>
              <a:chOff x="611851" y="665544"/>
              <a:chExt cx="2274517" cy="1695531"/>
            </a:xfrm>
          </p:grpSpPr>
          <p:sp>
            <p:nvSpPr>
              <p:cNvPr id="227" name="Rectangle: Rounded Corners 226">
                <a:extLst>
                  <a:ext uri="{FF2B5EF4-FFF2-40B4-BE49-F238E27FC236}">
                    <a16:creationId xmlns:a16="http://schemas.microsoft.com/office/drawing/2014/main" id="{4FF79232-7F8C-48AA-8E0B-FC8C93CD187F}"/>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8" name="Picture 227" descr="A close up of a sandwich&#10;&#10;Description generated with very high confidence">
                <a:extLst>
                  <a:ext uri="{FF2B5EF4-FFF2-40B4-BE49-F238E27FC236}">
                    <a16:creationId xmlns:a16="http://schemas.microsoft.com/office/drawing/2014/main" id="{85AEFB19-AEB9-4658-86CE-024B8221DF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29" name="Group 228">
            <a:extLst>
              <a:ext uri="{FF2B5EF4-FFF2-40B4-BE49-F238E27FC236}">
                <a16:creationId xmlns:a16="http://schemas.microsoft.com/office/drawing/2014/main" id="{9545418F-C517-48AB-9596-25AFE57301D0}"/>
              </a:ext>
            </a:extLst>
          </p:cNvPr>
          <p:cNvGrpSpPr/>
          <p:nvPr/>
        </p:nvGrpSpPr>
        <p:grpSpPr>
          <a:xfrm>
            <a:off x="8418955" y="3555139"/>
            <a:ext cx="2280448" cy="2260471"/>
            <a:chOff x="920216" y="665544"/>
            <a:chExt cx="2280448" cy="2260471"/>
          </a:xfrm>
        </p:grpSpPr>
        <p:sp>
          <p:nvSpPr>
            <p:cNvPr id="230" name="Rectangle: Rounded Corners 229">
              <a:extLst>
                <a:ext uri="{FF2B5EF4-FFF2-40B4-BE49-F238E27FC236}">
                  <a16:creationId xmlns:a16="http://schemas.microsoft.com/office/drawing/2014/main" id="{1BD44DF2-87EA-49C8-8CC3-4285352991BE}"/>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Taco Delight Burger</a:t>
              </a:r>
            </a:p>
          </p:txBody>
        </p:sp>
        <p:grpSp>
          <p:nvGrpSpPr>
            <p:cNvPr id="231" name="Group 230">
              <a:extLst>
                <a:ext uri="{FF2B5EF4-FFF2-40B4-BE49-F238E27FC236}">
                  <a16:creationId xmlns:a16="http://schemas.microsoft.com/office/drawing/2014/main" id="{395FA4C8-7A8A-4776-BE92-9F7F32AC4DE4}"/>
                </a:ext>
              </a:extLst>
            </p:cNvPr>
            <p:cNvGrpSpPr/>
            <p:nvPr/>
          </p:nvGrpSpPr>
          <p:grpSpPr>
            <a:xfrm>
              <a:off x="926147" y="665544"/>
              <a:ext cx="2274517" cy="1695531"/>
              <a:chOff x="611851" y="665544"/>
              <a:chExt cx="2274517" cy="1695531"/>
            </a:xfrm>
          </p:grpSpPr>
          <p:sp>
            <p:nvSpPr>
              <p:cNvPr id="232" name="Rectangle: Rounded Corners 231">
                <a:extLst>
                  <a:ext uri="{FF2B5EF4-FFF2-40B4-BE49-F238E27FC236}">
                    <a16:creationId xmlns:a16="http://schemas.microsoft.com/office/drawing/2014/main" id="{D30082C6-8431-46D2-9CE4-A3E4629E5C50}"/>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 name="Picture 232" descr="A close up of a sandwich&#10;&#10;Description generated with very high confidence">
                <a:extLst>
                  <a:ext uri="{FF2B5EF4-FFF2-40B4-BE49-F238E27FC236}">
                    <a16:creationId xmlns:a16="http://schemas.microsoft.com/office/drawing/2014/main" id="{004C422F-B353-4D29-AFAD-B20BB05F07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spTree>
    <p:extLst>
      <p:ext uri="{BB962C8B-B14F-4D97-AF65-F5344CB8AC3E}">
        <p14:creationId xmlns:p14="http://schemas.microsoft.com/office/powerpoint/2010/main" val="3661765323"/>
      </p:ext>
    </p:extLst>
  </p:cSld>
  <p:clrMapOvr>
    <a:masterClrMapping/>
  </p:clrMapOvr>
  <p:transition spd="slow" advClick="0" advTm="8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1000" fill="hold"/>
                                        <p:tgtEl>
                                          <p:spTgt spid="117"/>
                                        </p:tgtEl>
                                        <p:attrNameLst>
                                          <p:attrName>ppt_w</p:attrName>
                                        </p:attrNameLst>
                                      </p:cBhvr>
                                      <p:tavLst>
                                        <p:tav tm="0">
                                          <p:val>
                                            <p:fltVal val="0"/>
                                          </p:val>
                                        </p:tav>
                                        <p:tav tm="100000">
                                          <p:val>
                                            <p:strVal val="#ppt_w"/>
                                          </p:val>
                                        </p:tav>
                                      </p:tavLst>
                                    </p:anim>
                                    <p:anim calcmode="lin" valueType="num">
                                      <p:cBhvr>
                                        <p:cTn id="8" dur="1000" fill="hold"/>
                                        <p:tgtEl>
                                          <p:spTgt spid="117"/>
                                        </p:tgtEl>
                                        <p:attrNameLst>
                                          <p:attrName>ppt_h</p:attrName>
                                        </p:attrNameLst>
                                      </p:cBhvr>
                                      <p:tavLst>
                                        <p:tav tm="0">
                                          <p:val>
                                            <p:fltVal val="0"/>
                                          </p:val>
                                        </p:tav>
                                        <p:tav tm="100000">
                                          <p:val>
                                            <p:strVal val="#ppt_h"/>
                                          </p:val>
                                        </p:tav>
                                      </p:tavLst>
                                    </p:anim>
                                    <p:anim calcmode="lin" valueType="num">
                                      <p:cBhvr>
                                        <p:cTn id="9" dur="1000" fill="hold"/>
                                        <p:tgtEl>
                                          <p:spTgt spid="117"/>
                                        </p:tgtEl>
                                        <p:attrNameLst>
                                          <p:attrName>style.rotation</p:attrName>
                                        </p:attrNameLst>
                                      </p:cBhvr>
                                      <p:tavLst>
                                        <p:tav tm="0">
                                          <p:val>
                                            <p:fltVal val="360"/>
                                          </p:val>
                                        </p:tav>
                                        <p:tav tm="100000">
                                          <p:val>
                                            <p:fltVal val="0"/>
                                          </p:val>
                                        </p:tav>
                                      </p:tavLst>
                                    </p:anim>
                                    <p:animEffect transition="in" filter="fade">
                                      <p:cBhvr>
                                        <p:cTn id="10" dur="1000"/>
                                        <p:tgtEl>
                                          <p:spTgt spid="117"/>
                                        </p:tgtEl>
                                      </p:cBhvr>
                                    </p:animEffect>
                                  </p:childTnLst>
                                </p:cTn>
                              </p:par>
                              <p:par>
                                <p:cTn id="11" presetID="49" presetClass="entr" presetSubtype="0" repeatCount="indefinite" decel="10000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p:cTn id="13" dur="1000" fill="hold"/>
                                        <p:tgtEl>
                                          <p:spTgt spid="118"/>
                                        </p:tgtEl>
                                        <p:attrNameLst>
                                          <p:attrName>ppt_w</p:attrName>
                                        </p:attrNameLst>
                                      </p:cBhvr>
                                      <p:tavLst>
                                        <p:tav tm="0">
                                          <p:val>
                                            <p:fltVal val="0"/>
                                          </p:val>
                                        </p:tav>
                                        <p:tav tm="100000">
                                          <p:val>
                                            <p:strVal val="#ppt_w"/>
                                          </p:val>
                                        </p:tav>
                                      </p:tavLst>
                                    </p:anim>
                                    <p:anim calcmode="lin" valueType="num">
                                      <p:cBhvr>
                                        <p:cTn id="14" dur="1000" fill="hold"/>
                                        <p:tgtEl>
                                          <p:spTgt spid="118"/>
                                        </p:tgtEl>
                                        <p:attrNameLst>
                                          <p:attrName>ppt_h</p:attrName>
                                        </p:attrNameLst>
                                      </p:cBhvr>
                                      <p:tavLst>
                                        <p:tav tm="0">
                                          <p:val>
                                            <p:fltVal val="0"/>
                                          </p:val>
                                        </p:tav>
                                        <p:tav tm="100000">
                                          <p:val>
                                            <p:strVal val="#ppt_h"/>
                                          </p:val>
                                        </p:tav>
                                      </p:tavLst>
                                    </p:anim>
                                    <p:anim calcmode="lin" valueType="num">
                                      <p:cBhvr>
                                        <p:cTn id="15" dur="1000" fill="hold"/>
                                        <p:tgtEl>
                                          <p:spTgt spid="118"/>
                                        </p:tgtEl>
                                        <p:attrNameLst>
                                          <p:attrName>style.rotation</p:attrName>
                                        </p:attrNameLst>
                                      </p:cBhvr>
                                      <p:tavLst>
                                        <p:tav tm="0">
                                          <p:val>
                                            <p:fltVal val="360"/>
                                          </p:val>
                                        </p:tav>
                                        <p:tav tm="100000">
                                          <p:val>
                                            <p:fltVal val="0"/>
                                          </p:val>
                                        </p:tav>
                                      </p:tavLst>
                                    </p:anim>
                                    <p:animEffect transition="in" filter="fade">
                                      <p:cBhvr>
                                        <p:cTn id="16" dur="1000"/>
                                        <p:tgtEl>
                                          <p:spTgt spid="118"/>
                                        </p:tgtEl>
                                      </p:cBhvr>
                                    </p:animEffect>
                                  </p:childTnLst>
                                </p:cTn>
                              </p:par>
                              <p:par>
                                <p:cTn id="17" presetID="49" presetClass="entr" presetSubtype="0" repeatCount="indefinite" decel="100000" fill="hold" grpId="0" nodeType="withEffect">
                                  <p:stCondLst>
                                    <p:cond delay="20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1000" fill="hold"/>
                                        <p:tgtEl>
                                          <p:spTgt spid="119"/>
                                        </p:tgtEl>
                                        <p:attrNameLst>
                                          <p:attrName>ppt_w</p:attrName>
                                        </p:attrNameLst>
                                      </p:cBhvr>
                                      <p:tavLst>
                                        <p:tav tm="0">
                                          <p:val>
                                            <p:fltVal val="0"/>
                                          </p:val>
                                        </p:tav>
                                        <p:tav tm="100000">
                                          <p:val>
                                            <p:strVal val="#ppt_w"/>
                                          </p:val>
                                        </p:tav>
                                      </p:tavLst>
                                    </p:anim>
                                    <p:anim calcmode="lin" valueType="num">
                                      <p:cBhvr>
                                        <p:cTn id="20" dur="1000" fill="hold"/>
                                        <p:tgtEl>
                                          <p:spTgt spid="119"/>
                                        </p:tgtEl>
                                        <p:attrNameLst>
                                          <p:attrName>ppt_h</p:attrName>
                                        </p:attrNameLst>
                                      </p:cBhvr>
                                      <p:tavLst>
                                        <p:tav tm="0">
                                          <p:val>
                                            <p:fltVal val="0"/>
                                          </p:val>
                                        </p:tav>
                                        <p:tav tm="100000">
                                          <p:val>
                                            <p:strVal val="#ppt_h"/>
                                          </p:val>
                                        </p:tav>
                                      </p:tavLst>
                                    </p:anim>
                                    <p:anim calcmode="lin" valueType="num">
                                      <p:cBhvr>
                                        <p:cTn id="21" dur="1000" fill="hold"/>
                                        <p:tgtEl>
                                          <p:spTgt spid="119"/>
                                        </p:tgtEl>
                                        <p:attrNameLst>
                                          <p:attrName>style.rotation</p:attrName>
                                        </p:attrNameLst>
                                      </p:cBhvr>
                                      <p:tavLst>
                                        <p:tav tm="0">
                                          <p:val>
                                            <p:fltVal val="360"/>
                                          </p:val>
                                        </p:tav>
                                        <p:tav tm="100000">
                                          <p:val>
                                            <p:fltVal val="0"/>
                                          </p:val>
                                        </p:tav>
                                      </p:tavLst>
                                    </p:anim>
                                    <p:animEffect transition="in" filter="fade">
                                      <p:cBhvr>
                                        <p:cTn id="22" dur="1000"/>
                                        <p:tgtEl>
                                          <p:spTgt spid="119"/>
                                        </p:tgtEl>
                                      </p:cBhvr>
                                    </p:animEffect>
                                  </p:childTnLst>
                                </p:cTn>
                              </p:par>
                              <p:par>
                                <p:cTn id="23" presetID="49" presetClass="entr" presetSubtype="0" repeatCount="indefinite" decel="10000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p:cTn id="25" dur="1000" fill="hold"/>
                                        <p:tgtEl>
                                          <p:spTgt spid="120"/>
                                        </p:tgtEl>
                                        <p:attrNameLst>
                                          <p:attrName>ppt_w</p:attrName>
                                        </p:attrNameLst>
                                      </p:cBhvr>
                                      <p:tavLst>
                                        <p:tav tm="0">
                                          <p:val>
                                            <p:fltVal val="0"/>
                                          </p:val>
                                        </p:tav>
                                        <p:tav tm="100000">
                                          <p:val>
                                            <p:strVal val="#ppt_w"/>
                                          </p:val>
                                        </p:tav>
                                      </p:tavLst>
                                    </p:anim>
                                    <p:anim calcmode="lin" valueType="num">
                                      <p:cBhvr>
                                        <p:cTn id="26" dur="1000" fill="hold"/>
                                        <p:tgtEl>
                                          <p:spTgt spid="120"/>
                                        </p:tgtEl>
                                        <p:attrNameLst>
                                          <p:attrName>ppt_h</p:attrName>
                                        </p:attrNameLst>
                                      </p:cBhvr>
                                      <p:tavLst>
                                        <p:tav tm="0">
                                          <p:val>
                                            <p:fltVal val="0"/>
                                          </p:val>
                                        </p:tav>
                                        <p:tav tm="100000">
                                          <p:val>
                                            <p:strVal val="#ppt_h"/>
                                          </p:val>
                                        </p:tav>
                                      </p:tavLst>
                                    </p:anim>
                                    <p:anim calcmode="lin" valueType="num">
                                      <p:cBhvr>
                                        <p:cTn id="27" dur="1000" fill="hold"/>
                                        <p:tgtEl>
                                          <p:spTgt spid="120"/>
                                        </p:tgtEl>
                                        <p:attrNameLst>
                                          <p:attrName>style.rotation</p:attrName>
                                        </p:attrNameLst>
                                      </p:cBhvr>
                                      <p:tavLst>
                                        <p:tav tm="0">
                                          <p:val>
                                            <p:fltVal val="360"/>
                                          </p:val>
                                        </p:tav>
                                        <p:tav tm="100000">
                                          <p:val>
                                            <p:fltVal val="0"/>
                                          </p:val>
                                        </p:tav>
                                      </p:tavLst>
                                    </p:anim>
                                    <p:animEffect transition="in" filter="fade">
                                      <p:cBhvr>
                                        <p:cTn id="28" dur="1000"/>
                                        <p:tgtEl>
                                          <p:spTgt spid="120"/>
                                        </p:tgtEl>
                                      </p:cBhvr>
                                    </p:animEffect>
                                  </p:childTnLst>
                                </p:cTn>
                              </p:par>
                              <p:par>
                                <p:cTn id="29" presetID="49" presetClass="entr" presetSubtype="0" repeatCount="indefinite" decel="100000" fill="hold" grpId="0" nodeType="withEffect">
                                  <p:stCondLst>
                                    <p:cond delay="200"/>
                                  </p:stCondLst>
                                  <p:childTnLst>
                                    <p:set>
                                      <p:cBhvr>
                                        <p:cTn id="30" dur="1" fill="hold">
                                          <p:stCondLst>
                                            <p:cond delay="0"/>
                                          </p:stCondLst>
                                        </p:cTn>
                                        <p:tgtEl>
                                          <p:spTgt spid="121"/>
                                        </p:tgtEl>
                                        <p:attrNameLst>
                                          <p:attrName>style.visibility</p:attrName>
                                        </p:attrNameLst>
                                      </p:cBhvr>
                                      <p:to>
                                        <p:strVal val="visible"/>
                                      </p:to>
                                    </p:set>
                                    <p:anim calcmode="lin" valueType="num">
                                      <p:cBhvr>
                                        <p:cTn id="31" dur="1000" fill="hold"/>
                                        <p:tgtEl>
                                          <p:spTgt spid="121"/>
                                        </p:tgtEl>
                                        <p:attrNameLst>
                                          <p:attrName>ppt_w</p:attrName>
                                        </p:attrNameLst>
                                      </p:cBhvr>
                                      <p:tavLst>
                                        <p:tav tm="0">
                                          <p:val>
                                            <p:fltVal val="0"/>
                                          </p:val>
                                        </p:tav>
                                        <p:tav tm="100000">
                                          <p:val>
                                            <p:strVal val="#ppt_w"/>
                                          </p:val>
                                        </p:tav>
                                      </p:tavLst>
                                    </p:anim>
                                    <p:anim calcmode="lin" valueType="num">
                                      <p:cBhvr>
                                        <p:cTn id="32" dur="1000" fill="hold"/>
                                        <p:tgtEl>
                                          <p:spTgt spid="121"/>
                                        </p:tgtEl>
                                        <p:attrNameLst>
                                          <p:attrName>ppt_h</p:attrName>
                                        </p:attrNameLst>
                                      </p:cBhvr>
                                      <p:tavLst>
                                        <p:tav tm="0">
                                          <p:val>
                                            <p:fltVal val="0"/>
                                          </p:val>
                                        </p:tav>
                                        <p:tav tm="100000">
                                          <p:val>
                                            <p:strVal val="#ppt_h"/>
                                          </p:val>
                                        </p:tav>
                                      </p:tavLst>
                                    </p:anim>
                                    <p:anim calcmode="lin" valueType="num">
                                      <p:cBhvr>
                                        <p:cTn id="33" dur="1000" fill="hold"/>
                                        <p:tgtEl>
                                          <p:spTgt spid="121"/>
                                        </p:tgtEl>
                                        <p:attrNameLst>
                                          <p:attrName>style.rotation</p:attrName>
                                        </p:attrNameLst>
                                      </p:cBhvr>
                                      <p:tavLst>
                                        <p:tav tm="0">
                                          <p:val>
                                            <p:fltVal val="360"/>
                                          </p:val>
                                        </p:tav>
                                        <p:tav tm="100000">
                                          <p:val>
                                            <p:fltVal val="0"/>
                                          </p:val>
                                        </p:tav>
                                      </p:tavLst>
                                    </p:anim>
                                    <p:animEffect transition="in" filter="fade">
                                      <p:cBhvr>
                                        <p:cTn id="34" dur="1000"/>
                                        <p:tgtEl>
                                          <p:spTgt spid="121"/>
                                        </p:tgtEl>
                                      </p:cBhvr>
                                    </p:animEffect>
                                  </p:childTnLst>
                                </p:cTn>
                              </p:par>
                              <p:par>
                                <p:cTn id="35" presetID="49" presetClass="entr" presetSubtype="0" repeatCount="indefinite" decel="100000"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1000" fill="hold"/>
                                        <p:tgtEl>
                                          <p:spTgt spid="122"/>
                                        </p:tgtEl>
                                        <p:attrNameLst>
                                          <p:attrName>ppt_w</p:attrName>
                                        </p:attrNameLst>
                                      </p:cBhvr>
                                      <p:tavLst>
                                        <p:tav tm="0">
                                          <p:val>
                                            <p:fltVal val="0"/>
                                          </p:val>
                                        </p:tav>
                                        <p:tav tm="100000">
                                          <p:val>
                                            <p:strVal val="#ppt_w"/>
                                          </p:val>
                                        </p:tav>
                                      </p:tavLst>
                                    </p:anim>
                                    <p:anim calcmode="lin" valueType="num">
                                      <p:cBhvr>
                                        <p:cTn id="38" dur="1000" fill="hold"/>
                                        <p:tgtEl>
                                          <p:spTgt spid="122"/>
                                        </p:tgtEl>
                                        <p:attrNameLst>
                                          <p:attrName>ppt_h</p:attrName>
                                        </p:attrNameLst>
                                      </p:cBhvr>
                                      <p:tavLst>
                                        <p:tav tm="0">
                                          <p:val>
                                            <p:fltVal val="0"/>
                                          </p:val>
                                        </p:tav>
                                        <p:tav tm="100000">
                                          <p:val>
                                            <p:strVal val="#ppt_h"/>
                                          </p:val>
                                        </p:tav>
                                      </p:tavLst>
                                    </p:anim>
                                    <p:anim calcmode="lin" valueType="num">
                                      <p:cBhvr>
                                        <p:cTn id="39" dur="1000" fill="hold"/>
                                        <p:tgtEl>
                                          <p:spTgt spid="122"/>
                                        </p:tgtEl>
                                        <p:attrNameLst>
                                          <p:attrName>style.rotation</p:attrName>
                                        </p:attrNameLst>
                                      </p:cBhvr>
                                      <p:tavLst>
                                        <p:tav tm="0">
                                          <p:val>
                                            <p:fltVal val="360"/>
                                          </p:val>
                                        </p:tav>
                                        <p:tav tm="100000">
                                          <p:val>
                                            <p:fltVal val="0"/>
                                          </p:val>
                                        </p:tav>
                                      </p:tavLst>
                                    </p:anim>
                                    <p:animEffect transition="in" filter="fade">
                                      <p:cBhvr>
                                        <p:cTn id="40" dur="1000"/>
                                        <p:tgtEl>
                                          <p:spTgt spid="122"/>
                                        </p:tgtEl>
                                      </p:cBhvr>
                                    </p:animEffect>
                                  </p:childTnLst>
                                </p:cTn>
                              </p:par>
                              <p:par>
                                <p:cTn id="41" presetID="49" presetClass="entr" presetSubtype="0" repeatCount="indefinite" decel="100000" fill="hold" grpId="0" nodeType="withEffect">
                                  <p:stCondLst>
                                    <p:cond delay="200"/>
                                  </p:stCondLst>
                                  <p:childTnLst>
                                    <p:set>
                                      <p:cBhvr>
                                        <p:cTn id="42" dur="1" fill="hold">
                                          <p:stCondLst>
                                            <p:cond delay="0"/>
                                          </p:stCondLst>
                                        </p:cTn>
                                        <p:tgtEl>
                                          <p:spTgt spid="123"/>
                                        </p:tgtEl>
                                        <p:attrNameLst>
                                          <p:attrName>style.visibility</p:attrName>
                                        </p:attrNameLst>
                                      </p:cBhvr>
                                      <p:to>
                                        <p:strVal val="visible"/>
                                      </p:to>
                                    </p:set>
                                    <p:anim calcmode="lin" valueType="num">
                                      <p:cBhvr>
                                        <p:cTn id="43" dur="1000" fill="hold"/>
                                        <p:tgtEl>
                                          <p:spTgt spid="123"/>
                                        </p:tgtEl>
                                        <p:attrNameLst>
                                          <p:attrName>ppt_w</p:attrName>
                                        </p:attrNameLst>
                                      </p:cBhvr>
                                      <p:tavLst>
                                        <p:tav tm="0">
                                          <p:val>
                                            <p:fltVal val="0"/>
                                          </p:val>
                                        </p:tav>
                                        <p:tav tm="100000">
                                          <p:val>
                                            <p:strVal val="#ppt_w"/>
                                          </p:val>
                                        </p:tav>
                                      </p:tavLst>
                                    </p:anim>
                                    <p:anim calcmode="lin" valueType="num">
                                      <p:cBhvr>
                                        <p:cTn id="44" dur="1000" fill="hold"/>
                                        <p:tgtEl>
                                          <p:spTgt spid="123"/>
                                        </p:tgtEl>
                                        <p:attrNameLst>
                                          <p:attrName>ppt_h</p:attrName>
                                        </p:attrNameLst>
                                      </p:cBhvr>
                                      <p:tavLst>
                                        <p:tav tm="0">
                                          <p:val>
                                            <p:fltVal val="0"/>
                                          </p:val>
                                        </p:tav>
                                        <p:tav tm="100000">
                                          <p:val>
                                            <p:strVal val="#ppt_h"/>
                                          </p:val>
                                        </p:tav>
                                      </p:tavLst>
                                    </p:anim>
                                    <p:anim calcmode="lin" valueType="num">
                                      <p:cBhvr>
                                        <p:cTn id="45" dur="1000" fill="hold"/>
                                        <p:tgtEl>
                                          <p:spTgt spid="123"/>
                                        </p:tgtEl>
                                        <p:attrNameLst>
                                          <p:attrName>style.rotation</p:attrName>
                                        </p:attrNameLst>
                                      </p:cBhvr>
                                      <p:tavLst>
                                        <p:tav tm="0">
                                          <p:val>
                                            <p:fltVal val="360"/>
                                          </p:val>
                                        </p:tav>
                                        <p:tav tm="100000">
                                          <p:val>
                                            <p:fltVal val="0"/>
                                          </p:val>
                                        </p:tav>
                                      </p:tavLst>
                                    </p:anim>
                                    <p:animEffect transition="in" filter="fade">
                                      <p:cBhvr>
                                        <p:cTn id="46" dur="1000"/>
                                        <p:tgtEl>
                                          <p:spTgt spid="123"/>
                                        </p:tgtEl>
                                      </p:cBhvr>
                                    </p:animEffect>
                                  </p:childTnLst>
                                </p:cTn>
                              </p:par>
                              <p:par>
                                <p:cTn id="47" presetID="49" presetClass="entr" presetSubtype="0" repeatCount="indefinite" decel="100000"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1000" fill="hold"/>
                                        <p:tgtEl>
                                          <p:spTgt spid="124"/>
                                        </p:tgtEl>
                                        <p:attrNameLst>
                                          <p:attrName>ppt_w</p:attrName>
                                        </p:attrNameLst>
                                      </p:cBhvr>
                                      <p:tavLst>
                                        <p:tav tm="0">
                                          <p:val>
                                            <p:fltVal val="0"/>
                                          </p:val>
                                        </p:tav>
                                        <p:tav tm="100000">
                                          <p:val>
                                            <p:strVal val="#ppt_w"/>
                                          </p:val>
                                        </p:tav>
                                      </p:tavLst>
                                    </p:anim>
                                    <p:anim calcmode="lin" valueType="num">
                                      <p:cBhvr>
                                        <p:cTn id="50" dur="1000" fill="hold"/>
                                        <p:tgtEl>
                                          <p:spTgt spid="124"/>
                                        </p:tgtEl>
                                        <p:attrNameLst>
                                          <p:attrName>ppt_h</p:attrName>
                                        </p:attrNameLst>
                                      </p:cBhvr>
                                      <p:tavLst>
                                        <p:tav tm="0">
                                          <p:val>
                                            <p:fltVal val="0"/>
                                          </p:val>
                                        </p:tav>
                                        <p:tav tm="100000">
                                          <p:val>
                                            <p:strVal val="#ppt_h"/>
                                          </p:val>
                                        </p:tav>
                                      </p:tavLst>
                                    </p:anim>
                                    <p:anim calcmode="lin" valueType="num">
                                      <p:cBhvr>
                                        <p:cTn id="51" dur="1000" fill="hold"/>
                                        <p:tgtEl>
                                          <p:spTgt spid="124"/>
                                        </p:tgtEl>
                                        <p:attrNameLst>
                                          <p:attrName>style.rotation</p:attrName>
                                        </p:attrNameLst>
                                      </p:cBhvr>
                                      <p:tavLst>
                                        <p:tav tm="0">
                                          <p:val>
                                            <p:fltVal val="360"/>
                                          </p:val>
                                        </p:tav>
                                        <p:tav tm="100000">
                                          <p:val>
                                            <p:fltVal val="0"/>
                                          </p:val>
                                        </p:tav>
                                      </p:tavLst>
                                    </p:anim>
                                    <p:animEffect transition="in" filter="fade">
                                      <p:cBhvr>
                                        <p:cTn id="52" dur="1000"/>
                                        <p:tgtEl>
                                          <p:spTgt spid="124"/>
                                        </p:tgtEl>
                                      </p:cBhvr>
                                    </p:animEffect>
                                  </p:childTnLst>
                                </p:cTn>
                              </p:par>
                              <p:par>
                                <p:cTn id="53" presetID="49" presetClass="entr" presetSubtype="0" repeatCount="indefinite" decel="100000" fill="hold" grpId="0" nodeType="withEffect">
                                  <p:stCondLst>
                                    <p:cond delay="200"/>
                                  </p:stCondLst>
                                  <p:childTnLst>
                                    <p:set>
                                      <p:cBhvr>
                                        <p:cTn id="54" dur="1" fill="hold">
                                          <p:stCondLst>
                                            <p:cond delay="0"/>
                                          </p:stCondLst>
                                        </p:cTn>
                                        <p:tgtEl>
                                          <p:spTgt spid="125"/>
                                        </p:tgtEl>
                                        <p:attrNameLst>
                                          <p:attrName>style.visibility</p:attrName>
                                        </p:attrNameLst>
                                      </p:cBhvr>
                                      <p:to>
                                        <p:strVal val="visible"/>
                                      </p:to>
                                    </p:set>
                                    <p:anim calcmode="lin" valueType="num">
                                      <p:cBhvr>
                                        <p:cTn id="55" dur="1000" fill="hold"/>
                                        <p:tgtEl>
                                          <p:spTgt spid="125"/>
                                        </p:tgtEl>
                                        <p:attrNameLst>
                                          <p:attrName>ppt_w</p:attrName>
                                        </p:attrNameLst>
                                      </p:cBhvr>
                                      <p:tavLst>
                                        <p:tav tm="0">
                                          <p:val>
                                            <p:fltVal val="0"/>
                                          </p:val>
                                        </p:tav>
                                        <p:tav tm="100000">
                                          <p:val>
                                            <p:strVal val="#ppt_w"/>
                                          </p:val>
                                        </p:tav>
                                      </p:tavLst>
                                    </p:anim>
                                    <p:anim calcmode="lin" valueType="num">
                                      <p:cBhvr>
                                        <p:cTn id="56" dur="1000" fill="hold"/>
                                        <p:tgtEl>
                                          <p:spTgt spid="125"/>
                                        </p:tgtEl>
                                        <p:attrNameLst>
                                          <p:attrName>ppt_h</p:attrName>
                                        </p:attrNameLst>
                                      </p:cBhvr>
                                      <p:tavLst>
                                        <p:tav tm="0">
                                          <p:val>
                                            <p:fltVal val="0"/>
                                          </p:val>
                                        </p:tav>
                                        <p:tav tm="100000">
                                          <p:val>
                                            <p:strVal val="#ppt_h"/>
                                          </p:val>
                                        </p:tav>
                                      </p:tavLst>
                                    </p:anim>
                                    <p:anim calcmode="lin" valueType="num">
                                      <p:cBhvr>
                                        <p:cTn id="57" dur="1000" fill="hold"/>
                                        <p:tgtEl>
                                          <p:spTgt spid="125"/>
                                        </p:tgtEl>
                                        <p:attrNameLst>
                                          <p:attrName>style.rotation</p:attrName>
                                        </p:attrNameLst>
                                      </p:cBhvr>
                                      <p:tavLst>
                                        <p:tav tm="0">
                                          <p:val>
                                            <p:fltVal val="360"/>
                                          </p:val>
                                        </p:tav>
                                        <p:tav tm="100000">
                                          <p:val>
                                            <p:fltVal val="0"/>
                                          </p:val>
                                        </p:tav>
                                      </p:tavLst>
                                    </p:anim>
                                    <p:animEffect transition="in" filter="fade">
                                      <p:cBhvr>
                                        <p:cTn id="58" dur="1000"/>
                                        <p:tgtEl>
                                          <p:spTgt spid="125"/>
                                        </p:tgtEl>
                                      </p:cBhvr>
                                    </p:animEffect>
                                  </p:childTnLst>
                                </p:cTn>
                              </p:par>
                              <p:par>
                                <p:cTn id="59" presetID="49" presetClass="entr" presetSubtype="0" repeatCount="indefinite" decel="100000"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anim calcmode="lin" valueType="num">
                                      <p:cBhvr>
                                        <p:cTn id="61" dur="1000" fill="hold"/>
                                        <p:tgtEl>
                                          <p:spTgt spid="126"/>
                                        </p:tgtEl>
                                        <p:attrNameLst>
                                          <p:attrName>ppt_w</p:attrName>
                                        </p:attrNameLst>
                                      </p:cBhvr>
                                      <p:tavLst>
                                        <p:tav tm="0">
                                          <p:val>
                                            <p:fltVal val="0"/>
                                          </p:val>
                                        </p:tav>
                                        <p:tav tm="100000">
                                          <p:val>
                                            <p:strVal val="#ppt_w"/>
                                          </p:val>
                                        </p:tav>
                                      </p:tavLst>
                                    </p:anim>
                                    <p:anim calcmode="lin" valueType="num">
                                      <p:cBhvr>
                                        <p:cTn id="62" dur="1000" fill="hold"/>
                                        <p:tgtEl>
                                          <p:spTgt spid="126"/>
                                        </p:tgtEl>
                                        <p:attrNameLst>
                                          <p:attrName>ppt_h</p:attrName>
                                        </p:attrNameLst>
                                      </p:cBhvr>
                                      <p:tavLst>
                                        <p:tav tm="0">
                                          <p:val>
                                            <p:fltVal val="0"/>
                                          </p:val>
                                        </p:tav>
                                        <p:tav tm="100000">
                                          <p:val>
                                            <p:strVal val="#ppt_h"/>
                                          </p:val>
                                        </p:tav>
                                      </p:tavLst>
                                    </p:anim>
                                    <p:anim calcmode="lin" valueType="num">
                                      <p:cBhvr>
                                        <p:cTn id="63" dur="1000" fill="hold"/>
                                        <p:tgtEl>
                                          <p:spTgt spid="126"/>
                                        </p:tgtEl>
                                        <p:attrNameLst>
                                          <p:attrName>style.rotation</p:attrName>
                                        </p:attrNameLst>
                                      </p:cBhvr>
                                      <p:tavLst>
                                        <p:tav tm="0">
                                          <p:val>
                                            <p:fltVal val="360"/>
                                          </p:val>
                                        </p:tav>
                                        <p:tav tm="100000">
                                          <p:val>
                                            <p:fltVal val="0"/>
                                          </p:val>
                                        </p:tav>
                                      </p:tavLst>
                                    </p:anim>
                                    <p:animEffect transition="in" filter="fade">
                                      <p:cBhvr>
                                        <p:cTn id="64" dur="1000"/>
                                        <p:tgtEl>
                                          <p:spTgt spid="126"/>
                                        </p:tgtEl>
                                      </p:cBhvr>
                                    </p:animEffect>
                                  </p:childTnLst>
                                </p:cTn>
                              </p:par>
                              <p:par>
                                <p:cTn id="65" presetID="49" presetClass="entr" presetSubtype="0" repeatCount="indefinite" decel="10000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cBhvr>
                                        <p:cTn id="67" dur="1000" fill="hold"/>
                                        <p:tgtEl>
                                          <p:spTgt spid="127"/>
                                        </p:tgtEl>
                                        <p:attrNameLst>
                                          <p:attrName>ppt_w</p:attrName>
                                        </p:attrNameLst>
                                      </p:cBhvr>
                                      <p:tavLst>
                                        <p:tav tm="0">
                                          <p:val>
                                            <p:fltVal val="0"/>
                                          </p:val>
                                        </p:tav>
                                        <p:tav tm="100000">
                                          <p:val>
                                            <p:strVal val="#ppt_w"/>
                                          </p:val>
                                        </p:tav>
                                      </p:tavLst>
                                    </p:anim>
                                    <p:anim calcmode="lin" valueType="num">
                                      <p:cBhvr>
                                        <p:cTn id="68" dur="1000" fill="hold"/>
                                        <p:tgtEl>
                                          <p:spTgt spid="127"/>
                                        </p:tgtEl>
                                        <p:attrNameLst>
                                          <p:attrName>ppt_h</p:attrName>
                                        </p:attrNameLst>
                                      </p:cBhvr>
                                      <p:tavLst>
                                        <p:tav tm="0">
                                          <p:val>
                                            <p:fltVal val="0"/>
                                          </p:val>
                                        </p:tav>
                                        <p:tav tm="100000">
                                          <p:val>
                                            <p:strVal val="#ppt_h"/>
                                          </p:val>
                                        </p:tav>
                                      </p:tavLst>
                                    </p:anim>
                                    <p:anim calcmode="lin" valueType="num">
                                      <p:cBhvr>
                                        <p:cTn id="69" dur="1000" fill="hold"/>
                                        <p:tgtEl>
                                          <p:spTgt spid="127"/>
                                        </p:tgtEl>
                                        <p:attrNameLst>
                                          <p:attrName>style.rotation</p:attrName>
                                        </p:attrNameLst>
                                      </p:cBhvr>
                                      <p:tavLst>
                                        <p:tav tm="0">
                                          <p:val>
                                            <p:fltVal val="360"/>
                                          </p:val>
                                        </p:tav>
                                        <p:tav tm="100000">
                                          <p:val>
                                            <p:fltVal val="0"/>
                                          </p:val>
                                        </p:tav>
                                      </p:tavLst>
                                    </p:anim>
                                    <p:animEffect transition="in" filter="fade">
                                      <p:cBhvr>
                                        <p:cTn id="70" dur="1000"/>
                                        <p:tgtEl>
                                          <p:spTgt spid="127"/>
                                        </p:tgtEl>
                                      </p:cBhvr>
                                    </p:animEffect>
                                  </p:childTnLst>
                                </p:cTn>
                              </p:par>
                              <p:par>
                                <p:cTn id="71" presetID="49" presetClass="entr" presetSubtype="0" repeatCount="indefinite" decel="100000" fill="hold" grpId="0" nodeType="withEffect">
                                  <p:stCondLst>
                                    <p:cond delay="200"/>
                                  </p:stCondLst>
                                  <p:childTnLst>
                                    <p:set>
                                      <p:cBhvr>
                                        <p:cTn id="72" dur="1" fill="hold">
                                          <p:stCondLst>
                                            <p:cond delay="0"/>
                                          </p:stCondLst>
                                        </p:cTn>
                                        <p:tgtEl>
                                          <p:spTgt spid="128"/>
                                        </p:tgtEl>
                                        <p:attrNameLst>
                                          <p:attrName>style.visibility</p:attrName>
                                        </p:attrNameLst>
                                      </p:cBhvr>
                                      <p:to>
                                        <p:strVal val="visible"/>
                                      </p:to>
                                    </p:set>
                                    <p:anim calcmode="lin" valueType="num">
                                      <p:cBhvr>
                                        <p:cTn id="73" dur="1000" fill="hold"/>
                                        <p:tgtEl>
                                          <p:spTgt spid="128"/>
                                        </p:tgtEl>
                                        <p:attrNameLst>
                                          <p:attrName>ppt_w</p:attrName>
                                        </p:attrNameLst>
                                      </p:cBhvr>
                                      <p:tavLst>
                                        <p:tav tm="0">
                                          <p:val>
                                            <p:fltVal val="0"/>
                                          </p:val>
                                        </p:tav>
                                        <p:tav tm="100000">
                                          <p:val>
                                            <p:strVal val="#ppt_w"/>
                                          </p:val>
                                        </p:tav>
                                      </p:tavLst>
                                    </p:anim>
                                    <p:anim calcmode="lin" valueType="num">
                                      <p:cBhvr>
                                        <p:cTn id="74" dur="1000" fill="hold"/>
                                        <p:tgtEl>
                                          <p:spTgt spid="128"/>
                                        </p:tgtEl>
                                        <p:attrNameLst>
                                          <p:attrName>ppt_h</p:attrName>
                                        </p:attrNameLst>
                                      </p:cBhvr>
                                      <p:tavLst>
                                        <p:tav tm="0">
                                          <p:val>
                                            <p:fltVal val="0"/>
                                          </p:val>
                                        </p:tav>
                                        <p:tav tm="100000">
                                          <p:val>
                                            <p:strVal val="#ppt_h"/>
                                          </p:val>
                                        </p:tav>
                                      </p:tavLst>
                                    </p:anim>
                                    <p:anim calcmode="lin" valueType="num">
                                      <p:cBhvr>
                                        <p:cTn id="75" dur="1000" fill="hold"/>
                                        <p:tgtEl>
                                          <p:spTgt spid="128"/>
                                        </p:tgtEl>
                                        <p:attrNameLst>
                                          <p:attrName>style.rotation</p:attrName>
                                        </p:attrNameLst>
                                      </p:cBhvr>
                                      <p:tavLst>
                                        <p:tav tm="0">
                                          <p:val>
                                            <p:fltVal val="360"/>
                                          </p:val>
                                        </p:tav>
                                        <p:tav tm="100000">
                                          <p:val>
                                            <p:fltVal val="0"/>
                                          </p:val>
                                        </p:tav>
                                      </p:tavLst>
                                    </p:anim>
                                    <p:animEffect transition="in" filter="fade">
                                      <p:cBhvr>
                                        <p:cTn id="76" dur="1000"/>
                                        <p:tgtEl>
                                          <p:spTgt spid="128"/>
                                        </p:tgtEl>
                                      </p:cBhvr>
                                    </p:animEffect>
                                  </p:childTnLst>
                                </p:cTn>
                              </p:par>
                              <p:par>
                                <p:cTn id="77" presetID="49" presetClass="entr" presetSubtype="0" repeatCount="indefinite" decel="100000" fill="hold" grpId="0" nodeType="withEffect">
                                  <p:stCondLst>
                                    <p:cond delay="0"/>
                                  </p:stCondLst>
                                  <p:childTnLst>
                                    <p:set>
                                      <p:cBhvr>
                                        <p:cTn id="78" dur="1" fill="hold">
                                          <p:stCondLst>
                                            <p:cond delay="0"/>
                                          </p:stCondLst>
                                        </p:cTn>
                                        <p:tgtEl>
                                          <p:spTgt spid="129"/>
                                        </p:tgtEl>
                                        <p:attrNameLst>
                                          <p:attrName>style.visibility</p:attrName>
                                        </p:attrNameLst>
                                      </p:cBhvr>
                                      <p:to>
                                        <p:strVal val="visible"/>
                                      </p:to>
                                    </p:set>
                                    <p:anim calcmode="lin" valueType="num">
                                      <p:cBhvr>
                                        <p:cTn id="79" dur="1000" fill="hold"/>
                                        <p:tgtEl>
                                          <p:spTgt spid="129"/>
                                        </p:tgtEl>
                                        <p:attrNameLst>
                                          <p:attrName>ppt_w</p:attrName>
                                        </p:attrNameLst>
                                      </p:cBhvr>
                                      <p:tavLst>
                                        <p:tav tm="0">
                                          <p:val>
                                            <p:fltVal val="0"/>
                                          </p:val>
                                        </p:tav>
                                        <p:tav tm="100000">
                                          <p:val>
                                            <p:strVal val="#ppt_w"/>
                                          </p:val>
                                        </p:tav>
                                      </p:tavLst>
                                    </p:anim>
                                    <p:anim calcmode="lin" valueType="num">
                                      <p:cBhvr>
                                        <p:cTn id="80" dur="1000" fill="hold"/>
                                        <p:tgtEl>
                                          <p:spTgt spid="129"/>
                                        </p:tgtEl>
                                        <p:attrNameLst>
                                          <p:attrName>ppt_h</p:attrName>
                                        </p:attrNameLst>
                                      </p:cBhvr>
                                      <p:tavLst>
                                        <p:tav tm="0">
                                          <p:val>
                                            <p:fltVal val="0"/>
                                          </p:val>
                                        </p:tav>
                                        <p:tav tm="100000">
                                          <p:val>
                                            <p:strVal val="#ppt_h"/>
                                          </p:val>
                                        </p:tav>
                                      </p:tavLst>
                                    </p:anim>
                                    <p:anim calcmode="lin" valueType="num">
                                      <p:cBhvr>
                                        <p:cTn id="81" dur="1000" fill="hold"/>
                                        <p:tgtEl>
                                          <p:spTgt spid="129"/>
                                        </p:tgtEl>
                                        <p:attrNameLst>
                                          <p:attrName>style.rotation</p:attrName>
                                        </p:attrNameLst>
                                      </p:cBhvr>
                                      <p:tavLst>
                                        <p:tav tm="0">
                                          <p:val>
                                            <p:fltVal val="360"/>
                                          </p:val>
                                        </p:tav>
                                        <p:tav tm="100000">
                                          <p:val>
                                            <p:fltVal val="0"/>
                                          </p:val>
                                        </p:tav>
                                      </p:tavLst>
                                    </p:anim>
                                    <p:animEffect transition="in" filter="fade">
                                      <p:cBhvr>
                                        <p:cTn id="82" dur="1000"/>
                                        <p:tgtEl>
                                          <p:spTgt spid="129"/>
                                        </p:tgtEl>
                                      </p:cBhvr>
                                    </p:animEffect>
                                  </p:childTnLst>
                                </p:cTn>
                              </p:par>
                              <p:par>
                                <p:cTn id="83" presetID="49" presetClass="entr" presetSubtype="0" repeatCount="indefinite" decel="100000" fill="hold" grpId="0" nodeType="withEffect">
                                  <p:stCondLst>
                                    <p:cond delay="200"/>
                                  </p:stCondLst>
                                  <p:childTnLst>
                                    <p:set>
                                      <p:cBhvr>
                                        <p:cTn id="84" dur="1" fill="hold">
                                          <p:stCondLst>
                                            <p:cond delay="0"/>
                                          </p:stCondLst>
                                        </p:cTn>
                                        <p:tgtEl>
                                          <p:spTgt spid="130"/>
                                        </p:tgtEl>
                                        <p:attrNameLst>
                                          <p:attrName>style.visibility</p:attrName>
                                        </p:attrNameLst>
                                      </p:cBhvr>
                                      <p:to>
                                        <p:strVal val="visible"/>
                                      </p:to>
                                    </p:set>
                                    <p:anim calcmode="lin" valueType="num">
                                      <p:cBhvr>
                                        <p:cTn id="85" dur="1000" fill="hold"/>
                                        <p:tgtEl>
                                          <p:spTgt spid="130"/>
                                        </p:tgtEl>
                                        <p:attrNameLst>
                                          <p:attrName>ppt_w</p:attrName>
                                        </p:attrNameLst>
                                      </p:cBhvr>
                                      <p:tavLst>
                                        <p:tav tm="0">
                                          <p:val>
                                            <p:fltVal val="0"/>
                                          </p:val>
                                        </p:tav>
                                        <p:tav tm="100000">
                                          <p:val>
                                            <p:strVal val="#ppt_w"/>
                                          </p:val>
                                        </p:tav>
                                      </p:tavLst>
                                    </p:anim>
                                    <p:anim calcmode="lin" valueType="num">
                                      <p:cBhvr>
                                        <p:cTn id="86" dur="1000" fill="hold"/>
                                        <p:tgtEl>
                                          <p:spTgt spid="130"/>
                                        </p:tgtEl>
                                        <p:attrNameLst>
                                          <p:attrName>ppt_h</p:attrName>
                                        </p:attrNameLst>
                                      </p:cBhvr>
                                      <p:tavLst>
                                        <p:tav tm="0">
                                          <p:val>
                                            <p:fltVal val="0"/>
                                          </p:val>
                                        </p:tav>
                                        <p:tav tm="100000">
                                          <p:val>
                                            <p:strVal val="#ppt_h"/>
                                          </p:val>
                                        </p:tav>
                                      </p:tavLst>
                                    </p:anim>
                                    <p:anim calcmode="lin" valueType="num">
                                      <p:cBhvr>
                                        <p:cTn id="87" dur="1000" fill="hold"/>
                                        <p:tgtEl>
                                          <p:spTgt spid="130"/>
                                        </p:tgtEl>
                                        <p:attrNameLst>
                                          <p:attrName>style.rotation</p:attrName>
                                        </p:attrNameLst>
                                      </p:cBhvr>
                                      <p:tavLst>
                                        <p:tav tm="0">
                                          <p:val>
                                            <p:fltVal val="360"/>
                                          </p:val>
                                        </p:tav>
                                        <p:tav tm="100000">
                                          <p:val>
                                            <p:fltVal val="0"/>
                                          </p:val>
                                        </p:tav>
                                      </p:tavLst>
                                    </p:anim>
                                    <p:animEffect transition="in" filter="fade">
                                      <p:cBhvr>
                                        <p:cTn id="88" dur="1000"/>
                                        <p:tgtEl>
                                          <p:spTgt spid="130"/>
                                        </p:tgtEl>
                                      </p:cBhvr>
                                    </p:animEffect>
                                  </p:childTnLst>
                                </p:cTn>
                              </p:par>
                              <p:par>
                                <p:cTn id="89" presetID="49" presetClass="entr" presetSubtype="0" repeatCount="indefinite" decel="100000" fill="hold" grpId="0" nodeType="with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1000" fill="hold"/>
                                        <p:tgtEl>
                                          <p:spTgt spid="131"/>
                                        </p:tgtEl>
                                        <p:attrNameLst>
                                          <p:attrName>ppt_w</p:attrName>
                                        </p:attrNameLst>
                                      </p:cBhvr>
                                      <p:tavLst>
                                        <p:tav tm="0">
                                          <p:val>
                                            <p:fltVal val="0"/>
                                          </p:val>
                                        </p:tav>
                                        <p:tav tm="100000">
                                          <p:val>
                                            <p:strVal val="#ppt_w"/>
                                          </p:val>
                                        </p:tav>
                                      </p:tavLst>
                                    </p:anim>
                                    <p:anim calcmode="lin" valueType="num">
                                      <p:cBhvr>
                                        <p:cTn id="92" dur="1000" fill="hold"/>
                                        <p:tgtEl>
                                          <p:spTgt spid="131"/>
                                        </p:tgtEl>
                                        <p:attrNameLst>
                                          <p:attrName>ppt_h</p:attrName>
                                        </p:attrNameLst>
                                      </p:cBhvr>
                                      <p:tavLst>
                                        <p:tav tm="0">
                                          <p:val>
                                            <p:fltVal val="0"/>
                                          </p:val>
                                        </p:tav>
                                        <p:tav tm="100000">
                                          <p:val>
                                            <p:strVal val="#ppt_h"/>
                                          </p:val>
                                        </p:tav>
                                      </p:tavLst>
                                    </p:anim>
                                    <p:anim calcmode="lin" valueType="num">
                                      <p:cBhvr>
                                        <p:cTn id="93" dur="1000" fill="hold"/>
                                        <p:tgtEl>
                                          <p:spTgt spid="131"/>
                                        </p:tgtEl>
                                        <p:attrNameLst>
                                          <p:attrName>style.rotation</p:attrName>
                                        </p:attrNameLst>
                                      </p:cBhvr>
                                      <p:tavLst>
                                        <p:tav tm="0">
                                          <p:val>
                                            <p:fltVal val="360"/>
                                          </p:val>
                                        </p:tav>
                                        <p:tav tm="100000">
                                          <p:val>
                                            <p:fltVal val="0"/>
                                          </p:val>
                                        </p:tav>
                                      </p:tavLst>
                                    </p:anim>
                                    <p:animEffect transition="in" filter="fade">
                                      <p:cBhvr>
                                        <p:cTn id="94" dur="1000"/>
                                        <p:tgtEl>
                                          <p:spTgt spid="131"/>
                                        </p:tgtEl>
                                      </p:cBhvr>
                                    </p:animEffect>
                                  </p:childTnLst>
                                </p:cTn>
                              </p:par>
                              <p:par>
                                <p:cTn id="95" presetID="49" presetClass="entr" presetSubtype="0" repeatCount="indefinite" decel="100000" fill="hold" grpId="0" nodeType="withEffect">
                                  <p:stCondLst>
                                    <p:cond delay="200"/>
                                  </p:stCondLst>
                                  <p:childTnLst>
                                    <p:set>
                                      <p:cBhvr>
                                        <p:cTn id="96" dur="1" fill="hold">
                                          <p:stCondLst>
                                            <p:cond delay="0"/>
                                          </p:stCondLst>
                                        </p:cTn>
                                        <p:tgtEl>
                                          <p:spTgt spid="132"/>
                                        </p:tgtEl>
                                        <p:attrNameLst>
                                          <p:attrName>style.visibility</p:attrName>
                                        </p:attrNameLst>
                                      </p:cBhvr>
                                      <p:to>
                                        <p:strVal val="visible"/>
                                      </p:to>
                                    </p:set>
                                    <p:anim calcmode="lin" valueType="num">
                                      <p:cBhvr>
                                        <p:cTn id="97" dur="1000" fill="hold"/>
                                        <p:tgtEl>
                                          <p:spTgt spid="132"/>
                                        </p:tgtEl>
                                        <p:attrNameLst>
                                          <p:attrName>ppt_w</p:attrName>
                                        </p:attrNameLst>
                                      </p:cBhvr>
                                      <p:tavLst>
                                        <p:tav tm="0">
                                          <p:val>
                                            <p:fltVal val="0"/>
                                          </p:val>
                                        </p:tav>
                                        <p:tav tm="100000">
                                          <p:val>
                                            <p:strVal val="#ppt_w"/>
                                          </p:val>
                                        </p:tav>
                                      </p:tavLst>
                                    </p:anim>
                                    <p:anim calcmode="lin" valueType="num">
                                      <p:cBhvr>
                                        <p:cTn id="98" dur="1000" fill="hold"/>
                                        <p:tgtEl>
                                          <p:spTgt spid="132"/>
                                        </p:tgtEl>
                                        <p:attrNameLst>
                                          <p:attrName>ppt_h</p:attrName>
                                        </p:attrNameLst>
                                      </p:cBhvr>
                                      <p:tavLst>
                                        <p:tav tm="0">
                                          <p:val>
                                            <p:fltVal val="0"/>
                                          </p:val>
                                        </p:tav>
                                        <p:tav tm="100000">
                                          <p:val>
                                            <p:strVal val="#ppt_h"/>
                                          </p:val>
                                        </p:tav>
                                      </p:tavLst>
                                    </p:anim>
                                    <p:anim calcmode="lin" valueType="num">
                                      <p:cBhvr>
                                        <p:cTn id="99" dur="1000" fill="hold"/>
                                        <p:tgtEl>
                                          <p:spTgt spid="132"/>
                                        </p:tgtEl>
                                        <p:attrNameLst>
                                          <p:attrName>style.rotation</p:attrName>
                                        </p:attrNameLst>
                                      </p:cBhvr>
                                      <p:tavLst>
                                        <p:tav tm="0">
                                          <p:val>
                                            <p:fltVal val="360"/>
                                          </p:val>
                                        </p:tav>
                                        <p:tav tm="100000">
                                          <p:val>
                                            <p:fltVal val="0"/>
                                          </p:val>
                                        </p:tav>
                                      </p:tavLst>
                                    </p:anim>
                                    <p:animEffect transition="in" filter="fade">
                                      <p:cBhvr>
                                        <p:cTn id="100" dur="1000"/>
                                        <p:tgtEl>
                                          <p:spTgt spid="132"/>
                                        </p:tgtEl>
                                      </p:cBhvr>
                                    </p:animEffect>
                                  </p:childTnLst>
                                </p:cTn>
                              </p:par>
                              <p:par>
                                <p:cTn id="101" presetID="49" presetClass="entr" presetSubtype="0" repeatCount="indefinite" decel="100000" fill="hold" grpId="0" nodeType="withEffect">
                                  <p:stCondLst>
                                    <p:cond delay="0"/>
                                  </p:stCondLst>
                                  <p:childTnLst>
                                    <p:set>
                                      <p:cBhvr>
                                        <p:cTn id="102" dur="1" fill="hold">
                                          <p:stCondLst>
                                            <p:cond delay="0"/>
                                          </p:stCondLst>
                                        </p:cTn>
                                        <p:tgtEl>
                                          <p:spTgt spid="133"/>
                                        </p:tgtEl>
                                        <p:attrNameLst>
                                          <p:attrName>style.visibility</p:attrName>
                                        </p:attrNameLst>
                                      </p:cBhvr>
                                      <p:to>
                                        <p:strVal val="visible"/>
                                      </p:to>
                                    </p:set>
                                    <p:anim calcmode="lin" valueType="num">
                                      <p:cBhvr>
                                        <p:cTn id="103" dur="1000" fill="hold"/>
                                        <p:tgtEl>
                                          <p:spTgt spid="133"/>
                                        </p:tgtEl>
                                        <p:attrNameLst>
                                          <p:attrName>ppt_w</p:attrName>
                                        </p:attrNameLst>
                                      </p:cBhvr>
                                      <p:tavLst>
                                        <p:tav tm="0">
                                          <p:val>
                                            <p:fltVal val="0"/>
                                          </p:val>
                                        </p:tav>
                                        <p:tav tm="100000">
                                          <p:val>
                                            <p:strVal val="#ppt_w"/>
                                          </p:val>
                                        </p:tav>
                                      </p:tavLst>
                                    </p:anim>
                                    <p:anim calcmode="lin" valueType="num">
                                      <p:cBhvr>
                                        <p:cTn id="104" dur="1000" fill="hold"/>
                                        <p:tgtEl>
                                          <p:spTgt spid="133"/>
                                        </p:tgtEl>
                                        <p:attrNameLst>
                                          <p:attrName>ppt_h</p:attrName>
                                        </p:attrNameLst>
                                      </p:cBhvr>
                                      <p:tavLst>
                                        <p:tav tm="0">
                                          <p:val>
                                            <p:fltVal val="0"/>
                                          </p:val>
                                        </p:tav>
                                        <p:tav tm="100000">
                                          <p:val>
                                            <p:strVal val="#ppt_h"/>
                                          </p:val>
                                        </p:tav>
                                      </p:tavLst>
                                    </p:anim>
                                    <p:anim calcmode="lin" valueType="num">
                                      <p:cBhvr>
                                        <p:cTn id="105" dur="1000" fill="hold"/>
                                        <p:tgtEl>
                                          <p:spTgt spid="133"/>
                                        </p:tgtEl>
                                        <p:attrNameLst>
                                          <p:attrName>style.rotation</p:attrName>
                                        </p:attrNameLst>
                                      </p:cBhvr>
                                      <p:tavLst>
                                        <p:tav tm="0">
                                          <p:val>
                                            <p:fltVal val="360"/>
                                          </p:val>
                                        </p:tav>
                                        <p:tav tm="100000">
                                          <p:val>
                                            <p:fltVal val="0"/>
                                          </p:val>
                                        </p:tav>
                                      </p:tavLst>
                                    </p:anim>
                                    <p:animEffect transition="in" filter="fade">
                                      <p:cBhvr>
                                        <p:cTn id="106" dur="1000"/>
                                        <p:tgtEl>
                                          <p:spTgt spid="133"/>
                                        </p:tgtEl>
                                      </p:cBhvr>
                                    </p:animEffect>
                                  </p:childTnLst>
                                </p:cTn>
                              </p:par>
                              <p:par>
                                <p:cTn id="107" presetID="49" presetClass="entr" presetSubtype="0" repeatCount="indefinite" decel="100000" fill="hold" grpId="0" nodeType="withEffect">
                                  <p:stCondLst>
                                    <p:cond delay="200"/>
                                  </p:stCondLst>
                                  <p:childTnLst>
                                    <p:set>
                                      <p:cBhvr>
                                        <p:cTn id="108" dur="1" fill="hold">
                                          <p:stCondLst>
                                            <p:cond delay="0"/>
                                          </p:stCondLst>
                                        </p:cTn>
                                        <p:tgtEl>
                                          <p:spTgt spid="134"/>
                                        </p:tgtEl>
                                        <p:attrNameLst>
                                          <p:attrName>style.visibility</p:attrName>
                                        </p:attrNameLst>
                                      </p:cBhvr>
                                      <p:to>
                                        <p:strVal val="visible"/>
                                      </p:to>
                                    </p:set>
                                    <p:anim calcmode="lin" valueType="num">
                                      <p:cBhvr>
                                        <p:cTn id="109" dur="1000" fill="hold"/>
                                        <p:tgtEl>
                                          <p:spTgt spid="134"/>
                                        </p:tgtEl>
                                        <p:attrNameLst>
                                          <p:attrName>ppt_w</p:attrName>
                                        </p:attrNameLst>
                                      </p:cBhvr>
                                      <p:tavLst>
                                        <p:tav tm="0">
                                          <p:val>
                                            <p:fltVal val="0"/>
                                          </p:val>
                                        </p:tav>
                                        <p:tav tm="100000">
                                          <p:val>
                                            <p:strVal val="#ppt_w"/>
                                          </p:val>
                                        </p:tav>
                                      </p:tavLst>
                                    </p:anim>
                                    <p:anim calcmode="lin" valueType="num">
                                      <p:cBhvr>
                                        <p:cTn id="110" dur="1000" fill="hold"/>
                                        <p:tgtEl>
                                          <p:spTgt spid="134"/>
                                        </p:tgtEl>
                                        <p:attrNameLst>
                                          <p:attrName>ppt_h</p:attrName>
                                        </p:attrNameLst>
                                      </p:cBhvr>
                                      <p:tavLst>
                                        <p:tav tm="0">
                                          <p:val>
                                            <p:fltVal val="0"/>
                                          </p:val>
                                        </p:tav>
                                        <p:tav tm="100000">
                                          <p:val>
                                            <p:strVal val="#ppt_h"/>
                                          </p:val>
                                        </p:tav>
                                      </p:tavLst>
                                    </p:anim>
                                    <p:anim calcmode="lin" valueType="num">
                                      <p:cBhvr>
                                        <p:cTn id="111" dur="1000" fill="hold"/>
                                        <p:tgtEl>
                                          <p:spTgt spid="134"/>
                                        </p:tgtEl>
                                        <p:attrNameLst>
                                          <p:attrName>style.rotation</p:attrName>
                                        </p:attrNameLst>
                                      </p:cBhvr>
                                      <p:tavLst>
                                        <p:tav tm="0">
                                          <p:val>
                                            <p:fltVal val="360"/>
                                          </p:val>
                                        </p:tav>
                                        <p:tav tm="100000">
                                          <p:val>
                                            <p:fltVal val="0"/>
                                          </p:val>
                                        </p:tav>
                                      </p:tavLst>
                                    </p:anim>
                                    <p:animEffect transition="in" filter="fade">
                                      <p:cBhvr>
                                        <p:cTn id="112" dur="1000"/>
                                        <p:tgtEl>
                                          <p:spTgt spid="134"/>
                                        </p:tgtEl>
                                      </p:cBhvr>
                                    </p:animEffect>
                                  </p:childTnLst>
                                </p:cTn>
                              </p:par>
                              <p:par>
                                <p:cTn id="113" presetID="49" presetClass="entr" presetSubtype="0" repeatCount="indefinite" decel="100000" fill="hold" grpId="0" nodeType="withEffect">
                                  <p:stCondLst>
                                    <p:cond delay="0"/>
                                  </p:stCondLst>
                                  <p:childTnLst>
                                    <p:set>
                                      <p:cBhvr>
                                        <p:cTn id="114" dur="1" fill="hold">
                                          <p:stCondLst>
                                            <p:cond delay="0"/>
                                          </p:stCondLst>
                                        </p:cTn>
                                        <p:tgtEl>
                                          <p:spTgt spid="135"/>
                                        </p:tgtEl>
                                        <p:attrNameLst>
                                          <p:attrName>style.visibility</p:attrName>
                                        </p:attrNameLst>
                                      </p:cBhvr>
                                      <p:to>
                                        <p:strVal val="visible"/>
                                      </p:to>
                                    </p:set>
                                    <p:anim calcmode="lin" valueType="num">
                                      <p:cBhvr>
                                        <p:cTn id="115" dur="1000" fill="hold"/>
                                        <p:tgtEl>
                                          <p:spTgt spid="135"/>
                                        </p:tgtEl>
                                        <p:attrNameLst>
                                          <p:attrName>ppt_w</p:attrName>
                                        </p:attrNameLst>
                                      </p:cBhvr>
                                      <p:tavLst>
                                        <p:tav tm="0">
                                          <p:val>
                                            <p:fltVal val="0"/>
                                          </p:val>
                                        </p:tav>
                                        <p:tav tm="100000">
                                          <p:val>
                                            <p:strVal val="#ppt_w"/>
                                          </p:val>
                                        </p:tav>
                                      </p:tavLst>
                                    </p:anim>
                                    <p:anim calcmode="lin" valueType="num">
                                      <p:cBhvr>
                                        <p:cTn id="116" dur="1000" fill="hold"/>
                                        <p:tgtEl>
                                          <p:spTgt spid="135"/>
                                        </p:tgtEl>
                                        <p:attrNameLst>
                                          <p:attrName>ppt_h</p:attrName>
                                        </p:attrNameLst>
                                      </p:cBhvr>
                                      <p:tavLst>
                                        <p:tav tm="0">
                                          <p:val>
                                            <p:fltVal val="0"/>
                                          </p:val>
                                        </p:tav>
                                        <p:tav tm="100000">
                                          <p:val>
                                            <p:strVal val="#ppt_h"/>
                                          </p:val>
                                        </p:tav>
                                      </p:tavLst>
                                    </p:anim>
                                    <p:anim calcmode="lin" valueType="num">
                                      <p:cBhvr>
                                        <p:cTn id="117" dur="1000" fill="hold"/>
                                        <p:tgtEl>
                                          <p:spTgt spid="135"/>
                                        </p:tgtEl>
                                        <p:attrNameLst>
                                          <p:attrName>style.rotation</p:attrName>
                                        </p:attrNameLst>
                                      </p:cBhvr>
                                      <p:tavLst>
                                        <p:tav tm="0">
                                          <p:val>
                                            <p:fltVal val="360"/>
                                          </p:val>
                                        </p:tav>
                                        <p:tav tm="100000">
                                          <p:val>
                                            <p:fltVal val="0"/>
                                          </p:val>
                                        </p:tav>
                                      </p:tavLst>
                                    </p:anim>
                                    <p:animEffect transition="in" filter="fade">
                                      <p:cBhvr>
                                        <p:cTn id="118" dur="1000"/>
                                        <p:tgtEl>
                                          <p:spTgt spid="135"/>
                                        </p:tgtEl>
                                      </p:cBhvr>
                                    </p:animEffect>
                                  </p:childTnLst>
                                </p:cTn>
                              </p:par>
                              <p:par>
                                <p:cTn id="119" presetID="49" presetClass="entr" presetSubtype="0" repeatCount="indefinite" decel="100000" fill="hold" grpId="0" nodeType="withEffect">
                                  <p:stCondLst>
                                    <p:cond delay="200"/>
                                  </p:stCondLst>
                                  <p:childTnLst>
                                    <p:set>
                                      <p:cBhvr>
                                        <p:cTn id="120" dur="1" fill="hold">
                                          <p:stCondLst>
                                            <p:cond delay="0"/>
                                          </p:stCondLst>
                                        </p:cTn>
                                        <p:tgtEl>
                                          <p:spTgt spid="136"/>
                                        </p:tgtEl>
                                        <p:attrNameLst>
                                          <p:attrName>style.visibility</p:attrName>
                                        </p:attrNameLst>
                                      </p:cBhvr>
                                      <p:to>
                                        <p:strVal val="visible"/>
                                      </p:to>
                                    </p:set>
                                    <p:anim calcmode="lin" valueType="num">
                                      <p:cBhvr>
                                        <p:cTn id="121" dur="1000" fill="hold"/>
                                        <p:tgtEl>
                                          <p:spTgt spid="136"/>
                                        </p:tgtEl>
                                        <p:attrNameLst>
                                          <p:attrName>ppt_w</p:attrName>
                                        </p:attrNameLst>
                                      </p:cBhvr>
                                      <p:tavLst>
                                        <p:tav tm="0">
                                          <p:val>
                                            <p:fltVal val="0"/>
                                          </p:val>
                                        </p:tav>
                                        <p:tav tm="100000">
                                          <p:val>
                                            <p:strVal val="#ppt_w"/>
                                          </p:val>
                                        </p:tav>
                                      </p:tavLst>
                                    </p:anim>
                                    <p:anim calcmode="lin" valueType="num">
                                      <p:cBhvr>
                                        <p:cTn id="122" dur="1000" fill="hold"/>
                                        <p:tgtEl>
                                          <p:spTgt spid="136"/>
                                        </p:tgtEl>
                                        <p:attrNameLst>
                                          <p:attrName>ppt_h</p:attrName>
                                        </p:attrNameLst>
                                      </p:cBhvr>
                                      <p:tavLst>
                                        <p:tav tm="0">
                                          <p:val>
                                            <p:fltVal val="0"/>
                                          </p:val>
                                        </p:tav>
                                        <p:tav tm="100000">
                                          <p:val>
                                            <p:strVal val="#ppt_h"/>
                                          </p:val>
                                        </p:tav>
                                      </p:tavLst>
                                    </p:anim>
                                    <p:anim calcmode="lin" valueType="num">
                                      <p:cBhvr>
                                        <p:cTn id="123" dur="1000" fill="hold"/>
                                        <p:tgtEl>
                                          <p:spTgt spid="136"/>
                                        </p:tgtEl>
                                        <p:attrNameLst>
                                          <p:attrName>style.rotation</p:attrName>
                                        </p:attrNameLst>
                                      </p:cBhvr>
                                      <p:tavLst>
                                        <p:tav tm="0">
                                          <p:val>
                                            <p:fltVal val="360"/>
                                          </p:val>
                                        </p:tav>
                                        <p:tav tm="100000">
                                          <p:val>
                                            <p:fltVal val="0"/>
                                          </p:val>
                                        </p:tav>
                                      </p:tavLst>
                                    </p:anim>
                                    <p:animEffect transition="in" filter="fade">
                                      <p:cBhvr>
                                        <p:cTn id="124" dur="1000"/>
                                        <p:tgtEl>
                                          <p:spTgt spid="136"/>
                                        </p:tgtEl>
                                      </p:cBhvr>
                                    </p:animEffect>
                                  </p:childTnLst>
                                </p:cTn>
                              </p:par>
                              <p:par>
                                <p:cTn id="125" presetID="49" presetClass="entr" presetSubtype="0" repeatCount="indefinite" decel="100000" fill="hold" grpId="0" nodeType="withEffect">
                                  <p:stCondLst>
                                    <p:cond delay="200"/>
                                  </p:stCondLst>
                                  <p:childTnLst>
                                    <p:set>
                                      <p:cBhvr>
                                        <p:cTn id="126" dur="1" fill="hold">
                                          <p:stCondLst>
                                            <p:cond delay="0"/>
                                          </p:stCondLst>
                                        </p:cTn>
                                        <p:tgtEl>
                                          <p:spTgt spid="137"/>
                                        </p:tgtEl>
                                        <p:attrNameLst>
                                          <p:attrName>style.visibility</p:attrName>
                                        </p:attrNameLst>
                                      </p:cBhvr>
                                      <p:to>
                                        <p:strVal val="visible"/>
                                      </p:to>
                                    </p:set>
                                    <p:anim calcmode="lin" valueType="num">
                                      <p:cBhvr>
                                        <p:cTn id="127" dur="1000" fill="hold"/>
                                        <p:tgtEl>
                                          <p:spTgt spid="137"/>
                                        </p:tgtEl>
                                        <p:attrNameLst>
                                          <p:attrName>ppt_w</p:attrName>
                                        </p:attrNameLst>
                                      </p:cBhvr>
                                      <p:tavLst>
                                        <p:tav tm="0">
                                          <p:val>
                                            <p:fltVal val="0"/>
                                          </p:val>
                                        </p:tav>
                                        <p:tav tm="100000">
                                          <p:val>
                                            <p:strVal val="#ppt_w"/>
                                          </p:val>
                                        </p:tav>
                                      </p:tavLst>
                                    </p:anim>
                                    <p:anim calcmode="lin" valueType="num">
                                      <p:cBhvr>
                                        <p:cTn id="128" dur="1000" fill="hold"/>
                                        <p:tgtEl>
                                          <p:spTgt spid="137"/>
                                        </p:tgtEl>
                                        <p:attrNameLst>
                                          <p:attrName>ppt_h</p:attrName>
                                        </p:attrNameLst>
                                      </p:cBhvr>
                                      <p:tavLst>
                                        <p:tav tm="0">
                                          <p:val>
                                            <p:fltVal val="0"/>
                                          </p:val>
                                        </p:tav>
                                        <p:tav tm="100000">
                                          <p:val>
                                            <p:strVal val="#ppt_h"/>
                                          </p:val>
                                        </p:tav>
                                      </p:tavLst>
                                    </p:anim>
                                    <p:anim calcmode="lin" valueType="num">
                                      <p:cBhvr>
                                        <p:cTn id="129" dur="1000" fill="hold"/>
                                        <p:tgtEl>
                                          <p:spTgt spid="137"/>
                                        </p:tgtEl>
                                        <p:attrNameLst>
                                          <p:attrName>style.rotation</p:attrName>
                                        </p:attrNameLst>
                                      </p:cBhvr>
                                      <p:tavLst>
                                        <p:tav tm="0">
                                          <p:val>
                                            <p:fltVal val="360"/>
                                          </p:val>
                                        </p:tav>
                                        <p:tav tm="100000">
                                          <p:val>
                                            <p:fltVal val="0"/>
                                          </p:val>
                                        </p:tav>
                                      </p:tavLst>
                                    </p:anim>
                                    <p:animEffect transition="in" filter="fade">
                                      <p:cBhvr>
                                        <p:cTn id="130" dur="1000"/>
                                        <p:tgtEl>
                                          <p:spTgt spid="137"/>
                                        </p:tgtEl>
                                      </p:cBhvr>
                                    </p:animEffect>
                                  </p:childTnLst>
                                </p:cTn>
                              </p:par>
                              <p:par>
                                <p:cTn id="131" presetID="49" presetClass="entr" presetSubtype="0" repeatCount="indefinite" decel="100000" fill="hold" grpId="0" nodeType="withEffect">
                                  <p:stCondLst>
                                    <p:cond delay="0"/>
                                  </p:stCondLst>
                                  <p:childTnLst>
                                    <p:set>
                                      <p:cBhvr>
                                        <p:cTn id="132" dur="1" fill="hold">
                                          <p:stCondLst>
                                            <p:cond delay="0"/>
                                          </p:stCondLst>
                                        </p:cTn>
                                        <p:tgtEl>
                                          <p:spTgt spid="138"/>
                                        </p:tgtEl>
                                        <p:attrNameLst>
                                          <p:attrName>style.visibility</p:attrName>
                                        </p:attrNameLst>
                                      </p:cBhvr>
                                      <p:to>
                                        <p:strVal val="visible"/>
                                      </p:to>
                                    </p:set>
                                    <p:anim calcmode="lin" valueType="num">
                                      <p:cBhvr>
                                        <p:cTn id="133" dur="1000" fill="hold"/>
                                        <p:tgtEl>
                                          <p:spTgt spid="138"/>
                                        </p:tgtEl>
                                        <p:attrNameLst>
                                          <p:attrName>ppt_w</p:attrName>
                                        </p:attrNameLst>
                                      </p:cBhvr>
                                      <p:tavLst>
                                        <p:tav tm="0">
                                          <p:val>
                                            <p:fltVal val="0"/>
                                          </p:val>
                                        </p:tav>
                                        <p:tav tm="100000">
                                          <p:val>
                                            <p:strVal val="#ppt_w"/>
                                          </p:val>
                                        </p:tav>
                                      </p:tavLst>
                                    </p:anim>
                                    <p:anim calcmode="lin" valueType="num">
                                      <p:cBhvr>
                                        <p:cTn id="134" dur="1000" fill="hold"/>
                                        <p:tgtEl>
                                          <p:spTgt spid="138"/>
                                        </p:tgtEl>
                                        <p:attrNameLst>
                                          <p:attrName>ppt_h</p:attrName>
                                        </p:attrNameLst>
                                      </p:cBhvr>
                                      <p:tavLst>
                                        <p:tav tm="0">
                                          <p:val>
                                            <p:fltVal val="0"/>
                                          </p:val>
                                        </p:tav>
                                        <p:tav tm="100000">
                                          <p:val>
                                            <p:strVal val="#ppt_h"/>
                                          </p:val>
                                        </p:tav>
                                      </p:tavLst>
                                    </p:anim>
                                    <p:anim calcmode="lin" valueType="num">
                                      <p:cBhvr>
                                        <p:cTn id="135" dur="1000" fill="hold"/>
                                        <p:tgtEl>
                                          <p:spTgt spid="138"/>
                                        </p:tgtEl>
                                        <p:attrNameLst>
                                          <p:attrName>style.rotation</p:attrName>
                                        </p:attrNameLst>
                                      </p:cBhvr>
                                      <p:tavLst>
                                        <p:tav tm="0">
                                          <p:val>
                                            <p:fltVal val="360"/>
                                          </p:val>
                                        </p:tav>
                                        <p:tav tm="100000">
                                          <p:val>
                                            <p:fltVal val="0"/>
                                          </p:val>
                                        </p:tav>
                                      </p:tavLst>
                                    </p:anim>
                                    <p:animEffect transition="in" filter="fade">
                                      <p:cBhvr>
                                        <p:cTn id="136" dur="1000"/>
                                        <p:tgtEl>
                                          <p:spTgt spid="138"/>
                                        </p:tgtEl>
                                      </p:cBhvr>
                                    </p:animEffect>
                                  </p:childTnLst>
                                </p:cTn>
                              </p:par>
                              <p:par>
                                <p:cTn id="137" presetID="49" presetClass="entr" presetSubtype="0" repeatCount="indefinite" decel="100000" fill="hold" grpId="0" nodeType="withEffect">
                                  <p:stCondLst>
                                    <p:cond delay="200"/>
                                  </p:stCondLst>
                                  <p:childTnLst>
                                    <p:set>
                                      <p:cBhvr>
                                        <p:cTn id="138" dur="1" fill="hold">
                                          <p:stCondLst>
                                            <p:cond delay="0"/>
                                          </p:stCondLst>
                                        </p:cTn>
                                        <p:tgtEl>
                                          <p:spTgt spid="139"/>
                                        </p:tgtEl>
                                        <p:attrNameLst>
                                          <p:attrName>style.visibility</p:attrName>
                                        </p:attrNameLst>
                                      </p:cBhvr>
                                      <p:to>
                                        <p:strVal val="visible"/>
                                      </p:to>
                                    </p:set>
                                    <p:anim calcmode="lin" valueType="num">
                                      <p:cBhvr>
                                        <p:cTn id="139" dur="1000" fill="hold"/>
                                        <p:tgtEl>
                                          <p:spTgt spid="139"/>
                                        </p:tgtEl>
                                        <p:attrNameLst>
                                          <p:attrName>ppt_w</p:attrName>
                                        </p:attrNameLst>
                                      </p:cBhvr>
                                      <p:tavLst>
                                        <p:tav tm="0">
                                          <p:val>
                                            <p:fltVal val="0"/>
                                          </p:val>
                                        </p:tav>
                                        <p:tav tm="100000">
                                          <p:val>
                                            <p:strVal val="#ppt_w"/>
                                          </p:val>
                                        </p:tav>
                                      </p:tavLst>
                                    </p:anim>
                                    <p:anim calcmode="lin" valueType="num">
                                      <p:cBhvr>
                                        <p:cTn id="140" dur="1000" fill="hold"/>
                                        <p:tgtEl>
                                          <p:spTgt spid="139"/>
                                        </p:tgtEl>
                                        <p:attrNameLst>
                                          <p:attrName>ppt_h</p:attrName>
                                        </p:attrNameLst>
                                      </p:cBhvr>
                                      <p:tavLst>
                                        <p:tav tm="0">
                                          <p:val>
                                            <p:fltVal val="0"/>
                                          </p:val>
                                        </p:tav>
                                        <p:tav tm="100000">
                                          <p:val>
                                            <p:strVal val="#ppt_h"/>
                                          </p:val>
                                        </p:tav>
                                      </p:tavLst>
                                    </p:anim>
                                    <p:anim calcmode="lin" valueType="num">
                                      <p:cBhvr>
                                        <p:cTn id="141" dur="1000" fill="hold"/>
                                        <p:tgtEl>
                                          <p:spTgt spid="139"/>
                                        </p:tgtEl>
                                        <p:attrNameLst>
                                          <p:attrName>style.rotation</p:attrName>
                                        </p:attrNameLst>
                                      </p:cBhvr>
                                      <p:tavLst>
                                        <p:tav tm="0">
                                          <p:val>
                                            <p:fltVal val="360"/>
                                          </p:val>
                                        </p:tav>
                                        <p:tav tm="100000">
                                          <p:val>
                                            <p:fltVal val="0"/>
                                          </p:val>
                                        </p:tav>
                                      </p:tavLst>
                                    </p:anim>
                                    <p:animEffect transition="in" filter="fade">
                                      <p:cBhvr>
                                        <p:cTn id="142" dur="1000"/>
                                        <p:tgtEl>
                                          <p:spTgt spid="139"/>
                                        </p:tgtEl>
                                      </p:cBhvr>
                                    </p:animEffect>
                                  </p:childTnLst>
                                </p:cTn>
                              </p:par>
                              <p:par>
                                <p:cTn id="143" presetID="49" presetClass="entr" presetSubtype="0" repeatCount="indefinite" decel="100000" fill="hold" grpId="0" nodeType="withEffect">
                                  <p:stCondLst>
                                    <p:cond delay="0"/>
                                  </p:stCondLst>
                                  <p:childTnLst>
                                    <p:set>
                                      <p:cBhvr>
                                        <p:cTn id="144" dur="1" fill="hold">
                                          <p:stCondLst>
                                            <p:cond delay="0"/>
                                          </p:stCondLst>
                                        </p:cTn>
                                        <p:tgtEl>
                                          <p:spTgt spid="140"/>
                                        </p:tgtEl>
                                        <p:attrNameLst>
                                          <p:attrName>style.visibility</p:attrName>
                                        </p:attrNameLst>
                                      </p:cBhvr>
                                      <p:to>
                                        <p:strVal val="visible"/>
                                      </p:to>
                                    </p:set>
                                    <p:anim calcmode="lin" valueType="num">
                                      <p:cBhvr>
                                        <p:cTn id="145" dur="1000" fill="hold"/>
                                        <p:tgtEl>
                                          <p:spTgt spid="140"/>
                                        </p:tgtEl>
                                        <p:attrNameLst>
                                          <p:attrName>ppt_w</p:attrName>
                                        </p:attrNameLst>
                                      </p:cBhvr>
                                      <p:tavLst>
                                        <p:tav tm="0">
                                          <p:val>
                                            <p:fltVal val="0"/>
                                          </p:val>
                                        </p:tav>
                                        <p:tav tm="100000">
                                          <p:val>
                                            <p:strVal val="#ppt_w"/>
                                          </p:val>
                                        </p:tav>
                                      </p:tavLst>
                                    </p:anim>
                                    <p:anim calcmode="lin" valueType="num">
                                      <p:cBhvr>
                                        <p:cTn id="146" dur="1000" fill="hold"/>
                                        <p:tgtEl>
                                          <p:spTgt spid="140"/>
                                        </p:tgtEl>
                                        <p:attrNameLst>
                                          <p:attrName>ppt_h</p:attrName>
                                        </p:attrNameLst>
                                      </p:cBhvr>
                                      <p:tavLst>
                                        <p:tav tm="0">
                                          <p:val>
                                            <p:fltVal val="0"/>
                                          </p:val>
                                        </p:tav>
                                        <p:tav tm="100000">
                                          <p:val>
                                            <p:strVal val="#ppt_h"/>
                                          </p:val>
                                        </p:tav>
                                      </p:tavLst>
                                    </p:anim>
                                    <p:anim calcmode="lin" valueType="num">
                                      <p:cBhvr>
                                        <p:cTn id="147" dur="1000" fill="hold"/>
                                        <p:tgtEl>
                                          <p:spTgt spid="140"/>
                                        </p:tgtEl>
                                        <p:attrNameLst>
                                          <p:attrName>style.rotation</p:attrName>
                                        </p:attrNameLst>
                                      </p:cBhvr>
                                      <p:tavLst>
                                        <p:tav tm="0">
                                          <p:val>
                                            <p:fltVal val="360"/>
                                          </p:val>
                                        </p:tav>
                                        <p:tav tm="100000">
                                          <p:val>
                                            <p:fltVal val="0"/>
                                          </p:val>
                                        </p:tav>
                                      </p:tavLst>
                                    </p:anim>
                                    <p:animEffect transition="in" filter="fade">
                                      <p:cBhvr>
                                        <p:cTn id="148" dur="1000"/>
                                        <p:tgtEl>
                                          <p:spTgt spid="140"/>
                                        </p:tgtEl>
                                      </p:cBhvr>
                                    </p:animEffect>
                                  </p:childTnLst>
                                </p:cTn>
                              </p:par>
                              <p:par>
                                <p:cTn id="149" presetID="49" presetClass="entr" presetSubtype="0" repeatCount="indefinite" decel="100000" fill="hold" grpId="0" nodeType="withEffect">
                                  <p:stCondLst>
                                    <p:cond delay="200"/>
                                  </p:stCondLst>
                                  <p:childTnLst>
                                    <p:set>
                                      <p:cBhvr>
                                        <p:cTn id="150" dur="1" fill="hold">
                                          <p:stCondLst>
                                            <p:cond delay="0"/>
                                          </p:stCondLst>
                                        </p:cTn>
                                        <p:tgtEl>
                                          <p:spTgt spid="141"/>
                                        </p:tgtEl>
                                        <p:attrNameLst>
                                          <p:attrName>style.visibility</p:attrName>
                                        </p:attrNameLst>
                                      </p:cBhvr>
                                      <p:to>
                                        <p:strVal val="visible"/>
                                      </p:to>
                                    </p:set>
                                    <p:anim calcmode="lin" valueType="num">
                                      <p:cBhvr>
                                        <p:cTn id="151" dur="1000" fill="hold"/>
                                        <p:tgtEl>
                                          <p:spTgt spid="141"/>
                                        </p:tgtEl>
                                        <p:attrNameLst>
                                          <p:attrName>ppt_w</p:attrName>
                                        </p:attrNameLst>
                                      </p:cBhvr>
                                      <p:tavLst>
                                        <p:tav tm="0">
                                          <p:val>
                                            <p:fltVal val="0"/>
                                          </p:val>
                                        </p:tav>
                                        <p:tav tm="100000">
                                          <p:val>
                                            <p:strVal val="#ppt_w"/>
                                          </p:val>
                                        </p:tav>
                                      </p:tavLst>
                                    </p:anim>
                                    <p:anim calcmode="lin" valueType="num">
                                      <p:cBhvr>
                                        <p:cTn id="152" dur="1000" fill="hold"/>
                                        <p:tgtEl>
                                          <p:spTgt spid="141"/>
                                        </p:tgtEl>
                                        <p:attrNameLst>
                                          <p:attrName>ppt_h</p:attrName>
                                        </p:attrNameLst>
                                      </p:cBhvr>
                                      <p:tavLst>
                                        <p:tav tm="0">
                                          <p:val>
                                            <p:fltVal val="0"/>
                                          </p:val>
                                        </p:tav>
                                        <p:tav tm="100000">
                                          <p:val>
                                            <p:strVal val="#ppt_h"/>
                                          </p:val>
                                        </p:tav>
                                      </p:tavLst>
                                    </p:anim>
                                    <p:anim calcmode="lin" valueType="num">
                                      <p:cBhvr>
                                        <p:cTn id="153" dur="1000" fill="hold"/>
                                        <p:tgtEl>
                                          <p:spTgt spid="141"/>
                                        </p:tgtEl>
                                        <p:attrNameLst>
                                          <p:attrName>style.rotation</p:attrName>
                                        </p:attrNameLst>
                                      </p:cBhvr>
                                      <p:tavLst>
                                        <p:tav tm="0">
                                          <p:val>
                                            <p:fltVal val="360"/>
                                          </p:val>
                                        </p:tav>
                                        <p:tav tm="100000">
                                          <p:val>
                                            <p:fltVal val="0"/>
                                          </p:val>
                                        </p:tav>
                                      </p:tavLst>
                                    </p:anim>
                                    <p:animEffect transition="in" filter="fade">
                                      <p:cBhvr>
                                        <p:cTn id="154" dur="1000"/>
                                        <p:tgtEl>
                                          <p:spTgt spid="141"/>
                                        </p:tgtEl>
                                      </p:cBhvr>
                                    </p:animEffect>
                                  </p:childTnLst>
                                </p:cTn>
                              </p:par>
                              <p:par>
                                <p:cTn id="155" presetID="49" presetClass="entr" presetSubtype="0" repeatCount="indefinite" decel="100000" fill="hold" grpId="0" nodeType="withEffect">
                                  <p:stCondLst>
                                    <p:cond delay="0"/>
                                  </p:stCondLst>
                                  <p:childTnLst>
                                    <p:set>
                                      <p:cBhvr>
                                        <p:cTn id="156" dur="1" fill="hold">
                                          <p:stCondLst>
                                            <p:cond delay="0"/>
                                          </p:stCondLst>
                                        </p:cTn>
                                        <p:tgtEl>
                                          <p:spTgt spid="142"/>
                                        </p:tgtEl>
                                        <p:attrNameLst>
                                          <p:attrName>style.visibility</p:attrName>
                                        </p:attrNameLst>
                                      </p:cBhvr>
                                      <p:to>
                                        <p:strVal val="visible"/>
                                      </p:to>
                                    </p:set>
                                    <p:anim calcmode="lin" valueType="num">
                                      <p:cBhvr>
                                        <p:cTn id="157" dur="1000" fill="hold"/>
                                        <p:tgtEl>
                                          <p:spTgt spid="142"/>
                                        </p:tgtEl>
                                        <p:attrNameLst>
                                          <p:attrName>ppt_w</p:attrName>
                                        </p:attrNameLst>
                                      </p:cBhvr>
                                      <p:tavLst>
                                        <p:tav tm="0">
                                          <p:val>
                                            <p:fltVal val="0"/>
                                          </p:val>
                                        </p:tav>
                                        <p:tav tm="100000">
                                          <p:val>
                                            <p:strVal val="#ppt_w"/>
                                          </p:val>
                                        </p:tav>
                                      </p:tavLst>
                                    </p:anim>
                                    <p:anim calcmode="lin" valueType="num">
                                      <p:cBhvr>
                                        <p:cTn id="158" dur="1000" fill="hold"/>
                                        <p:tgtEl>
                                          <p:spTgt spid="142"/>
                                        </p:tgtEl>
                                        <p:attrNameLst>
                                          <p:attrName>ppt_h</p:attrName>
                                        </p:attrNameLst>
                                      </p:cBhvr>
                                      <p:tavLst>
                                        <p:tav tm="0">
                                          <p:val>
                                            <p:fltVal val="0"/>
                                          </p:val>
                                        </p:tav>
                                        <p:tav tm="100000">
                                          <p:val>
                                            <p:strVal val="#ppt_h"/>
                                          </p:val>
                                        </p:tav>
                                      </p:tavLst>
                                    </p:anim>
                                    <p:anim calcmode="lin" valueType="num">
                                      <p:cBhvr>
                                        <p:cTn id="159" dur="1000" fill="hold"/>
                                        <p:tgtEl>
                                          <p:spTgt spid="142"/>
                                        </p:tgtEl>
                                        <p:attrNameLst>
                                          <p:attrName>style.rotation</p:attrName>
                                        </p:attrNameLst>
                                      </p:cBhvr>
                                      <p:tavLst>
                                        <p:tav tm="0">
                                          <p:val>
                                            <p:fltVal val="360"/>
                                          </p:val>
                                        </p:tav>
                                        <p:tav tm="100000">
                                          <p:val>
                                            <p:fltVal val="0"/>
                                          </p:val>
                                        </p:tav>
                                      </p:tavLst>
                                    </p:anim>
                                    <p:animEffect transition="in" filter="fade">
                                      <p:cBhvr>
                                        <p:cTn id="160" dur="1000"/>
                                        <p:tgtEl>
                                          <p:spTgt spid="142"/>
                                        </p:tgtEl>
                                      </p:cBhvr>
                                    </p:animEffect>
                                  </p:childTnLst>
                                </p:cTn>
                              </p:par>
                              <p:par>
                                <p:cTn id="161" presetID="49" presetClass="entr" presetSubtype="0" repeatCount="indefinite" decel="100000" fill="hold" grpId="0" nodeType="withEffect">
                                  <p:stCondLst>
                                    <p:cond delay="200"/>
                                  </p:stCondLst>
                                  <p:childTnLst>
                                    <p:set>
                                      <p:cBhvr>
                                        <p:cTn id="162" dur="1" fill="hold">
                                          <p:stCondLst>
                                            <p:cond delay="0"/>
                                          </p:stCondLst>
                                        </p:cTn>
                                        <p:tgtEl>
                                          <p:spTgt spid="143"/>
                                        </p:tgtEl>
                                        <p:attrNameLst>
                                          <p:attrName>style.visibility</p:attrName>
                                        </p:attrNameLst>
                                      </p:cBhvr>
                                      <p:to>
                                        <p:strVal val="visible"/>
                                      </p:to>
                                    </p:set>
                                    <p:anim calcmode="lin" valueType="num">
                                      <p:cBhvr>
                                        <p:cTn id="163" dur="1000" fill="hold"/>
                                        <p:tgtEl>
                                          <p:spTgt spid="143"/>
                                        </p:tgtEl>
                                        <p:attrNameLst>
                                          <p:attrName>ppt_w</p:attrName>
                                        </p:attrNameLst>
                                      </p:cBhvr>
                                      <p:tavLst>
                                        <p:tav tm="0">
                                          <p:val>
                                            <p:fltVal val="0"/>
                                          </p:val>
                                        </p:tav>
                                        <p:tav tm="100000">
                                          <p:val>
                                            <p:strVal val="#ppt_w"/>
                                          </p:val>
                                        </p:tav>
                                      </p:tavLst>
                                    </p:anim>
                                    <p:anim calcmode="lin" valueType="num">
                                      <p:cBhvr>
                                        <p:cTn id="164" dur="1000" fill="hold"/>
                                        <p:tgtEl>
                                          <p:spTgt spid="143"/>
                                        </p:tgtEl>
                                        <p:attrNameLst>
                                          <p:attrName>ppt_h</p:attrName>
                                        </p:attrNameLst>
                                      </p:cBhvr>
                                      <p:tavLst>
                                        <p:tav tm="0">
                                          <p:val>
                                            <p:fltVal val="0"/>
                                          </p:val>
                                        </p:tav>
                                        <p:tav tm="100000">
                                          <p:val>
                                            <p:strVal val="#ppt_h"/>
                                          </p:val>
                                        </p:tav>
                                      </p:tavLst>
                                    </p:anim>
                                    <p:anim calcmode="lin" valueType="num">
                                      <p:cBhvr>
                                        <p:cTn id="165" dur="1000" fill="hold"/>
                                        <p:tgtEl>
                                          <p:spTgt spid="143"/>
                                        </p:tgtEl>
                                        <p:attrNameLst>
                                          <p:attrName>style.rotation</p:attrName>
                                        </p:attrNameLst>
                                      </p:cBhvr>
                                      <p:tavLst>
                                        <p:tav tm="0">
                                          <p:val>
                                            <p:fltVal val="360"/>
                                          </p:val>
                                        </p:tav>
                                        <p:tav tm="100000">
                                          <p:val>
                                            <p:fltVal val="0"/>
                                          </p:val>
                                        </p:tav>
                                      </p:tavLst>
                                    </p:anim>
                                    <p:animEffect transition="in" filter="fade">
                                      <p:cBhvr>
                                        <p:cTn id="166" dur="1000"/>
                                        <p:tgtEl>
                                          <p:spTgt spid="143"/>
                                        </p:tgtEl>
                                      </p:cBhvr>
                                    </p:animEffect>
                                  </p:childTnLst>
                                </p:cTn>
                              </p:par>
                              <p:par>
                                <p:cTn id="167" presetID="49" presetClass="entr" presetSubtype="0" repeatCount="indefinite" decel="100000" fill="hold" grpId="0" nodeType="withEffect">
                                  <p:stCondLst>
                                    <p:cond delay="0"/>
                                  </p:stCondLst>
                                  <p:childTnLst>
                                    <p:set>
                                      <p:cBhvr>
                                        <p:cTn id="168" dur="1" fill="hold">
                                          <p:stCondLst>
                                            <p:cond delay="0"/>
                                          </p:stCondLst>
                                        </p:cTn>
                                        <p:tgtEl>
                                          <p:spTgt spid="144"/>
                                        </p:tgtEl>
                                        <p:attrNameLst>
                                          <p:attrName>style.visibility</p:attrName>
                                        </p:attrNameLst>
                                      </p:cBhvr>
                                      <p:to>
                                        <p:strVal val="visible"/>
                                      </p:to>
                                    </p:set>
                                    <p:anim calcmode="lin" valueType="num">
                                      <p:cBhvr>
                                        <p:cTn id="169" dur="1000" fill="hold"/>
                                        <p:tgtEl>
                                          <p:spTgt spid="144"/>
                                        </p:tgtEl>
                                        <p:attrNameLst>
                                          <p:attrName>ppt_w</p:attrName>
                                        </p:attrNameLst>
                                      </p:cBhvr>
                                      <p:tavLst>
                                        <p:tav tm="0">
                                          <p:val>
                                            <p:fltVal val="0"/>
                                          </p:val>
                                        </p:tav>
                                        <p:tav tm="100000">
                                          <p:val>
                                            <p:strVal val="#ppt_w"/>
                                          </p:val>
                                        </p:tav>
                                      </p:tavLst>
                                    </p:anim>
                                    <p:anim calcmode="lin" valueType="num">
                                      <p:cBhvr>
                                        <p:cTn id="170" dur="1000" fill="hold"/>
                                        <p:tgtEl>
                                          <p:spTgt spid="144"/>
                                        </p:tgtEl>
                                        <p:attrNameLst>
                                          <p:attrName>ppt_h</p:attrName>
                                        </p:attrNameLst>
                                      </p:cBhvr>
                                      <p:tavLst>
                                        <p:tav tm="0">
                                          <p:val>
                                            <p:fltVal val="0"/>
                                          </p:val>
                                        </p:tav>
                                        <p:tav tm="100000">
                                          <p:val>
                                            <p:strVal val="#ppt_h"/>
                                          </p:val>
                                        </p:tav>
                                      </p:tavLst>
                                    </p:anim>
                                    <p:anim calcmode="lin" valueType="num">
                                      <p:cBhvr>
                                        <p:cTn id="171" dur="1000" fill="hold"/>
                                        <p:tgtEl>
                                          <p:spTgt spid="144"/>
                                        </p:tgtEl>
                                        <p:attrNameLst>
                                          <p:attrName>style.rotation</p:attrName>
                                        </p:attrNameLst>
                                      </p:cBhvr>
                                      <p:tavLst>
                                        <p:tav tm="0">
                                          <p:val>
                                            <p:fltVal val="360"/>
                                          </p:val>
                                        </p:tav>
                                        <p:tav tm="100000">
                                          <p:val>
                                            <p:fltVal val="0"/>
                                          </p:val>
                                        </p:tav>
                                      </p:tavLst>
                                    </p:anim>
                                    <p:animEffect transition="in" filter="fade">
                                      <p:cBhvr>
                                        <p:cTn id="172" dur="1000"/>
                                        <p:tgtEl>
                                          <p:spTgt spid="144"/>
                                        </p:tgtEl>
                                      </p:cBhvr>
                                    </p:animEffect>
                                  </p:childTnLst>
                                </p:cTn>
                              </p:par>
                              <p:par>
                                <p:cTn id="173" presetID="49" presetClass="entr" presetSubtype="0" repeatCount="indefinite" decel="100000" fill="hold" grpId="0" nodeType="withEffect">
                                  <p:stCondLst>
                                    <p:cond delay="200"/>
                                  </p:stCondLst>
                                  <p:childTnLst>
                                    <p:set>
                                      <p:cBhvr>
                                        <p:cTn id="174" dur="1" fill="hold">
                                          <p:stCondLst>
                                            <p:cond delay="0"/>
                                          </p:stCondLst>
                                        </p:cTn>
                                        <p:tgtEl>
                                          <p:spTgt spid="145"/>
                                        </p:tgtEl>
                                        <p:attrNameLst>
                                          <p:attrName>style.visibility</p:attrName>
                                        </p:attrNameLst>
                                      </p:cBhvr>
                                      <p:to>
                                        <p:strVal val="visible"/>
                                      </p:to>
                                    </p:set>
                                    <p:anim calcmode="lin" valueType="num">
                                      <p:cBhvr>
                                        <p:cTn id="175" dur="1000" fill="hold"/>
                                        <p:tgtEl>
                                          <p:spTgt spid="145"/>
                                        </p:tgtEl>
                                        <p:attrNameLst>
                                          <p:attrName>ppt_w</p:attrName>
                                        </p:attrNameLst>
                                      </p:cBhvr>
                                      <p:tavLst>
                                        <p:tav tm="0">
                                          <p:val>
                                            <p:fltVal val="0"/>
                                          </p:val>
                                        </p:tav>
                                        <p:tav tm="100000">
                                          <p:val>
                                            <p:strVal val="#ppt_w"/>
                                          </p:val>
                                        </p:tav>
                                      </p:tavLst>
                                    </p:anim>
                                    <p:anim calcmode="lin" valueType="num">
                                      <p:cBhvr>
                                        <p:cTn id="176" dur="1000" fill="hold"/>
                                        <p:tgtEl>
                                          <p:spTgt spid="145"/>
                                        </p:tgtEl>
                                        <p:attrNameLst>
                                          <p:attrName>ppt_h</p:attrName>
                                        </p:attrNameLst>
                                      </p:cBhvr>
                                      <p:tavLst>
                                        <p:tav tm="0">
                                          <p:val>
                                            <p:fltVal val="0"/>
                                          </p:val>
                                        </p:tav>
                                        <p:tav tm="100000">
                                          <p:val>
                                            <p:strVal val="#ppt_h"/>
                                          </p:val>
                                        </p:tav>
                                      </p:tavLst>
                                    </p:anim>
                                    <p:anim calcmode="lin" valueType="num">
                                      <p:cBhvr>
                                        <p:cTn id="177" dur="1000" fill="hold"/>
                                        <p:tgtEl>
                                          <p:spTgt spid="145"/>
                                        </p:tgtEl>
                                        <p:attrNameLst>
                                          <p:attrName>style.rotation</p:attrName>
                                        </p:attrNameLst>
                                      </p:cBhvr>
                                      <p:tavLst>
                                        <p:tav tm="0">
                                          <p:val>
                                            <p:fltVal val="360"/>
                                          </p:val>
                                        </p:tav>
                                        <p:tav tm="100000">
                                          <p:val>
                                            <p:fltVal val="0"/>
                                          </p:val>
                                        </p:tav>
                                      </p:tavLst>
                                    </p:anim>
                                    <p:animEffect transition="in" filter="fade">
                                      <p:cBhvr>
                                        <p:cTn id="178" dur="1000"/>
                                        <p:tgtEl>
                                          <p:spTgt spid="145"/>
                                        </p:tgtEl>
                                      </p:cBhvr>
                                    </p:animEffect>
                                  </p:childTnLst>
                                </p:cTn>
                              </p:par>
                              <p:par>
                                <p:cTn id="179" presetID="49" presetClass="entr" presetSubtype="0" repeatCount="indefinite" decel="100000" fill="hold" grpId="0" nodeType="withEffect">
                                  <p:stCondLst>
                                    <p:cond delay="200"/>
                                  </p:stCondLst>
                                  <p:childTnLst>
                                    <p:set>
                                      <p:cBhvr>
                                        <p:cTn id="180" dur="1" fill="hold">
                                          <p:stCondLst>
                                            <p:cond delay="0"/>
                                          </p:stCondLst>
                                        </p:cTn>
                                        <p:tgtEl>
                                          <p:spTgt spid="146"/>
                                        </p:tgtEl>
                                        <p:attrNameLst>
                                          <p:attrName>style.visibility</p:attrName>
                                        </p:attrNameLst>
                                      </p:cBhvr>
                                      <p:to>
                                        <p:strVal val="visible"/>
                                      </p:to>
                                    </p:set>
                                    <p:anim calcmode="lin" valueType="num">
                                      <p:cBhvr>
                                        <p:cTn id="181" dur="1000" fill="hold"/>
                                        <p:tgtEl>
                                          <p:spTgt spid="146"/>
                                        </p:tgtEl>
                                        <p:attrNameLst>
                                          <p:attrName>ppt_w</p:attrName>
                                        </p:attrNameLst>
                                      </p:cBhvr>
                                      <p:tavLst>
                                        <p:tav tm="0">
                                          <p:val>
                                            <p:fltVal val="0"/>
                                          </p:val>
                                        </p:tav>
                                        <p:tav tm="100000">
                                          <p:val>
                                            <p:strVal val="#ppt_w"/>
                                          </p:val>
                                        </p:tav>
                                      </p:tavLst>
                                    </p:anim>
                                    <p:anim calcmode="lin" valueType="num">
                                      <p:cBhvr>
                                        <p:cTn id="182" dur="1000" fill="hold"/>
                                        <p:tgtEl>
                                          <p:spTgt spid="146"/>
                                        </p:tgtEl>
                                        <p:attrNameLst>
                                          <p:attrName>ppt_h</p:attrName>
                                        </p:attrNameLst>
                                      </p:cBhvr>
                                      <p:tavLst>
                                        <p:tav tm="0">
                                          <p:val>
                                            <p:fltVal val="0"/>
                                          </p:val>
                                        </p:tav>
                                        <p:tav tm="100000">
                                          <p:val>
                                            <p:strVal val="#ppt_h"/>
                                          </p:val>
                                        </p:tav>
                                      </p:tavLst>
                                    </p:anim>
                                    <p:anim calcmode="lin" valueType="num">
                                      <p:cBhvr>
                                        <p:cTn id="183" dur="1000" fill="hold"/>
                                        <p:tgtEl>
                                          <p:spTgt spid="146"/>
                                        </p:tgtEl>
                                        <p:attrNameLst>
                                          <p:attrName>style.rotation</p:attrName>
                                        </p:attrNameLst>
                                      </p:cBhvr>
                                      <p:tavLst>
                                        <p:tav tm="0">
                                          <p:val>
                                            <p:fltVal val="360"/>
                                          </p:val>
                                        </p:tav>
                                        <p:tav tm="100000">
                                          <p:val>
                                            <p:fltVal val="0"/>
                                          </p:val>
                                        </p:tav>
                                      </p:tavLst>
                                    </p:anim>
                                    <p:animEffect transition="in" filter="fade">
                                      <p:cBhvr>
                                        <p:cTn id="184" dur="1000"/>
                                        <p:tgtEl>
                                          <p:spTgt spid="146"/>
                                        </p:tgtEl>
                                      </p:cBhvr>
                                    </p:animEffect>
                                  </p:childTnLst>
                                </p:cTn>
                              </p:par>
                              <p:par>
                                <p:cTn id="185" presetID="49" presetClass="entr" presetSubtype="0" repeatCount="indefinite" decel="100000" fill="hold" grpId="0" nodeType="withEffect">
                                  <p:stCondLst>
                                    <p:cond delay="200"/>
                                  </p:stCondLst>
                                  <p:childTnLst>
                                    <p:set>
                                      <p:cBhvr>
                                        <p:cTn id="186" dur="1" fill="hold">
                                          <p:stCondLst>
                                            <p:cond delay="0"/>
                                          </p:stCondLst>
                                        </p:cTn>
                                        <p:tgtEl>
                                          <p:spTgt spid="147"/>
                                        </p:tgtEl>
                                        <p:attrNameLst>
                                          <p:attrName>style.visibility</p:attrName>
                                        </p:attrNameLst>
                                      </p:cBhvr>
                                      <p:to>
                                        <p:strVal val="visible"/>
                                      </p:to>
                                    </p:set>
                                    <p:anim calcmode="lin" valueType="num">
                                      <p:cBhvr>
                                        <p:cTn id="187" dur="1000" fill="hold"/>
                                        <p:tgtEl>
                                          <p:spTgt spid="147"/>
                                        </p:tgtEl>
                                        <p:attrNameLst>
                                          <p:attrName>ppt_w</p:attrName>
                                        </p:attrNameLst>
                                      </p:cBhvr>
                                      <p:tavLst>
                                        <p:tav tm="0">
                                          <p:val>
                                            <p:fltVal val="0"/>
                                          </p:val>
                                        </p:tav>
                                        <p:tav tm="100000">
                                          <p:val>
                                            <p:strVal val="#ppt_w"/>
                                          </p:val>
                                        </p:tav>
                                      </p:tavLst>
                                    </p:anim>
                                    <p:anim calcmode="lin" valueType="num">
                                      <p:cBhvr>
                                        <p:cTn id="188" dur="1000" fill="hold"/>
                                        <p:tgtEl>
                                          <p:spTgt spid="147"/>
                                        </p:tgtEl>
                                        <p:attrNameLst>
                                          <p:attrName>ppt_h</p:attrName>
                                        </p:attrNameLst>
                                      </p:cBhvr>
                                      <p:tavLst>
                                        <p:tav tm="0">
                                          <p:val>
                                            <p:fltVal val="0"/>
                                          </p:val>
                                        </p:tav>
                                        <p:tav tm="100000">
                                          <p:val>
                                            <p:strVal val="#ppt_h"/>
                                          </p:val>
                                        </p:tav>
                                      </p:tavLst>
                                    </p:anim>
                                    <p:anim calcmode="lin" valueType="num">
                                      <p:cBhvr>
                                        <p:cTn id="189" dur="1000" fill="hold"/>
                                        <p:tgtEl>
                                          <p:spTgt spid="147"/>
                                        </p:tgtEl>
                                        <p:attrNameLst>
                                          <p:attrName>style.rotation</p:attrName>
                                        </p:attrNameLst>
                                      </p:cBhvr>
                                      <p:tavLst>
                                        <p:tav tm="0">
                                          <p:val>
                                            <p:fltVal val="360"/>
                                          </p:val>
                                        </p:tav>
                                        <p:tav tm="100000">
                                          <p:val>
                                            <p:fltVal val="0"/>
                                          </p:val>
                                        </p:tav>
                                      </p:tavLst>
                                    </p:anim>
                                    <p:animEffect transition="in" filter="fade">
                                      <p:cBhvr>
                                        <p:cTn id="190" dur="1000"/>
                                        <p:tgtEl>
                                          <p:spTgt spid="147"/>
                                        </p:tgtEl>
                                      </p:cBhvr>
                                    </p:animEffect>
                                  </p:childTnLst>
                                </p:cTn>
                              </p:par>
                              <p:par>
                                <p:cTn id="191" presetID="49" presetClass="entr" presetSubtype="0" repeatCount="indefinite" decel="100000" fill="hold" grpId="0" nodeType="withEffect">
                                  <p:stCondLst>
                                    <p:cond delay="200"/>
                                  </p:stCondLst>
                                  <p:childTnLst>
                                    <p:set>
                                      <p:cBhvr>
                                        <p:cTn id="192" dur="1" fill="hold">
                                          <p:stCondLst>
                                            <p:cond delay="0"/>
                                          </p:stCondLst>
                                        </p:cTn>
                                        <p:tgtEl>
                                          <p:spTgt spid="148"/>
                                        </p:tgtEl>
                                        <p:attrNameLst>
                                          <p:attrName>style.visibility</p:attrName>
                                        </p:attrNameLst>
                                      </p:cBhvr>
                                      <p:to>
                                        <p:strVal val="visible"/>
                                      </p:to>
                                    </p:set>
                                    <p:anim calcmode="lin" valueType="num">
                                      <p:cBhvr>
                                        <p:cTn id="193" dur="1000" fill="hold"/>
                                        <p:tgtEl>
                                          <p:spTgt spid="148"/>
                                        </p:tgtEl>
                                        <p:attrNameLst>
                                          <p:attrName>ppt_w</p:attrName>
                                        </p:attrNameLst>
                                      </p:cBhvr>
                                      <p:tavLst>
                                        <p:tav tm="0">
                                          <p:val>
                                            <p:fltVal val="0"/>
                                          </p:val>
                                        </p:tav>
                                        <p:tav tm="100000">
                                          <p:val>
                                            <p:strVal val="#ppt_w"/>
                                          </p:val>
                                        </p:tav>
                                      </p:tavLst>
                                    </p:anim>
                                    <p:anim calcmode="lin" valueType="num">
                                      <p:cBhvr>
                                        <p:cTn id="194" dur="1000" fill="hold"/>
                                        <p:tgtEl>
                                          <p:spTgt spid="148"/>
                                        </p:tgtEl>
                                        <p:attrNameLst>
                                          <p:attrName>ppt_h</p:attrName>
                                        </p:attrNameLst>
                                      </p:cBhvr>
                                      <p:tavLst>
                                        <p:tav tm="0">
                                          <p:val>
                                            <p:fltVal val="0"/>
                                          </p:val>
                                        </p:tav>
                                        <p:tav tm="100000">
                                          <p:val>
                                            <p:strVal val="#ppt_h"/>
                                          </p:val>
                                        </p:tav>
                                      </p:tavLst>
                                    </p:anim>
                                    <p:anim calcmode="lin" valueType="num">
                                      <p:cBhvr>
                                        <p:cTn id="195" dur="1000" fill="hold"/>
                                        <p:tgtEl>
                                          <p:spTgt spid="148"/>
                                        </p:tgtEl>
                                        <p:attrNameLst>
                                          <p:attrName>style.rotation</p:attrName>
                                        </p:attrNameLst>
                                      </p:cBhvr>
                                      <p:tavLst>
                                        <p:tav tm="0">
                                          <p:val>
                                            <p:fltVal val="360"/>
                                          </p:val>
                                        </p:tav>
                                        <p:tav tm="100000">
                                          <p:val>
                                            <p:fltVal val="0"/>
                                          </p:val>
                                        </p:tav>
                                      </p:tavLst>
                                    </p:anim>
                                    <p:animEffect transition="in" filter="fade">
                                      <p:cBhvr>
                                        <p:cTn id="196" dur="1000"/>
                                        <p:tgtEl>
                                          <p:spTgt spid="148"/>
                                        </p:tgtEl>
                                      </p:cBhvr>
                                    </p:animEffect>
                                  </p:childTnLst>
                                </p:cTn>
                              </p:par>
                              <p:par>
                                <p:cTn id="197" presetID="49" presetClass="entr" presetSubtype="0" repeatCount="indefinite" decel="100000"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 calcmode="lin" valueType="num">
                                      <p:cBhvr>
                                        <p:cTn id="199" dur="1000" fill="hold"/>
                                        <p:tgtEl>
                                          <p:spTgt spid="149"/>
                                        </p:tgtEl>
                                        <p:attrNameLst>
                                          <p:attrName>ppt_w</p:attrName>
                                        </p:attrNameLst>
                                      </p:cBhvr>
                                      <p:tavLst>
                                        <p:tav tm="0">
                                          <p:val>
                                            <p:fltVal val="0"/>
                                          </p:val>
                                        </p:tav>
                                        <p:tav tm="100000">
                                          <p:val>
                                            <p:strVal val="#ppt_w"/>
                                          </p:val>
                                        </p:tav>
                                      </p:tavLst>
                                    </p:anim>
                                    <p:anim calcmode="lin" valueType="num">
                                      <p:cBhvr>
                                        <p:cTn id="200" dur="1000" fill="hold"/>
                                        <p:tgtEl>
                                          <p:spTgt spid="149"/>
                                        </p:tgtEl>
                                        <p:attrNameLst>
                                          <p:attrName>ppt_h</p:attrName>
                                        </p:attrNameLst>
                                      </p:cBhvr>
                                      <p:tavLst>
                                        <p:tav tm="0">
                                          <p:val>
                                            <p:fltVal val="0"/>
                                          </p:val>
                                        </p:tav>
                                        <p:tav tm="100000">
                                          <p:val>
                                            <p:strVal val="#ppt_h"/>
                                          </p:val>
                                        </p:tav>
                                      </p:tavLst>
                                    </p:anim>
                                    <p:anim calcmode="lin" valueType="num">
                                      <p:cBhvr>
                                        <p:cTn id="201" dur="1000" fill="hold"/>
                                        <p:tgtEl>
                                          <p:spTgt spid="149"/>
                                        </p:tgtEl>
                                        <p:attrNameLst>
                                          <p:attrName>style.rotation</p:attrName>
                                        </p:attrNameLst>
                                      </p:cBhvr>
                                      <p:tavLst>
                                        <p:tav tm="0">
                                          <p:val>
                                            <p:fltVal val="360"/>
                                          </p:val>
                                        </p:tav>
                                        <p:tav tm="100000">
                                          <p:val>
                                            <p:fltVal val="0"/>
                                          </p:val>
                                        </p:tav>
                                      </p:tavLst>
                                    </p:anim>
                                    <p:animEffect transition="in" filter="fade">
                                      <p:cBhvr>
                                        <p:cTn id="202" dur="1000"/>
                                        <p:tgtEl>
                                          <p:spTgt spid="149"/>
                                        </p:tgtEl>
                                      </p:cBhvr>
                                    </p:animEffect>
                                  </p:childTnLst>
                                </p:cTn>
                              </p:par>
                              <p:par>
                                <p:cTn id="203" presetID="49" presetClass="entr" presetSubtype="0" repeatCount="indefinite" decel="100000" fill="hold" grpId="0" nodeType="withEffect">
                                  <p:stCondLst>
                                    <p:cond delay="200"/>
                                  </p:stCondLst>
                                  <p:childTnLst>
                                    <p:set>
                                      <p:cBhvr>
                                        <p:cTn id="204" dur="1" fill="hold">
                                          <p:stCondLst>
                                            <p:cond delay="0"/>
                                          </p:stCondLst>
                                        </p:cTn>
                                        <p:tgtEl>
                                          <p:spTgt spid="150"/>
                                        </p:tgtEl>
                                        <p:attrNameLst>
                                          <p:attrName>style.visibility</p:attrName>
                                        </p:attrNameLst>
                                      </p:cBhvr>
                                      <p:to>
                                        <p:strVal val="visible"/>
                                      </p:to>
                                    </p:set>
                                    <p:anim calcmode="lin" valueType="num">
                                      <p:cBhvr>
                                        <p:cTn id="205" dur="1000" fill="hold"/>
                                        <p:tgtEl>
                                          <p:spTgt spid="150"/>
                                        </p:tgtEl>
                                        <p:attrNameLst>
                                          <p:attrName>ppt_w</p:attrName>
                                        </p:attrNameLst>
                                      </p:cBhvr>
                                      <p:tavLst>
                                        <p:tav tm="0">
                                          <p:val>
                                            <p:fltVal val="0"/>
                                          </p:val>
                                        </p:tav>
                                        <p:tav tm="100000">
                                          <p:val>
                                            <p:strVal val="#ppt_w"/>
                                          </p:val>
                                        </p:tav>
                                      </p:tavLst>
                                    </p:anim>
                                    <p:anim calcmode="lin" valueType="num">
                                      <p:cBhvr>
                                        <p:cTn id="206" dur="1000" fill="hold"/>
                                        <p:tgtEl>
                                          <p:spTgt spid="150"/>
                                        </p:tgtEl>
                                        <p:attrNameLst>
                                          <p:attrName>ppt_h</p:attrName>
                                        </p:attrNameLst>
                                      </p:cBhvr>
                                      <p:tavLst>
                                        <p:tav tm="0">
                                          <p:val>
                                            <p:fltVal val="0"/>
                                          </p:val>
                                        </p:tav>
                                        <p:tav tm="100000">
                                          <p:val>
                                            <p:strVal val="#ppt_h"/>
                                          </p:val>
                                        </p:tav>
                                      </p:tavLst>
                                    </p:anim>
                                    <p:anim calcmode="lin" valueType="num">
                                      <p:cBhvr>
                                        <p:cTn id="207" dur="1000" fill="hold"/>
                                        <p:tgtEl>
                                          <p:spTgt spid="150"/>
                                        </p:tgtEl>
                                        <p:attrNameLst>
                                          <p:attrName>style.rotation</p:attrName>
                                        </p:attrNameLst>
                                      </p:cBhvr>
                                      <p:tavLst>
                                        <p:tav tm="0">
                                          <p:val>
                                            <p:fltVal val="360"/>
                                          </p:val>
                                        </p:tav>
                                        <p:tav tm="100000">
                                          <p:val>
                                            <p:fltVal val="0"/>
                                          </p:val>
                                        </p:tav>
                                      </p:tavLst>
                                    </p:anim>
                                    <p:animEffect transition="in" filter="fade">
                                      <p:cBhvr>
                                        <p:cTn id="208" dur="1000"/>
                                        <p:tgtEl>
                                          <p:spTgt spid="150"/>
                                        </p:tgtEl>
                                      </p:cBhvr>
                                    </p:animEffect>
                                  </p:childTnLst>
                                </p:cTn>
                              </p:par>
                              <p:par>
                                <p:cTn id="209" presetID="49" presetClass="entr" presetSubtype="0" repeatCount="indefinite" decel="100000" fill="hold" grpId="0" nodeType="withEffect">
                                  <p:stCondLst>
                                    <p:cond delay="0"/>
                                  </p:stCondLst>
                                  <p:childTnLst>
                                    <p:set>
                                      <p:cBhvr>
                                        <p:cTn id="210" dur="1" fill="hold">
                                          <p:stCondLst>
                                            <p:cond delay="0"/>
                                          </p:stCondLst>
                                        </p:cTn>
                                        <p:tgtEl>
                                          <p:spTgt spid="151"/>
                                        </p:tgtEl>
                                        <p:attrNameLst>
                                          <p:attrName>style.visibility</p:attrName>
                                        </p:attrNameLst>
                                      </p:cBhvr>
                                      <p:to>
                                        <p:strVal val="visible"/>
                                      </p:to>
                                    </p:set>
                                    <p:anim calcmode="lin" valueType="num">
                                      <p:cBhvr>
                                        <p:cTn id="211" dur="1000" fill="hold"/>
                                        <p:tgtEl>
                                          <p:spTgt spid="151"/>
                                        </p:tgtEl>
                                        <p:attrNameLst>
                                          <p:attrName>ppt_w</p:attrName>
                                        </p:attrNameLst>
                                      </p:cBhvr>
                                      <p:tavLst>
                                        <p:tav tm="0">
                                          <p:val>
                                            <p:fltVal val="0"/>
                                          </p:val>
                                        </p:tav>
                                        <p:tav tm="100000">
                                          <p:val>
                                            <p:strVal val="#ppt_w"/>
                                          </p:val>
                                        </p:tav>
                                      </p:tavLst>
                                    </p:anim>
                                    <p:anim calcmode="lin" valueType="num">
                                      <p:cBhvr>
                                        <p:cTn id="212" dur="1000" fill="hold"/>
                                        <p:tgtEl>
                                          <p:spTgt spid="151"/>
                                        </p:tgtEl>
                                        <p:attrNameLst>
                                          <p:attrName>ppt_h</p:attrName>
                                        </p:attrNameLst>
                                      </p:cBhvr>
                                      <p:tavLst>
                                        <p:tav tm="0">
                                          <p:val>
                                            <p:fltVal val="0"/>
                                          </p:val>
                                        </p:tav>
                                        <p:tav tm="100000">
                                          <p:val>
                                            <p:strVal val="#ppt_h"/>
                                          </p:val>
                                        </p:tav>
                                      </p:tavLst>
                                    </p:anim>
                                    <p:anim calcmode="lin" valueType="num">
                                      <p:cBhvr>
                                        <p:cTn id="213" dur="1000" fill="hold"/>
                                        <p:tgtEl>
                                          <p:spTgt spid="151"/>
                                        </p:tgtEl>
                                        <p:attrNameLst>
                                          <p:attrName>style.rotation</p:attrName>
                                        </p:attrNameLst>
                                      </p:cBhvr>
                                      <p:tavLst>
                                        <p:tav tm="0">
                                          <p:val>
                                            <p:fltVal val="360"/>
                                          </p:val>
                                        </p:tav>
                                        <p:tav tm="100000">
                                          <p:val>
                                            <p:fltVal val="0"/>
                                          </p:val>
                                        </p:tav>
                                      </p:tavLst>
                                    </p:anim>
                                    <p:animEffect transition="in" filter="fade">
                                      <p:cBhvr>
                                        <p:cTn id="214" dur="1000"/>
                                        <p:tgtEl>
                                          <p:spTgt spid="151"/>
                                        </p:tgtEl>
                                      </p:cBhvr>
                                    </p:animEffect>
                                  </p:childTnLst>
                                </p:cTn>
                              </p:par>
                              <p:par>
                                <p:cTn id="215" presetID="49" presetClass="entr" presetSubtype="0" repeatCount="indefinite" decel="100000" fill="hold" grpId="0" nodeType="withEffect">
                                  <p:stCondLst>
                                    <p:cond delay="200"/>
                                  </p:stCondLst>
                                  <p:childTnLst>
                                    <p:set>
                                      <p:cBhvr>
                                        <p:cTn id="216" dur="1" fill="hold">
                                          <p:stCondLst>
                                            <p:cond delay="0"/>
                                          </p:stCondLst>
                                        </p:cTn>
                                        <p:tgtEl>
                                          <p:spTgt spid="152"/>
                                        </p:tgtEl>
                                        <p:attrNameLst>
                                          <p:attrName>style.visibility</p:attrName>
                                        </p:attrNameLst>
                                      </p:cBhvr>
                                      <p:to>
                                        <p:strVal val="visible"/>
                                      </p:to>
                                    </p:set>
                                    <p:anim calcmode="lin" valueType="num">
                                      <p:cBhvr>
                                        <p:cTn id="217" dur="1000" fill="hold"/>
                                        <p:tgtEl>
                                          <p:spTgt spid="152"/>
                                        </p:tgtEl>
                                        <p:attrNameLst>
                                          <p:attrName>ppt_w</p:attrName>
                                        </p:attrNameLst>
                                      </p:cBhvr>
                                      <p:tavLst>
                                        <p:tav tm="0">
                                          <p:val>
                                            <p:fltVal val="0"/>
                                          </p:val>
                                        </p:tav>
                                        <p:tav tm="100000">
                                          <p:val>
                                            <p:strVal val="#ppt_w"/>
                                          </p:val>
                                        </p:tav>
                                      </p:tavLst>
                                    </p:anim>
                                    <p:anim calcmode="lin" valueType="num">
                                      <p:cBhvr>
                                        <p:cTn id="218" dur="1000" fill="hold"/>
                                        <p:tgtEl>
                                          <p:spTgt spid="152"/>
                                        </p:tgtEl>
                                        <p:attrNameLst>
                                          <p:attrName>ppt_h</p:attrName>
                                        </p:attrNameLst>
                                      </p:cBhvr>
                                      <p:tavLst>
                                        <p:tav tm="0">
                                          <p:val>
                                            <p:fltVal val="0"/>
                                          </p:val>
                                        </p:tav>
                                        <p:tav tm="100000">
                                          <p:val>
                                            <p:strVal val="#ppt_h"/>
                                          </p:val>
                                        </p:tav>
                                      </p:tavLst>
                                    </p:anim>
                                    <p:anim calcmode="lin" valueType="num">
                                      <p:cBhvr>
                                        <p:cTn id="219" dur="1000" fill="hold"/>
                                        <p:tgtEl>
                                          <p:spTgt spid="152"/>
                                        </p:tgtEl>
                                        <p:attrNameLst>
                                          <p:attrName>style.rotation</p:attrName>
                                        </p:attrNameLst>
                                      </p:cBhvr>
                                      <p:tavLst>
                                        <p:tav tm="0">
                                          <p:val>
                                            <p:fltVal val="360"/>
                                          </p:val>
                                        </p:tav>
                                        <p:tav tm="100000">
                                          <p:val>
                                            <p:fltVal val="0"/>
                                          </p:val>
                                        </p:tav>
                                      </p:tavLst>
                                    </p:anim>
                                    <p:animEffect transition="in" filter="fade">
                                      <p:cBhvr>
                                        <p:cTn id="220" dur="1000"/>
                                        <p:tgtEl>
                                          <p:spTgt spid="152"/>
                                        </p:tgtEl>
                                      </p:cBhvr>
                                    </p:animEffect>
                                  </p:childTnLst>
                                </p:cTn>
                              </p:par>
                              <p:par>
                                <p:cTn id="221" presetID="49" presetClass="entr" presetSubtype="0" repeatCount="indefinite" decel="100000" fill="hold" grpId="0"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p:cTn id="223" dur="1000" fill="hold"/>
                                        <p:tgtEl>
                                          <p:spTgt spid="153"/>
                                        </p:tgtEl>
                                        <p:attrNameLst>
                                          <p:attrName>ppt_w</p:attrName>
                                        </p:attrNameLst>
                                      </p:cBhvr>
                                      <p:tavLst>
                                        <p:tav tm="0">
                                          <p:val>
                                            <p:fltVal val="0"/>
                                          </p:val>
                                        </p:tav>
                                        <p:tav tm="100000">
                                          <p:val>
                                            <p:strVal val="#ppt_w"/>
                                          </p:val>
                                        </p:tav>
                                      </p:tavLst>
                                    </p:anim>
                                    <p:anim calcmode="lin" valueType="num">
                                      <p:cBhvr>
                                        <p:cTn id="224" dur="1000" fill="hold"/>
                                        <p:tgtEl>
                                          <p:spTgt spid="153"/>
                                        </p:tgtEl>
                                        <p:attrNameLst>
                                          <p:attrName>ppt_h</p:attrName>
                                        </p:attrNameLst>
                                      </p:cBhvr>
                                      <p:tavLst>
                                        <p:tav tm="0">
                                          <p:val>
                                            <p:fltVal val="0"/>
                                          </p:val>
                                        </p:tav>
                                        <p:tav tm="100000">
                                          <p:val>
                                            <p:strVal val="#ppt_h"/>
                                          </p:val>
                                        </p:tav>
                                      </p:tavLst>
                                    </p:anim>
                                    <p:anim calcmode="lin" valueType="num">
                                      <p:cBhvr>
                                        <p:cTn id="225" dur="1000" fill="hold"/>
                                        <p:tgtEl>
                                          <p:spTgt spid="153"/>
                                        </p:tgtEl>
                                        <p:attrNameLst>
                                          <p:attrName>style.rotation</p:attrName>
                                        </p:attrNameLst>
                                      </p:cBhvr>
                                      <p:tavLst>
                                        <p:tav tm="0">
                                          <p:val>
                                            <p:fltVal val="360"/>
                                          </p:val>
                                        </p:tav>
                                        <p:tav tm="100000">
                                          <p:val>
                                            <p:fltVal val="0"/>
                                          </p:val>
                                        </p:tav>
                                      </p:tavLst>
                                    </p:anim>
                                    <p:animEffect transition="in" filter="fade">
                                      <p:cBhvr>
                                        <p:cTn id="226" dur="1000"/>
                                        <p:tgtEl>
                                          <p:spTgt spid="153"/>
                                        </p:tgtEl>
                                      </p:cBhvr>
                                    </p:animEffect>
                                  </p:childTnLst>
                                </p:cTn>
                              </p:par>
                              <p:par>
                                <p:cTn id="227" presetID="49" presetClass="entr" presetSubtype="0" repeatCount="indefinite" decel="100000" fill="hold" grpId="0" nodeType="withEffect">
                                  <p:stCondLst>
                                    <p:cond delay="200"/>
                                  </p:stCondLst>
                                  <p:childTnLst>
                                    <p:set>
                                      <p:cBhvr>
                                        <p:cTn id="228" dur="1" fill="hold">
                                          <p:stCondLst>
                                            <p:cond delay="0"/>
                                          </p:stCondLst>
                                        </p:cTn>
                                        <p:tgtEl>
                                          <p:spTgt spid="154"/>
                                        </p:tgtEl>
                                        <p:attrNameLst>
                                          <p:attrName>style.visibility</p:attrName>
                                        </p:attrNameLst>
                                      </p:cBhvr>
                                      <p:to>
                                        <p:strVal val="visible"/>
                                      </p:to>
                                    </p:set>
                                    <p:anim calcmode="lin" valueType="num">
                                      <p:cBhvr>
                                        <p:cTn id="229" dur="1000" fill="hold"/>
                                        <p:tgtEl>
                                          <p:spTgt spid="154"/>
                                        </p:tgtEl>
                                        <p:attrNameLst>
                                          <p:attrName>ppt_w</p:attrName>
                                        </p:attrNameLst>
                                      </p:cBhvr>
                                      <p:tavLst>
                                        <p:tav tm="0">
                                          <p:val>
                                            <p:fltVal val="0"/>
                                          </p:val>
                                        </p:tav>
                                        <p:tav tm="100000">
                                          <p:val>
                                            <p:strVal val="#ppt_w"/>
                                          </p:val>
                                        </p:tav>
                                      </p:tavLst>
                                    </p:anim>
                                    <p:anim calcmode="lin" valueType="num">
                                      <p:cBhvr>
                                        <p:cTn id="230" dur="1000" fill="hold"/>
                                        <p:tgtEl>
                                          <p:spTgt spid="154"/>
                                        </p:tgtEl>
                                        <p:attrNameLst>
                                          <p:attrName>ppt_h</p:attrName>
                                        </p:attrNameLst>
                                      </p:cBhvr>
                                      <p:tavLst>
                                        <p:tav tm="0">
                                          <p:val>
                                            <p:fltVal val="0"/>
                                          </p:val>
                                        </p:tav>
                                        <p:tav tm="100000">
                                          <p:val>
                                            <p:strVal val="#ppt_h"/>
                                          </p:val>
                                        </p:tav>
                                      </p:tavLst>
                                    </p:anim>
                                    <p:anim calcmode="lin" valueType="num">
                                      <p:cBhvr>
                                        <p:cTn id="231" dur="1000" fill="hold"/>
                                        <p:tgtEl>
                                          <p:spTgt spid="154"/>
                                        </p:tgtEl>
                                        <p:attrNameLst>
                                          <p:attrName>style.rotation</p:attrName>
                                        </p:attrNameLst>
                                      </p:cBhvr>
                                      <p:tavLst>
                                        <p:tav tm="0">
                                          <p:val>
                                            <p:fltVal val="360"/>
                                          </p:val>
                                        </p:tav>
                                        <p:tav tm="100000">
                                          <p:val>
                                            <p:fltVal val="0"/>
                                          </p:val>
                                        </p:tav>
                                      </p:tavLst>
                                    </p:anim>
                                    <p:animEffect transition="in" filter="fade">
                                      <p:cBhvr>
                                        <p:cTn id="232" dur="1000"/>
                                        <p:tgtEl>
                                          <p:spTgt spid="154"/>
                                        </p:tgtEl>
                                      </p:cBhvr>
                                    </p:animEffect>
                                  </p:childTnLst>
                                </p:cTn>
                              </p:par>
                              <p:par>
                                <p:cTn id="233" presetID="49" presetClass="entr" presetSubtype="0" repeatCount="indefinite" decel="100000"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p:cTn id="235" dur="1000" fill="hold"/>
                                        <p:tgtEl>
                                          <p:spTgt spid="155"/>
                                        </p:tgtEl>
                                        <p:attrNameLst>
                                          <p:attrName>ppt_w</p:attrName>
                                        </p:attrNameLst>
                                      </p:cBhvr>
                                      <p:tavLst>
                                        <p:tav tm="0">
                                          <p:val>
                                            <p:fltVal val="0"/>
                                          </p:val>
                                        </p:tav>
                                        <p:tav tm="100000">
                                          <p:val>
                                            <p:strVal val="#ppt_w"/>
                                          </p:val>
                                        </p:tav>
                                      </p:tavLst>
                                    </p:anim>
                                    <p:anim calcmode="lin" valueType="num">
                                      <p:cBhvr>
                                        <p:cTn id="236" dur="1000" fill="hold"/>
                                        <p:tgtEl>
                                          <p:spTgt spid="155"/>
                                        </p:tgtEl>
                                        <p:attrNameLst>
                                          <p:attrName>ppt_h</p:attrName>
                                        </p:attrNameLst>
                                      </p:cBhvr>
                                      <p:tavLst>
                                        <p:tav tm="0">
                                          <p:val>
                                            <p:fltVal val="0"/>
                                          </p:val>
                                        </p:tav>
                                        <p:tav tm="100000">
                                          <p:val>
                                            <p:strVal val="#ppt_h"/>
                                          </p:val>
                                        </p:tav>
                                      </p:tavLst>
                                    </p:anim>
                                    <p:anim calcmode="lin" valueType="num">
                                      <p:cBhvr>
                                        <p:cTn id="237" dur="1000" fill="hold"/>
                                        <p:tgtEl>
                                          <p:spTgt spid="155"/>
                                        </p:tgtEl>
                                        <p:attrNameLst>
                                          <p:attrName>style.rotation</p:attrName>
                                        </p:attrNameLst>
                                      </p:cBhvr>
                                      <p:tavLst>
                                        <p:tav tm="0">
                                          <p:val>
                                            <p:fltVal val="360"/>
                                          </p:val>
                                        </p:tav>
                                        <p:tav tm="100000">
                                          <p:val>
                                            <p:fltVal val="0"/>
                                          </p:val>
                                        </p:tav>
                                      </p:tavLst>
                                    </p:anim>
                                    <p:animEffect transition="in" filter="fade">
                                      <p:cBhvr>
                                        <p:cTn id="238" dur="1000"/>
                                        <p:tgtEl>
                                          <p:spTgt spid="155"/>
                                        </p:tgtEl>
                                      </p:cBhvr>
                                    </p:animEffect>
                                  </p:childTnLst>
                                </p:cTn>
                              </p:par>
                              <p:par>
                                <p:cTn id="239" presetID="49" presetClass="entr" presetSubtype="0" repeatCount="indefinite" decel="100000" fill="hold" grpId="0" nodeType="withEffect">
                                  <p:stCondLst>
                                    <p:cond delay="0"/>
                                  </p:stCondLst>
                                  <p:childTnLst>
                                    <p:set>
                                      <p:cBhvr>
                                        <p:cTn id="240" dur="1" fill="hold">
                                          <p:stCondLst>
                                            <p:cond delay="0"/>
                                          </p:stCondLst>
                                        </p:cTn>
                                        <p:tgtEl>
                                          <p:spTgt spid="156"/>
                                        </p:tgtEl>
                                        <p:attrNameLst>
                                          <p:attrName>style.visibility</p:attrName>
                                        </p:attrNameLst>
                                      </p:cBhvr>
                                      <p:to>
                                        <p:strVal val="visible"/>
                                      </p:to>
                                    </p:set>
                                    <p:anim calcmode="lin" valueType="num">
                                      <p:cBhvr>
                                        <p:cTn id="241" dur="1000" fill="hold"/>
                                        <p:tgtEl>
                                          <p:spTgt spid="156"/>
                                        </p:tgtEl>
                                        <p:attrNameLst>
                                          <p:attrName>ppt_w</p:attrName>
                                        </p:attrNameLst>
                                      </p:cBhvr>
                                      <p:tavLst>
                                        <p:tav tm="0">
                                          <p:val>
                                            <p:fltVal val="0"/>
                                          </p:val>
                                        </p:tav>
                                        <p:tav tm="100000">
                                          <p:val>
                                            <p:strVal val="#ppt_w"/>
                                          </p:val>
                                        </p:tav>
                                      </p:tavLst>
                                    </p:anim>
                                    <p:anim calcmode="lin" valueType="num">
                                      <p:cBhvr>
                                        <p:cTn id="242" dur="1000" fill="hold"/>
                                        <p:tgtEl>
                                          <p:spTgt spid="156"/>
                                        </p:tgtEl>
                                        <p:attrNameLst>
                                          <p:attrName>ppt_h</p:attrName>
                                        </p:attrNameLst>
                                      </p:cBhvr>
                                      <p:tavLst>
                                        <p:tav tm="0">
                                          <p:val>
                                            <p:fltVal val="0"/>
                                          </p:val>
                                        </p:tav>
                                        <p:tav tm="100000">
                                          <p:val>
                                            <p:strVal val="#ppt_h"/>
                                          </p:val>
                                        </p:tav>
                                      </p:tavLst>
                                    </p:anim>
                                    <p:anim calcmode="lin" valueType="num">
                                      <p:cBhvr>
                                        <p:cTn id="243" dur="1000" fill="hold"/>
                                        <p:tgtEl>
                                          <p:spTgt spid="156"/>
                                        </p:tgtEl>
                                        <p:attrNameLst>
                                          <p:attrName>style.rotation</p:attrName>
                                        </p:attrNameLst>
                                      </p:cBhvr>
                                      <p:tavLst>
                                        <p:tav tm="0">
                                          <p:val>
                                            <p:fltVal val="360"/>
                                          </p:val>
                                        </p:tav>
                                        <p:tav tm="100000">
                                          <p:val>
                                            <p:fltVal val="0"/>
                                          </p:val>
                                        </p:tav>
                                      </p:tavLst>
                                    </p:anim>
                                    <p:animEffect transition="in" filter="fade">
                                      <p:cBhvr>
                                        <p:cTn id="244" dur="1000"/>
                                        <p:tgtEl>
                                          <p:spTgt spid="156"/>
                                        </p:tgtEl>
                                      </p:cBhvr>
                                    </p:animEffect>
                                  </p:childTnLst>
                                </p:cTn>
                              </p:par>
                              <p:par>
                                <p:cTn id="245" presetID="49" presetClass="entr" presetSubtype="0" repeatCount="indefinite" decel="100000" fill="hold" grpId="0" nodeType="withEffect">
                                  <p:stCondLst>
                                    <p:cond delay="0"/>
                                  </p:stCondLst>
                                  <p:childTnLst>
                                    <p:set>
                                      <p:cBhvr>
                                        <p:cTn id="246" dur="1" fill="hold">
                                          <p:stCondLst>
                                            <p:cond delay="0"/>
                                          </p:stCondLst>
                                        </p:cTn>
                                        <p:tgtEl>
                                          <p:spTgt spid="157"/>
                                        </p:tgtEl>
                                        <p:attrNameLst>
                                          <p:attrName>style.visibility</p:attrName>
                                        </p:attrNameLst>
                                      </p:cBhvr>
                                      <p:to>
                                        <p:strVal val="visible"/>
                                      </p:to>
                                    </p:set>
                                    <p:anim calcmode="lin" valueType="num">
                                      <p:cBhvr>
                                        <p:cTn id="247" dur="1000" fill="hold"/>
                                        <p:tgtEl>
                                          <p:spTgt spid="157"/>
                                        </p:tgtEl>
                                        <p:attrNameLst>
                                          <p:attrName>ppt_w</p:attrName>
                                        </p:attrNameLst>
                                      </p:cBhvr>
                                      <p:tavLst>
                                        <p:tav tm="0">
                                          <p:val>
                                            <p:fltVal val="0"/>
                                          </p:val>
                                        </p:tav>
                                        <p:tav tm="100000">
                                          <p:val>
                                            <p:strVal val="#ppt_w"/>
                                          </p:val>
                                        </p:tav>
                                      </p:tavLst>
                                    </p:anim>
                                    <p:anim calcmode="lin" valueType="num">
                                      <p:cBhvr>
                                        <p:cTn id="248" dur="1000" fill="hold"/>
                                        <p:tgtEl>
                                          <p:spTgt spid="157"/>
                                        </p:tgtEl>
                                        <p:attrNameLst>
                                          <p:attrName>ppt_h</p:attrName>
                                        </p:attrNameLst>
                                      </p:cBhvr>
                                      <p:tavLst>
                                        <p:tav tm="0">
                                          <p:val>
                                            <p:fltVal val="0"/>
                                          </p:val>
                                        </p:tav>
                                        <p:tav tm="100000">
                                          <p:val>
                                            <p:strVal val="#ppt_h"/>
                                          </p:val>
                                        </p:tav>
                                      </p:tavLst>
                                    </p:anim>
                                    <p:anim calcmode="lin" valueType="num">
                                      <p:cBhvr>
                                        <p:cTn id="249" dur="1000" fill="hold"/>
                                        <p:tgtEl>
                                          <p:spTgt spid="157"/>
                                        </p:tgtEl>
                                        <p:attrNameLst>
                                          <p:attrName>style.rotation</p:attrName>
                                        </p:attrNameLst>
                                      </p:cBhvr>
                                      <p:tavLst>
                                        <p:tav tm="0">
                                          <p:val>
                                            <p:fltVal val="360"/>
                                          </p:val>
                                        </p:tav>
                                        <p:tav tm="100000">
                                          <p:val>
                                            <p:fltVal val="0"/>
                                          </p:val>
                                        </p:tav>
                                      </p:tavLst>
                                    </p:anim>
                                    <p:animEffect transition="in" filter="fade">
                                      <p:cBhvr>
                                        <p:cTn id="250" dur="1000"/>
                                        <p:tgtEl>
                                          <p:spTgt spid="157"/>
                                        </p:tgtEl>
                                      </p:cBhvr>
                                    </p:animEffect>
                                  </p:childTnLst>
                                </p:cTn>
                              </p:par>
                              <p:par>
                                <p:cTn id="251" presetID="49" presetClass="entr" presetSubtype="0" repeatCount="indefinite" decel="100000" fill="hold" grpId="0" nodeType="withEffect">
                                  <p:stCondLst>
                                    <p:cond delay="200"/>
                                  </p:stCondLst>
                                  <p:childTnLst>
                                    <p:set>
                                      <p:cBhvr>
                                        <p:cTn id="252" dur="1" fill="hold">
                                          <p:stCondLst>
                                            <p:cond delay="0"/>
                                          </p:stCondLst>
                                        </p:cTn>
                                        <p:tgtEl>
                                          <p:spTgt spid="158"/>
                                        </p:tgtEl>
                                        <p:attrNameLst>
                                          <p:attrName>style.visibility</p:attrName>
                                        </p:attrNameLst>
                                      </p:cBhvr>
                                      <p:to>
                                        <p:strVal val="visible"/>
                                      </p:to>
                                    </p:set>
                                    <p:anim calcmode="lin" valueType="num">
                                      <p:cBhvr>
                                        <p:cTn id="253" dur="1000" fill="hold"/>
                                        <p:tgtEl>
                                          <p:spTgt spid="158"/>
                                        </p:tgtEl>
                                        <p:attrNameLst>
                                          <p:attrName>ppt_w</p:attrName>
                                        </p:attrNameLst>
                                      </p:cBhvr>
                                      <p:tavLst>
                                        <p:tav tm="0">
                                          <p:val>
                                            <p:fltVal val="0"/>
                                          </p:val>
                                        </p:tav>
                                        <p:tav tm="100000">
                                          <p:val>
                                            <p:strVal val="#ppt_w"/>
                                          </p:val>
                                        </p:tav>
                                      </p:tavLst>
                                    </p:anim>
                                    <p:anim calcmode="lin" valueType="num">
                                      <p:cBhvr>
                                        <p:cTn id="254" dur="1000" fill="hold"/>
                                        <p:tgtEl>
                                          <p:spTgt spid="158"/>
                                        </p:tgtEl>
                                        <p:attrNameLst>
                                          <p:attrName>ppt_h</p:attrName>
                                        </p:attrNameLst>
                                      </p:cBhvr>
                                      <p:tavLst>
                                        <p:tav tm="0">
                                          <p:val>
                                            <p:fltVal val="0"/>
                                          </p:val>
                                        </p:tav>
                                        <p:tav tm="100000">
                                          <p:val>
                                            <p:strVal val="#ppt_h"/>
                                          </p:val>
                                        </p:tav>
                                      </p:tavLst>
                                    </p:anim>
                                    <p:anim calcmode="lin" valueType="num">
                                      <p:cBhvr>
                                        <p:cTn id="255" dur="1000" fill="hold"/>
                                        <p:tgtEl>
                                          <p:spTgt spid="158"/>
                                        </p:tgtEl>
                                        <p:attrNameLst>
                                          <p:attrName>style.rotation</p:attrName>
                                        </p:attrNameLst>
                                      </p:cBhvr>
                                      <p:tavLst>
                                        <p:tav tm="0">
                                          <p:val>
                                            <p:fltVal val="360"/>
                                          </p:val>
                                        </p:tav>
                                        <p:tav tm="100000">
                                          <p:val>
                                            <p:fltVal val="0"/>
                                          </p:val>
                                        </p:tav>
                                      </p:tavLst>
                                    </p:anim>
                                    <p:animEffect transition="in" filter="fade">
                                      <p:cBhvr>
                                        <p:cTn id="256" dur="1000"/>
                                        <p:tgtEl>
                                          <p:spTgt spid="158"/>
                                        </p:tgtEl>
                                      </p:cBhvr>
                                    </p:animEffect>
                                  </p:childTnLst>
                                </p:cTn>
                              </p:par>
                              <p:par>
                                <p:cTn id="257" presetID="49" presetClass="entr" presetSubtype="0" repeatCount="indefinite" decel="100000" fill="hold" grpId="0" nodeType="withEffect">
                                  <p:stCondLst>
                                    <p:cond delay="200"/>
                                  </p:stCondLst>
                                  <p:childTnLst>
                                    <p:set>
                                      <p:cBhvr>
                                        <p:cTn id="258" dur="1" fill="hold">
                                          <p:stCondLst>
                                            <p:cond delay="0"/>
                                          </p:stCondLst>
                                        </p:cTn>
                                        <p:tgtEl>
                                          <p:spTgt spid="159"/>
                                        </p:tgtEl>
                                        <p:attrNameLst>
                                          <p:attrName>style.visibility</p:attrName>
                                        </p:attrNameLst>
                                      </p:cBhvr>
                                      <p:to>
                                        <p:strVal val="visible"/>
                                      </p:to>
                                    </p:set>
                                    <p:anim calcmode="lin" valueType="num">
                                      <p:cBhvr>
                                        <p:cTn id="259" dur="1000" fill="hold"/>
                                        <p:tgtEl>
                                          <p:spTgt spid="159"/>
                                        </p:tgtEl>
                                        <p:attrNameLst>
                                          <p:attrName>ppt_w</p:attrName>
                                        </p:attrNameLst>
                                      </p:cBhvr>
                                      <p:tavLst>
                                        <p:tav tm="0">
                                          <p:val>
                                            <p:fltVal val="0"/>
                                          </p:val>
                                        </p:tav>
                                        <p:tav tm="100000">
                                          <p:val>
                                            <p:strVal val="#ppt_w"/>
                                          </p:val>
                                        </p:tav>
                                      </p:tavLst>
                                    </p:anim>
                                    <p:anim calcmode="lin" valueType="num">
                                      <p:cBhvr>
                                        <p:cTn id="260" dur="1000" fill="hold"/>
                                        <p:tgtEl>
                                          <p:spTgt spid="159"/>
                                        </p:tgtEl>
                                        <p:attrNameLst>
                                          <p:attrName>ppt_h</p:attrName>
                                        </p:attrNameLst>
                                      </p:cBhvr>
                                      <p:tavLst>
                                        <p:tav tm="0">
                                          <p:val>
                                            <p:fltVal val="0"/>
                                          </p:val>
                                        </p:tav>
                                        <p:tav tm="100000">
                                          <p:val>
                                            <p:strVal val="#ppt_h"/>
                                          </p:val>
                                        </p:tav>
                                      </p:tavLst>
                                    </p:anim>
                                    <p:anim calcmode="lin" valueType="num">
                                      <p:cBhvr>
                                        <p:cTn id="261" dur="1000" fill="hold"/>
                                        <p:tgtEl>
                                          <p:spTgt spid="159"/>
                                        </p:tgtEl>
                                        <p:attrNameLst>
                                          <p:attrName>style.rotation</p:attrName>
                                        </p:attrNameLst>
                                      </p:cBhvr>
                                      <p:tavLst>
                                        <p:tav tm="0">
                                          <p:val>
                                            <p:fltVal val="360"/>
                                          </p:val>
                                        </p:tav>
                                        <p:tav tm="100000">
                                          <p:val>
                                            <p:fltVal val="0"/>
                                          </p:val>
                                        </p:tav>
                                      </p:tavLst>
                                    </p:anim>
                                    <p:animEffect transition="in" filter="fade">
                                      <p:cBhvr>
                                        <p:cTn id="262" dur="1000"/>
                                        <p:tgtEl>
                                          <p:spTgt spid="159"/>
                                        </p:tgtEl>
                                      </p:cBhvr>
                                    </p:animEffect>
                                  </p:childTnLst>
                                </p:cTn>
                              </p:par>
                              <p:par>
                                <p:cTn id="263" presetID="49" presetClass="entr" presetSubtype="0" repeatCount="indefinite" decel="100000" fill="hold" grpId="0" nodeType="withEffect">
                                  <p:stCondLst>
                                    <p:cond delay="0"/>
                                  </p:stCondLst>
                                  <p:childTnLst>
                                    <p:set>
                                      <p:cBhvr>
                                        <p:cTn id="264" dur="1" fill="hold">
                                          <p:stCondLst>
                                            <p:cond delay="0"/>
                                          </p:stCondLst>
                                        </p:cTn>
                                        <p:tgtEl>
                                          <p:spTgt spid="160"/>
                                        </p:tgtEl>
                                        <p:attrNameLst>
                                          <p:attrName>style.visibility</p:attrName>
                                        </p:attrNameLst>
                                      </p:cBhvr>
                                      <p:to>
                                        <p:strVal val="visible"/>
                                      </p:to>
                                    </p:set>
                                    <p:anim calcmode="lin" valueType="num">
                                      <p:cBhvr>
                                        <p:cTn id="265" dur="1000" fill="hold"/>
                                        <p:tgtEl>
                                          <p:spTgt spid="160"/>
                                        </p:tgtEl>
                                        <p:attrNameLst>
                                          <p:attrName>ppt_w</p:attrName>
                                        </p:attrNameLst>
                                      </p:cBhvr>
                                      <p:tavLst>
                                        <p:tav tm="0">
                                          <p:val>
                                            <p:fltVal val="0"/>
                                          </p:val>
                                        </p:tav>
                                        <p:tav tm="100000">
                                          <p:val>
                                            <p:strVal val="#ppt_w"/>
                                          </p:val>
                                        </p:tav>
                                      </p:tavLst>
                                    </p:anim>
                                    <p:anim calcmode="lin" valueType="num">
                                      <p:cBhvr>
                                        <p:cTn id="266" dur="1000" fill="hold"/>
                                        <p:tgtEl>
                                          <p:spTgt spid="160"/>
                                        </p:tgtEl>
                                        <p:attrNameLst>
                                          <p:attrName>ppt_h</p:attrName>
                                        </p:attrNameLst>
                                      </p:cBhvr>
                                      <p:tavLst>
                                        <p:tav tm="0">
                                          <p:val>
                                            <p:fltVal val="0"/>
                                          </p:val>
                                        </p:tav>
                                        <p:tav tm="100000">
                                          <p:val>
                                            <p:strVal val="#ppt_h"/>
                                          </p:val>
                                        </p:tav>
                                      </p:tavLst>
                                    </p:anim>
                                    <p:anim calcmode="lin" valueType="num">
                                      <p:cBhvr>
                                        <p:cTn id="267" dur="1000" fill="hold"/>
                                        <p:tgtEl>
                                          <p:spTgt spid="160"/>
                                        </p:tgtEl>
                                        <p:attrNameLst>
                                          <p:attrName>style.rotation</p:attrName>
                                        </p:attrNameLst>
                                      </p:cBhvr>
                                      <p:tavLst>
                                        <p:tav tm="0">
                                          <p:val>
                                            <p:fltVal val="360"/>
                                          </p:val>
                                        </p:tav>
                                        <p:tav tm="100000">
                                          <p:val>
                                            <p:fltVal val="0"/>
                                          </p:val>
                                        </p:tav>
                                      </p:tavLst>
                                    </p:anim>
                                    <p:animEffect transition="in" filter="fade">
                                      <p:cBhvr>
                                        <p:cTn id="268" dur="1000"/>
                                        <p:tgtEl>
                                          <p:spTgt spid="160"/>
                                        </p:tgtEl>
                                      </p:cBhvr>
                                    </p:animEffect>
                                  </p:childTnLst>
                                </p:cTn>
                              </p:par>
                              <p:par>
                                <p:cTn id="269" presetID="49" presetClass="entr" presetSubtype="0" repeatCount="indefinite" decel="100000" fill="hold" grpId="0" nodeType="withEffect">
                                  <p:stCondLst>
                                    <p:cond delay="200"/>
                                  </p:stCondLst>
                                  <p:childTnLst>
                                    <p:set>
                                      <p:cBhvr>
                                        <p:cTn id="270" dur="1" fill="hold">
                                          <p:stCondLst>
                                            <p:cond delay="0"/>
                                          </p:stCondLst>
                                        </p:cTn>
                                        <p:tgtEl>
                                          <p:spTgt spid="161"/>
                                        </p:tgtEl>
                                        <p:attrNameLst>
                                          <p:attrName>style.visibility</p:attrName>
                                        </p:attrNameLst>
                                      </p:cBhvr>
                                      <p:to>
                                        <p:strVal val="visible"/>
                                      </p:to>
                                    </p:set>
                                    <p:anim calcmode="lin" valueType="num">
                                      <p:cBhvr>
                                        <p:cTn id="271" dur="1000" fill="hold"/>
                                        <p:tgtEl>
                                          <p:spTgt spid="161"/>
                                        </p:tgtEl>
                                        <p:attrNameLst>
                                          <p:attrName>ppt_w</p:attrName>
                                        </p:attrNameLst>
                                      </p:cBhvr>
                                      <p:tavLst>
                                        <p:tav tm="0">
                                          <p:val>
                                            <p:fltVal val="0"/>
                                          </p:val>
                                        </p:tav>
                                        <p:tav tm="100000">
                                          <p:val>
                                            <p:strVal val="#ppt_w"/>
                                          </p:val>
                                        </p:tav>
                                      </p:tavLst>
                                    </p:anim>
                                    <p:anim calcmode="lin" valueType="num">
                                      <p:cBhvr>
                                        <p:cTn id="272" dur="1000" fill="hold"/>
                                        <p:tgtEl>
                                          <p:spTgt spid="161"/>
                                        </p:tgtEl>
                                        <p:attrNameLst>
                                          <p:attrName>ppt_h</p:attrName>
                                        </p:attrNameLst>
                                      </p:cBhvr>
                                      <p:tavLst>
                                        <p:tav tm="0">
                                          <p:val>
                                            <p:fltVal val="0"/>
                                          </p:val>
                                        </p:tav>
                                        <p:tav tm="100000">
                                          <p:val>
                                            <p:strVal val="#ppt_h"/>
                                          </p:val>
                                        </p:tav>
                                      </p:tavLst>
                                    </p:anim>
                                    <p:anim calcmode="lin" valueType="num">
                                      <p:cBhvr>
                                        <p:cTn id="273" dur="1000" fill="hold"/>
                                        <p:tgtEl>
                                          <p:spTgt spid="161"/>
                                        </p:tgtEl>
                                        <p:attrNameLst>
                                          <p:attrName>style.rotation</p:attrName>
                                        </p:attrNameLst>
                                      </p:cBhvr>
                                      <p:tavLst>
                                        <p:tav tm="0">
                                          <p:val>
                                            <p:fltVal val="360"/>
                                          </p:val>
                                        </p:tav>
                                        <p:tav tm="100000">
                                          <p:val>
                                            <p:fltVal val="0"/>
                                          </p:val>
                                        </p:tav>
                                      </p:tavLst>
                                    </p:anim>
                                    <p:animEffect transition="in" filter="fade">
                                      <p:cBhvr>
                                        <p:cTn id="274" dur="1000"/>
                                        <p:tgtEl>
                                          <p:spTgt spid="161"/>
                                        </p:tgtEl>
                                      </p:cBhvr>
                                    </p:animEffect>
                                  </p:childTnLst>
                                </p:cTn>
                              </p:par>
                              <p:par>
                                <p:cTn id="275" presetID="49" presetClass="entr" presetSubtype="0" repeatCount="indefinite" decel="100000" fill="hold" grpId="0" nodeType="withEffect">
                                  <p:stCondLst>
                                    <p:cond delay="0"/>
                                  </p:stCondLst>
                                  <p:childTnLst>
                                    <p:set>
                                      <p:cBhvr>
                                        <p:cTn id="276" dur="1" fill="hold">
                                          <p:stCondLst>
                                            <p:cond delay="0"/>
                                          </p:stCondLst>
                                        </p:cTn>
                                        <p:tgtEl>
                                          <p:spTgt spid="162"/>
                                        </p:tgtEl>
                                        <p:attrNameLst>
                                          <p:attrName>style.visibility</p:attrName>
                                        </p:attrNameLst>
                                      </p:cBhvr>
                                      <p:to>
                                        <p:strVal val="visible"/>
                                      </p:to>
                                    </p:set>
                                    <p:anim calcmode="lin" valueType="num">
                                      <p:cBhvr>
                                        <p:cTn id="277" dur="1000" fill="hold"/>
                                        <p:tgtEl>
                                          <p:spTgt spid="162"/>
                                        </p:tgtEl>
                                        <p:attrNameLst>
                                          <p:attrName>ppt_w</p:attrName>
                                        </p:attrNameLst>
                                      </p:cBhvr>
                                      <p:tavLst>
                                        <p:tav tm="0">
                                          <p:val>
                                            <p:fltVal val="0"/>
                                          </p:val>
                                        </p:tav>
                                        <p:tav tm="100000">
                                          <p:val>
                                            <p:strVal val="#ppt_w"/>
                                          </p:val>
                                        </p:tav>
                                      </p:tavLst>
                                    </p:anim>
                                    <p:anim calcmode="lin" valueType="num">
                                      <p:cBhvr>
                                        <p:cTn id="278" dur="1000" fill="hold"/>
                                        <p:tgtEl>
                                          <p:spTgt spid="162"/>
                                        </p:tgtEl>
                                        <p:attrNameLst>
                                          <p:attrName>ppt_h</p:attrName>
                                        </p:attrNameLst>
                                      </p:cBhvr>
                                      <p:tavLst>
                                        <p:tav tm="0">
                                          <p:val>
                                            <p:fltVal val="0"/>
                                          </p:val>
                                        </p:tav>
                                        <p:tav tm="100000">
                                          <p:val>
                                            <p:strVal val="#ppt_h"/>
                                          </p:val>
                                        </p:tav>
                                      </p:tavLst>
                                    </p:anim>
                                    <p:anim calcmode="lin" valueType="num">
                                      <p:cBhvr>
                                        <p:cTn id="279" dur="1000" fill="hold"/>
                                        <p:tgtEl>
                                          <p:spTgt spid="162"/>
                                        </p:tgtEl>
                                        <p:attrNameLst>
                                          <p:attrName>style.rotation</p:attrName>
                                        </p:attrNameLst>
                                      </p:cBhvr>
                                      <p:tavLst>
                                        <p:tav tm="0">
                                          <p:val>
                                            <p:fltVal val="360"/>
                                          </p:val>
                                        </p:tav>
                                        <p:tav tm="100000">
                                          <p:val>
                                            <p:fltVal val="0"/>
                                          </p:val>
                                        </p:tav>
                                      </p:tavLst>
                                    </p:anim>
                                    <p:animEffect transition="in" filter="fade">
                                      <p:cBhvr>
                                        <p:cTn id="280" dur="1000"/>
                                        <p:tgtEl>
                                          <p:spTgt spid="162"/>
                                        </p:tgtEl>
                                      </p:cBhvr>
                                    </p:animEffect>
                                  </p:childTnLst>
                                </p:cTn>
                              </p:par>
                              <p:par>
                                <p:cTn id="281" presetID="49" presetClass="entr" presetSubtype="0" repeatCount="indefinite" decel="100000" fill="hold" grpId="0" nodeType="withEffect">
                                  <p:stCondLst>
                                    <p:cond delay="200"/>
                                  </p:stCondLst>
                                  <p:childTnLst>
                                    <p:set>
                                      <p:cBhvr>
                                        <p:cTn id="282" dur="1" fill="hold">
                                          <p:stCondLst>
                                            <p:cond delay="0"/>
                                          </p:stCondLst>
                                        </p:cTn>
                                        <p:tgtEl>
                                          <p:spTgt spid="163"/>
                                        </p:tgtEl>
                                        <p:attrNameLst>
                                          <p:attrName>style.visibility</p:attrName>
                                        </p:attrNameLst>
                                      </p:cBhvr>
                                      <p:to>
                                        <p:strVal val="visible"/>
                                      </p:to>
                                    </p:set>
                                    <p:anim calcmode="lin" valueType="num">
                                      <p:cBhvr>
                                        <p:cTn id="283" dur="1000" fill="hold"/>
                                        <p:tgtEl>
                                          <p:spTgt spid="163"/>
                                        </p:tgtEl>
                                        <p:attrNameLst>
                                          <p:attrName>ppt_w</p:attrName>
                                        </p:attrNameLst>
                                      </p:cBhvr>
                                      <p:tavLst>
                                        <p:tav tm="0">
                                          <p:val>
                                            <p:fltVal val="0"/>
                                          </p:val>
                                        </p:tav>
                                        <p:tav tm="100000">
                                          <p:val>
                                            <p:strVal val="#ppt_w"/>
                                          </p:val>
                                        </p:tav>
                                      </p:tavLst>
                                    </p:anim>
                                    <p:anim calcmode="lin" valueType="num">
                                      <p:cBhvr>
                                        <p:cTn id="284" dur="1000" fill="hold"/>
                                        <p:tgtEl>
                                          <p:spTgt spid="163"/>
                                        </p:tgtEl>
                                        <p:attrNameLst>
                                          <p:attrName>ppt_h</p:attrName>
                                        </p:attrNameLst>
                                      </p:cBhvr>
                                      <p:tavLst>
                                        <p:tav tm="0">
                                          <p:val>
                                            <p:fltVal val="0"/>
                                          </p:val>
                                        </p:tav>
                                        <p:tav tm="100000">
                                          <p:val>
                                            <p:strVal val="#ppt_h"/>
                                          </p:val>
                                        </p:tav>
                                      </p:tavLst>
                                    </p:anim>
                                    <p:anim calcmode="lin" valueType="num">
                                      <p:cBhvr>
                                        <p:cTn id="285" dur="1000" fill="hold"/>
                                        <p:tgtEl>
                                          <p:spTgt spid="163"/>
                                        </p:tgtEl>
                                        <p:attrNameLst>
                                          <p:attrName>style.rotation</p:attrName>
                                        </p:attrNameLst>
                                      </p:cBhvr>
                                      <p:tavLst>
                                        <p:tav tm="0">
                                          <p:val>
                                            <p:fltVal val="360"/>
                                          </p:val>
                                        </p:tav>
                                        <p:tav tm="100000">
                                          <p:val>
                                            <p:fltVal val="0"/>
                                          </p:val>
                                        </p:tav>
                                      </p:tavLst>
                                    </p:anim>
                                    <p:animEffect transition="in" filter="fade">
                                      <p:cBhvr>
                                        <p:cTn id="286" dur="1000"/>
                                        <p:tgtEl>
                                          <p:spTgt spid="163"/>
                                        </p:tgtEl>
                                      </p:cBhvr>
                                    </p:animEffect>
                                  </p:childTnLst>
                                </p:cTn>
                              </p:par>
                              <p:par>
                                <p:cTn id="287" presetID="49" presetClass="entr" presetSubtype="0" repeatCount="indefinite" decel="100000" fill="hold" grpId="0" nodeType="withEffect">
                                  <p:stCondLst>
                                    <p:cond delay="0"/>
                                  </p:stCondLst>
                                  <p:childTnLst>
                                    <p:set>
                                      <p:cBhvr>
                                        <p:cTn id="288" dur="1" fill="hold">
                                          <p:stCondLst>
                                            <p:cond delay="0"/>
                                          </p:stCondLst>
                                        </p:cTn>
                                        <p:tgtEl>
                                          <p:spTgt spid="164"/>
                                        </p:tgtEl>
                                        <p:attrNameLst>
                                          <p:attrName>style.visibility</p:attrName>
                                        </p:attrNameLst>
                                      </p:cBhvr>
                                      <p:to>
                                        <p:strVal val="visible"/>
                                      </p:to>
                                    </p:set>
                                    <p:anim calcmode="lin" valueType="num">
                                      <p:cBhvr>
                                        <p:cTn id="289" dur="1000" fill="hold"/>
                                        <p:tgtEl>
                                          <p:spTgt spid="164"/>
                                        </p:tgtEl>
                                        <p:attrNameLst>
                                          <p:attrName>ppt_w</p:attrName>
                                        </p:attrNameLst>
                                      </p:cBhvr>
                                      <p:tavLst>
                                        <p:tav tm="0">
                                          <p:val>
                                            <p:fltVal val="0"/>
                                          </p:val>
                                        </p:tav>
                                        <p:tav tm="100000">
                                          <p:val>
                                            <p:strVal val="#ppt_w"/>
                                          </p:val>
                                        </p:tav>
                                      </p:tavLst>
                                    </p:anim>
                                    <p:anim calcmode="lin" valueType="num">
                                      <p:cBhvr>
                                        <p:cTn id="290" dur="1000" fill="hold"/>
                                        <p:tgtEl>
                                          <p:spTgt spid="164"/>
                                        </p:tgtEl>
                                        <p:attrNameLst>
                                          <p:attrName>ppt_h</p:attrName>
                                        </p:attrNameLst>
                                      </p:cBhvr>
                                      <p:tavLst>
                                        <p:tav tm="0">
                                          <p:val>
                                            <p:fltVal val="0"/>
                                          </p:val>
                                        </p:tav>
                                        <p:tav tm="100000">
                                          <p:val>
                                            <p:strVal val="#ppt_h"/>
                                          </p:val>
                                        </p:tav>
                                      </p:tavLst>
                                    </p:anim>
                                    <p:anim calcmode="lin" valueType="num">
                                      <p:cBhvr>
                                        <p:cTn id="291" dur="1000" fill="hold"/>
                                        <p:tgtEl>
                                          <p:spTgt spid="164"/>
                                        </p:tgtEl>
                                        <p:attrNameLst>
                                          <p:attrName>style.rotation</p:attrName>
                                        </p:attrNameLst>
                                      </p:cBhvr>
                                      <p:tavLst>
                                        <p:tav tm="0">
                                          <p:val>
                                            <p:fltVal val="360"/>
                                          </p:val>
                                        </p:tav>
                                        <p:tav tm="100000">
                                          <p:val>
                                            <p:fltVal val="0"/>
                                          </p:val>
                                        </p:tav>
                                      </p:tavLst>
                                    </p:anim>
                                    <p:animEffect transition="in" filter="fade">
                                      <p:cBhvr>
                                        <p:cTn id="292" dur="1000"/>
                                        <p:tgtEl>
                                          <p:spTgt spid="164"/>
                                        </p:tgtEl>
                                      </p:cBhvr>
                                    </p:animEffect>
                                  </p:childTnLst>
                                </p:cTn>
                              </p:par>
                              <p:par>
                                <p:cTn id="293" presetID="49" presetClass="entr" presetSubtype="0" repeatCount="indefinite" decel="100000" fill="hold" grpId="0" nodeType="withEffect">
                                  <p:stCondLst>
                                    <p:cond delay="200"/>
                                  </p:stCondLst>
                                  <p:childTnLst>
                                    <p:set>
                                      <p:cBhvr>
                                        <p:cTn id="294" dur="1" fill="hold">
                                          <p:stCondLst>
                                            <p:cond delay="0"/>
                                          </p:stCondLst>
                                        </p:cTn>
                                        <p:tgtEl>
                                          <p:spTgt spid="165"/>
                                        </p:tgtEl>
                                        <p:attrNameLst>
                                          <p:attrName>style.visibility</p:attrName>
                                        </p:attrNameLst>
                                      </p:cBhvr>
                                      <p:to>
                                        <p:strVal val="visible"/>
                                      </p:to>
                                    </p:set>
                                    <p:anim calcmode="lin" valueType="num">
                                      <p:cBhvr>
                                        <p:cTn id="295" dur="1000" fill="hold"/>
                                        <p:tgtEl>
                                          <p:spTgt spid="165"/>
                                        </p:tgtEl>
                                        <p:attrNameLst>
                                          <p:attrName>ppt_w</p:attrName>
                                        </p:attrNameLst>
                                      </p:cBhvr>
                                      <p:tavLst>
                                        <p:tav tm="0">
                                          <p:val>
                                            <p:fltVal val="0"/>
                                          </p:val>
                                        </p:tav>
                                        <p:tav tm="100000">
                                          <p:val>
                                            <p:strVal val="#ppt_w"/>
                                          </p:val>
                                        </p:tav>
                                      </p:tavLst>
                                    </p:anim>
                                    <p:anim calcmode="lin" valueType="num">
                                      <p:cBhvr>
                                        <p:cTn id="296" dur="1000" fill="hold"/>
                                        <p:tgtEl>
                                          <p:spTgt spid="165"/>
                                        </p:tgtEl>
                                        <p:attrNameLst>
                                          <p:attrName>ppt_h</p:attrName>
                                        </p:attrNameLst>
                                      </p:cBhvr>
                                      <p:tavLst>
                                        <p:tav tm="0">
                                          <p:val>
                                            <p:fltVal val="0"/>
                                          </p:val>
                                        </p:tav>
                                        <p:tav tm="100000">
                                          <p:val>
                                            <p:strVal val="#ppt_h"/>
                                          </p:val>
                                        </p:tav>
                                      </p:tavLst>
                                    </p:anim>
                                    <p:anim calcmode="lin" valueType="num">
                                      <p:cBhvr>
                                        <p:cTn id="297" dur="1000" fill="hold"/>
                                        <p:tgtEl>
                                          <p:spTgt spid="165"/>
                                        </p:tgtEl>
                                        <p:attrNameLst>
                                          <p:attrName>style.rotation</p:attrName>
                                        </p:attrNameLst>
                                      </p:cBhvr>
                                      <p:tavLst>
                                        <p:tav tm="0">
                                          <p:val>
                                            <p:fltVal val="360"/>
                                          </p:val>
                                        </p:tav>
                                        <p:tav tm="100000">
                                          <p:val>
                                            <p:fltVal val="0"/>
                                          </p:val>
                                        </p:tav>
                                      </p:tavLst>
                                    </p:anim>
                                    <p:animEffect transition="in" filter="fade">
                                      <p:cBhvr>
                                        <p:cTn id="298" dur="1000"/>
                                        <p:tgtEl>
                                          <p:spTgt spid="165"/>
                                        </p:tgtEl>
                                      </p:cBhvr>
                                    </p:animEffect>
                                  </p:childTnLst>
                                </p:cTn>
                              </p:par>
                              <p:par>
                                <p:cTn id="299" presetID="49" presetClass="entr" presetSubtype="0" repeatCount="indefinite" decel="100000" fill="hold" grpId="0" nodeType="withEffect">
                                  <p:stCondLst>
                                    <p:cond delay="200"/>
                                  </p:stCondLst>
                                  <p:childTnLst>
                                    <p:set>
                                      <p:cBhvr>
                                        <p:cTn id="300" dur="1" fill="hold">
                                          <p:stCondLst>
                                            <p:cond delay="0"/>
                                          </p:stCondLst>
                                        </p:cTn>
                                        <p:tgtEl>
                                          <p:spTgt spid="166"/>
                                        </p:tgtEl>
                                        <p:attrNameLst>
                                          <p:attrName>style.visibility</p:attrName>
                                        </p:attrNameLst>
                                      </p:cBhvr>
                                      <p:to>
                                        <p:strVal val="visible"/>
                                      </p:to>
                                    </p:set>
                                    <p:anim calcmode="lin" valueType="num">
                                      <p:cBhvr>
                                        <p:cTn id="301" dur="1000" fill="hold"/>
                                        <p:tgtEl>
                                          <p:spTgt spid="166"/>
                                        </p:tgtEl>
                                        <p:attrNameLst>
                                          <p:attrName>ppt_w</p:attrName>
                                        </p:attrNameLst>
                                      </p:cBhvr>
                                      <p:tavLst>
                                        <p:tav tm="0">
                                          <p:val>
                                            <p:fltVal val="0"/>
                                          </p:val>
                                        </p:tav>
                                        <p:tav tm="100000">
                                          <p:val>
                                            <p:strVal val="#ppt_w"/>
                                          </p:val>
                                        </p:tav>
                                      </p:tavLst>
                                    </p:anim>
                                    <p:anim calcmode="lin" valueType="num">
                                      <p:cBhvr>
                                        <p:cTn id="302" dur="1000" fill="hold"/>
                                        <p:tgtEl>
                                          <p:spTgt spid="166"/>
                                        </p:tgtEl>
                                        <p:attrNameLst>
                                          <p:attrName>ppt_h</p:attrName>
                                        </p:attrNameLst>
                                      </p:cBhvr>
                                      <p:tavLst>
                                        <p:tav tm="0">
                                          <p:val>
                                            <p:fltVal val="0"/>
                                          </p:val>
                                        </p:tav>
                                        <p:tav tm="100000">
                                          <p:val>
                                            <p:strVal val="#ppt_h"/>
                                          </p:val>
                                        </p:tav>
                                      </p:tavLst>
                                    </p:anim>
                                    <p:anim calcmode="lin" valueType="num">
                                      <p:cBhvr>
                                        <p:cTn id="303" dur="1000" fill="hold"/>
                                        <p:tgtEl>
                                          <p:spTgt spid="166"/>
                                        </p:tgtEl>
                                        <p:attrNameLst>
                                          <p:attrName>style.rotation</p:attrName>
                                        </p:attrNameLst>
                                      </p:cBhvr>
                                      <p:tavLst>
                                        <p:tav tm="0">
                                          <p:val>
                                            <p:fltVal val="360"/>
                                          </p:val>
                                        </p:tav>
                                        <p:tav tm="100000">
                                          <p:val>
                                            <p:fltVal val="0"/>
                                          </p:val>
                                        </p:tav>
                                      </p:tavLst>
                                    </p:anim>
                                    <p:animEffect transition="in" filter="fade">
                                      <p:cBhvr>
                                        <p:cTn id="304" dur="1000"/>
                                        <p:tgtEl>
                                          <p:spTgt spid="166"/>
                                        </p:tgtEl>
                                      </p:cBhvr>
                                    </p:animEffect>
                                  </p:childTnLst>
                                </p:cTn>
                              </p:par>
                              <p:par>
                                <p:cTn id="305" presetID="49" presetClass="entr" presetSubtype="0" repeatCount="indefinite" decel="100000" fill="hold" grpId="0" nodeType="withEffect">
                                  <p:stCondLst>
                                    <p:cond delay="200"/>
                                  </p:stCondLst>
                                  <p:childTnLst>
                                    <p:set>
                                      <p:cBhvr>
                                        <p:cTn id="306" dur="1" fill="hold">
                                          <p:stCondLst>
                                            <p:cond delay="0"/>
                                          </p:stCondLst>
                                        </p:cTn>
                                        <p:tgtEl>
                                          <p:spTgt spid="167"/>
                                        </p:tgtEl>
                                        <p:attrNameLst>
                                          <p:attrName>style.visibility</p:attrName>
                                        </p:attrNameLst>
                                      </p:cBhvr>
                                      <p:to>
                                        <p:strVal val="visible"/>
                                      </p:to>
                                    </p:set>
                                    <p:anim calcmode="lin" valueType="num">
                                      <p:cBhvr>
                                        <p:cTn id="307" dur="1000" fill="hold"/>
                                        <p:tgtEl>
                                          <p:spTgt spid="167"/>
                                        </p:tgtEl>
                                        <p:attrNameLst>
                                          <p:attrName>ppt_w</p:attrName>
                                        </p:attrNameLst>
                                      </p:cBhvr>
                                      <p:tavLst>
                                        <p:tav tm="0">
                                          <p:val>
                                            <p:fltVal val="0"/>
                                          </p:val>
                                        </p:tav>
                                        <p:tav tm="100000">
                                          <p:val>
                                            <p:strVal val="#ppt_w"/>
                                          </p:val>
                                        </p:tav>
                                      </p:tavLst>
                                    </p:anim>
                                    <p:anim calcmode="lin" valueType="num">
                                      <p:cBhvr>
                                        <p:cTn id="308" dur="1000" fill="hold"/>
                                        <p:tgtEl>
                                          <p:spTgt spid="167"/>
                                        </p:tgtEl>
                                        <p:attrNameLst>
                                          <p:attrName>ppt_h</p:attrName>
                                        </p:attrNameLst>
                                      </p:cBhvr>
                                      <p:tavLst>
                                        <p:tav tm="0">
                                          <p:val>
                                            <p:fltVal val="0"/>
                                          </p:val>
                                        </p:tav>
                                        <p:tav tm="100000">
                                          <p:val>
                                            <p:strVal val="#ppt_h"/>
                                          </p:val>
                                        </p:tav>
                                      </p:tavLst>
                                    </p:anim>
                                    <p:anim calcmode="lin" valueType="num">
                                      <p:cBhvr>
                                        <p:cTn id="309" dur="1000" fill="hold"/>
                                        <p:tgtEl>
                                          <p:spTgt spid="167"/>
                                        </p:tgtEl>
                                        <p:attrNameLst>
                                          <p:attrName>style.rotation</p:attrName>
                                        </p:attrNameLst>
                                      </p:cBhvr>
                                      <p:tavLst>
                                        <p:tav tm="0">
                                          <p:val>
                                            <p:fltVal val="360"/>
                                          </p:val>
                                        </p:tav>
                                        <p:tav tm="100000">
                                          <p:val>
                                            <p:fltVal val="0"/>
                                          </p:val>
                                        </p:tav>
                                      </p:tavLst>
                                    </p:anim>
                                    <p:animEffect transition="in" filter="fade">
                                      <p:cBhvr>
                                        <p:cTn id="310" dur="1000"/>
                                        <p:tgtEl>
                                          <p:spTgt spid="167"/>
                                        </p:tgtEl>
                                      </p:cBhvr>
                                    </p:animEffect>
                                  </p:childTnLst>
                                </p:cTn>
                              </p:par>
                              <p:par>
                                <p:cTn id="311" presetID="49" presetClass="entr" presetSubtype="0" repeatCount="indefinite" decel="100000" fill="hold" grpId="0" nodeType="withEffect">
                                  <p:stCondLst>
                                    <p:cond delay="0"/>
                                  </p:stCondLst>
                                  <p:childTnLst>
                                    <p:set>
                                      <p:cBhvr>
                                        <p:cTn id="312" dur="1" fill="hold">
                                          <p:stCondLst>
                                            <p:cond delay="0"/>
                                          </p:stCondLst>
                                        </p:cTn>
                                        <p:tgtEl>
                                          <p:spTgt spid="168"/>
                                        </p:tgtEl>
                                        <p:attrNameLst>
                                          <p:attrName>style.visibility</p:attrName>
                                        </p:attrNameLst>
                                      </p:cBhvr>
                                      <p:to>
                                        <p:strVal val="visible"/>
                                      </p:to>
                                    </p:set>
                                    <p:anim calcmode="lin" valueType="num">
                                      <p:cBhvr>
                                        <p:cTn id="313" dur="1000" fill="hold"/>
                                        <p:tgtEl>
                                          <p:spTgt spid="168"/>
                                        </p:tgtEl>
                                        <p:attrNameLst>
                                          <p:attrName>ppt_w</p:attrName>
                                        </p:attrNameLst>
                                      </p:cBhvr>
                                      <p:tavLst>
                                        <p:tav tm="0">
                                          <p:val>
                                            <p:fltVal val="0"/>
                                          </p:val>
                                        </p:tav>
                                        <p:tav tm="100000">
                                          <p:val>
                                            <p:strVal val="#ppt_w"/>
                                          </p:val>
                                        </p:tav>
                                      </p:tavLst>
                                    </p:anim>
                                    <p:anim calcmode="lin" valueType="num">
                                      <p:cBhvr>
                                        <p:cTn id="314" dur="1000" fill="hold"/>
                                        <p:tgtEl>
                                          <p:spTgt spid="168"/>
                                        </p:tgtEl>
                                        <p:attrNameLst>
                                          <p:attrName>ppt_h</p:attrName>
                                        </p:attrNameLst>
                                      </p:cBhvr>
                                      <p:tavLst>
                                        <p:tav tm="0">
                                          <p:val>
                                            <p:fltVal val="0"/>
                                          </p:val>
                                        </p:tav>
                                        <p:tav tm="100000">
                                          <p:val>
                                            <p:strVal val="#ppt_h"/>
                                          </p:val>
                                        </p:tav>
                                      </p:tavLst>
                                    </p:anim>
                                    <p:anim calcmode="lin" valueType="num">
                                      <p:cBhvr>
                                        <p:cTn id="315" dur="1000" fill="hold"/>
                                        <p:tgtEl>
                                          <p:spTgt spid="168"/>
                                        </p:tgtEl>
                                        <p:attrNameLst>
                                          <p:attrName>style.rotation</p:attrName>
                                        </p:attrNameLst>
                                      </p:cBhvr>
                                      <p:tavLst>
                                        <p:tav tm="0">
                                          <p:val>
                                            <p:fltVal val="360"/>
                                          </p:val>
                                        </p:tav>
                                        <p:tav tm="100000">
                                          <p:val>
                                            <p:fltVal val="0"/>
                                          </p:val>
                                        </p:tav>
                                      </p:tavLst>
                                    </p:anim>
                                    <p:animEffect transition="in" filter="fade">
                                      <p:cBhvr>
                                        <p:cTn id="316" dur="1000"/>
                                        <p:tgtEl>
                                          <p:spTgt spid="168"/>
                                        </p:tgtEl>
                                      </p:cBhvr>
                                    </p:animEffect>
                                  </p:childTnLst>
                                </p:cTn>
                              </p:par>
                              <p:par>
                                <p:cTn id="317" presetID="49" presetClass="entr" presetSubtype="0" repeatCount="indefinite" decel="100000" fill="hold" grpId="0" nodeType="withEffect">
                                  <p:stCondLst>
                                    <p:cond delay="200"/>
                                  </p:stCondLst>
                                  <p:childTnLst>
                                    <p:set>
                                      <p:cBhvr>
                                        <p:cTn id="318" dur="1" fill="hold">
                                          <p:stCondLst>
                                            <p:cond delay="0"/>
                                          </p:stCondLst>
                                        </p:cTn>
                                        <p:tgtEl>
                                          <p:spTgt spid="169"/>
                                        </p:tgtEl>
                                        <p:attrNameLst>
                                          <p:attrName>style.visibility</p:attrName>
                                        </p:attrNameLst>
                                      </p:cBhvr>
                                      <p:to>
                                        <p:strVal val="visible"/>
                                      </p:to>
                                    </p:set>
                                    <p:anim calcmode="lin" valueType="num">
                                      <p:cBhvr>
                                        <p:cTn id="319" dur="1000" fill="hold"/>
                                        <p:tgtEl>
                                          <p:spTgt spid="169"/>
                                        </p:tgtEl>
                                        <p:attrNameLst>
                                          <p:attrName>ppt_w</p:attrName>
                                        </p:attrNameLst>
                                      </p:cBhvr>
                                      <p:tavLst>
                                        <p:tav tm="0">
                                          <p:val>
                                            <p:fltVal val="0"/>
                                          </p:val>
                                        </p:tav>
                                        <p:tav tm="100000">
                                          <p:val>
                                            <p:strVal val="#ppt_w"/>
                                          </p:val>
                                        </p:tav>
                                      </p:tavLst>
                                    </p:anim>
                                    <p:anim calcmode="lin" valueType="num">
                                      <p:cBhvr>
                                        <p:cTn id="320" dur="1000" fill="hold"/>
                                        <p:tgtEl>
                                          <p:spTgt spid="169"/>
                                        </p:tgtEl>
                                        <p:attrNameLst>
                                          <p:attrName>ppt_h</p:attrName>
                                        </p:attrNameLst>
                                      </p:cBhvr>
                                      <p:tavLst>
                                        <p:tav tm="0">
                                          <p:val>
                                            <p:fltVal val="0"/>
                                          </p:val>
                                        </p:tav>
                                        <p:tav tm="100000">
                                          <p:val>
                                            <p:strVal val="#ppt_h"/>
                                          </p:val>
                                        </p:tav>
                                      </p:tavLst>
                                    </p:anim>
                                    <p:anim calcmode="lin" valueType="num">
                                      <p:cBhvr>
                                        <p:cTn id="321" dur="1000" fill="hold"/>
                                        <p:tgtEl>
                                          <p:spTgt spid="169"/>
                                        </p:tgtEl>
                                        <p:attrNameLst>
                                          <p:attrName>style.rotation</p:attrName>
                                        </p:attrNameLst>
                                      </p:cBhvr>
                                      <p:tavLst>
                                        <p:tav tm="0">
                                          <p:val>
                                            <p:fltVal val="360"/>
                                          </p:val>
                                        </p:tav>
                                        <p:tav tm="100000">
                                          <p:val>
                                            <p:fltVal val="0"/>
                                          </p:val>
                                        </p:tav>
                                      </p:tavLst>
                                    </p:anim>
                                    <p:animEffect transition="in" filter="fade">
                                      <p:cBhvr>
                                        <p:cTn id="322" dur="1000"/>
                                        <p:tgtEl>
                                          <p:spTgt spid="169"/>
                                        </p:tgtEl>
                                      </p:cBhvr>
                                    </p:animEffect>
                                  </p:childTnLst>
                                </p:cTn>
                              </p:par>
                              <p:par>
                                <p:cTn id="323" presetID="49" presetClass="entr" presetSubtype="0" repeatCount="indefinite" decel="100000" fill="hold" grpId="0" nodeType="withEffect">
                                  <p:stCondLst>
                                    <p:cond delay="200"/>
                                  </p:stCondLst>
                                  <p:childTnLst>
                                    <p:set>
                                      <p:cBhvr>
                                        <p:cTn id="324" dur="1" fill="hold">
                                          <p:stCondLst>
                                            <p:cond delay="0"/>
                                          </p:stCondLst>
                                        </p:cTn>
                                        <p:tgtEl>
                                          <p:spTgt spid="170"/>
                                        </p:tgtEl>
                                        <p:attrNameLst>
                                          <p:attrName>style.visibility</p:attrName>
                                        </p:attrNameLst>
                                      </p:cBhvr>
                                      <p:to>
                                        <p:strVal val="visible"/>
                                      </p:to>
                                    </p:set>
                                    <p:anim calcmode="lin" valueType="num">
                                      <p:cBhvr>
                                        <p:cTn id="325" dur="1000" fill="hold"/>
                                        <p:tgtEl>
                                          <p:spTgt spid="170"/>
                                        </p:tgtEl>
                                        <p:attrNameLst>
                                          <p:attrName>ppt_w</p:attrName>
                                        </p:attrNameLst>
                                      </p:cBhvr>
                                      <p:tavLst>
                                        <p:tav tm="0">
                                          <p:val>
                                            <p:fltVal val="0"/>
                                          </p:val>
                                        </p:tav>
                                        <p:tav tm="100000">
                                          <p:val>
                                            <p:strVal val="#ppt_w"/>
                                          </p:val>
                                        </p:tav>
                                      </p:tavLst>
                                    </p:anim>
                                    <p:anim calcmode="lin" valueType="num">
                                      <p:cBhvr>
                                        <p:cTn id="326" dur="1000" fill="hold"/>
                                        <p:tgtEl>
                                          <p:spTgt spid="170"/>
                                        </p:tgtEl>
                                        <p:attrNameLst>
                                          <p:attrName>ppt_h</p:attrName>
                                        </p:attrNameLst>
                                      </p:cBhvr>
                                      <p:tavLst>
                                        <p:tav tm="0">
                                          <p:val>
                                            <p:fltVal val="0"/>
                                          </p:val>
                                        </p:tav>
                                        <p:tav tm="100000">
                                          <p:val>
                                            <p:strVal val="#ppt_h"/>
                                          </p:val>
                                        </p:tav>
                                      </p:tavLst>
                                    </p:anim>
                                    <p:anim calcmode="lin" valueType="num">
                                      <p:cBhvr>
                                        <p:cTn id="327" dur="1000" fill="hold"/>
                                        <p:tgtEl>
                                          <p:spTgt spid="170"/>
                                        </p:tgtEl>
                                        <p:attrNameLst>
                                          <p:attrName>style.rotation</p:attrName>
                                        </p:attrNameLst>
                                      </p:cBhvr>
                                      <p:tavLst>
                                        <p:tav tm="0">
                                          <p:val>
                                            <p:fltVal val="360"/>
                                          </p:val>
                                        </p:tav>
                                        <p:tav tm="100000">
                                          <p:val>
                                            <p:fltVal val="0"/>
                                          </p:val>
                                        </p:tav>
                                      </p:tavLst>
                                    </p:anim>
                                    <p:animEffect transition="in" filter="fade">
                                      <p:cBhvr>
                                        <p:cTn id="328" dur="1000"/>
                                        <p:tgtEl>
                                          <p:spTgt spid="170"/>
                                        </p:tgtEl>
                                      </p:cBhvr>
                                    </p:animEffect>
                                  </p:childTnLst>
                                </p:cTn>
                              </p:par>
                              <p:par>
                                <p:cTn id="329" presetID="49" presetClass="entr" presetSubtype="0" repeatCount="indefinite" decel="100000" fill="hold" grpId="0" nodeType="withEffect">
                                  <p:stCondLst>
                                    <p:cond delay="0"/>
                                  </p:stCondLst>
                                  <p:childTnLst>
                                    <p:set>
                                      <p:cBhvr>
                                        <p:cTn id="330" dur="1" fill="hold">
                                          <p:stCondLst>
                                            <p:cond delay="0"/>
                                          </p:stCondLst>
                                        </p:cTn>
                                        <p:tgtEl>
                                          <p:spTgt spid="171"/>
                                        </p:tgtEl>
                                        <p:attrNameLst>
                                          <p:attrName>style.visibility</p:attrName>
                                        </p:attrNameLst>
                                      </p:cBhvr>
                                      <p:to>
                                        <p:strVal val="visible"/>
                                      </p:to>
                                    </p:set>
                                    <p:anim calcmode="lin" valueType="num">
                                      <p:cBhvr>
                                        <p:cTn id="331" dur="1000" fill="hold"/>
                                        <p:tgtEl>
                                          <p:spTgt spid="171"/>
                                        </p:tgtEl>
                                        <p:attrNameLst>
                                          <p:attrName>ppt_w</p:attrName>
                                        </p:attrNameLst>
                                      </p:cBhvr>
                                      <p:tavLst>
                                        <p:tav tm="0">
                                          <p:val>
                                            <p:fltVal val="0"/>
                                          </p:val>
                                        </p:tav>
                                        <p:tav tm="100000">
                                          <p:val>
                                            <p:strVal val="#ppt_w"/>
                                          </p:val>
                                        </p:tav>
                                      </p:tavLst>
                                    </p:anim>
                                    <p:anim calcmode="lin" valueType="num">
                                      <p:cBhvr>
                                        <p:cTn id="332" dur="1000" fill="hold"/>
                                        <p:tgtEl>
                                          <p:spTgt spid="171"/>
                                        </p:tgtEl>
                                        <p:attrNameLst>
                                          <p:attrName>ppt_h</p:attrName>
                                        </p:attrNameLst>
                                      </p:cBhvr>
                                      <p:tavLst>
                                        <p:tav tm="0">
                                          <p:val>
                                            <p:fltVal val="0"/>
                                          </p:val>
                                        </p:tav>
                                        <p:tav tm="100000">
                                          <p:val>
                                            <p:strVal val="#ppt_h"/>
                                          </p:val>
                                        </p:tav>
                                      </p:tavLst>
                                    </p:anim>
                                    <p:anim calcmode="lin" valueType="num">
                                      <p:cBhvr>
                                        <p:cTn id="333" dur="1000" fill="hold"/>
                                        <p:tgtEl>
                                          <p:spTgt spid="171"/>
                                        </p:tgtEl>
                                        <p:attrNameLst>
                                          <p:attrName>style.rotation</p:attrName>
                                        </p:attrNameLst>
                                      </p:cBhvr>
                                      <p:tavLst>
                                        <p:tav tm="0">
                                          <p:val>
                                            <p:fltVal val="360"/>
                                          </p:val>
                                        </p:tav>
                                        <p:tav tm="100000">
                                          <p:val>
                                            <p:fltVal val="0"/>
                                          </p:val>
                                        </p:tav>
                                      </p:tavLst>
                                    </p:anim>
                                    <p:animEffect transition="in" filter="fade">
                                      <p:cBhvr>
                                        <p:cTn id="334" dur="1000"/>
                                        <p:tgtEl>
                                          <p:spTgt spid="171"/>
                                        </p:tgtEl>
                                      </p:cBhvr>
                                    </p:animEffect>
                                  </p:childTnLst>
                                </p:cTn>
                              </p:par>
                              <p:par>
                                <p:cTn id="335" presetID="49" presetClass="entr" presetSubtype="0" repeatCount="indefinite" decel="100000" fill="hold" grpId="0" nodeType="withEffect">
                                  <p:stCondLst>
                                    <p:cond delay="200"/>
                                  </p:stCondLst>
                                  <p:childTnLst>
                                    <p:set>
                                      <p:cBhvr>
                                        <p:cTn id="336" dur="1" fill="hold">
                                          <p:stCondLst>
                                            <p:cond delay="0"/>
                                          </p:stCondLst>
                                        </p:cTn>
                                        <p:tgtEl>
                                          <p:spTgt spid="172"/>
                                        </p:tgtEl>
                                        <p:attrNameLst>
                                          <p:attrName>style.visibility</p:attrName>
                                        </p:attrNameLst>
                                      </p:cBhvr>
                                      <p:to>
                                        <p:strVal val="visible"/>
                                      </p:to>
                                    </p:set>
                                    <p:anim calcmode="lin" valueType="num">
                                      <p:cBhvr>
                                        <p:cTn id="337" dur="1000" fill="hold"/>
                                        <p:tgtEl>
                                          <p:spTgt spid="172"/>
                                        </p:tgtEl>
                                        <p:attrNameLst>
                                          <p:attrName>ppt_w</p:attrName>
                                        </p:attrNameLst>
                                      </p:cBhvr>
                                      <p:tavLst>
                                        <p:tav tm="0">
                                          <p:val>
                                            <p:fltVal val="0"/>
                                          </p:val>
                                        </p:tav>
                                        <p:tav tm="100000">
                                          <p:val>
                                            <p:strVal val="#ppt_w"/>
                                          </p:val>
                                        </p:tav>
                                      </p:tavLst>
                                    </p:anim>
                                    <p:anim calcmode="lin" valueType="num">
                                      <p:cBhvr>
                                        <p:cTn id="338" dur="1000" fill="hold"/>
                                        <p:tgtEl>
                                          <p:spTgt spid="172"/>
                                        </p:tgtEl>
                                        <p:attrNameLst>
                                          <p:attrName>ppt_h</p:attrName>
                                        </p:attrNameLst>
                                      </p:cBhvr>
                                      <p:tavLst>
                                        <p:tav tm="0">
                                          <p:val>
                                            <p:fltVal val="0"/>
                                          </p:val>
                                        </p:tav>
                                        <p:tav tm="100000">
                                          <p:val>
                                            <p:strVal val="#ppt_h"/>
                                          </p:val>
                                        </p:tav>
                                      </p:tavLst>
                                    </p:anim>
                                    <p:anim calcmode="lin" valueType="num">
                                      <p:cBhvr>
                                        <p:cTn id="339" dur="1000" fill="hold"/>
                                        <p:tgtEl>
                                          <p:spTgt spid="172"/>
                                        </p:tgtEl>
                                        <p:attrNameLst>
                                          <p:attrName>style.rotation</p:attrName>
                                        </p:attrNameLst>
                                      </p:cBhvr>
                                      <p:tavLst>
                                        <p:tav tm="0">
                                          <p:val>
                                            <p:fltVal val="360"/>
                                          </p:val>
                                        </p:tav>
                                        <p:tav tm="100000">
                                          <p:val>
                                            <p:fltVal val="0"/>
                                          </p:val>
                                        </p:tav>
                                      </p:tavLst>
                                    </p:anim>
                                    <p:animEffect transition="in" filter="fade">
                                      <p:cBhvr>
                                        <p:cTn id="340" dur="1000"/>
                                        <p:tgtEl>
                                          <p:spTgt spid="172"/>
                                        </p:tgtEl>
                                      </p:cBhvr>
                                    </p:animEffect>
                                  </p:childTnLst>
                                </p:cTn>
                              </p:par>
                              <p:par>
                                <p:cTn id="341" presetID="49" presetClass="entr" presetSubtype="0" repeatCount="indefinite" decel="100000" fill="hold" grpId="0" nodeType="withEffect">
                                  <p:stCondLst>
                                    <p:cond delay="0"/>
                                  </p:stCondLst>
                                  <p:childTnLst>
                                    <p:set>
                                      <p:cBhvr>
                                        <p:cTn id="342" dur="1" fill="hold">
                                          <p:stCondLst>
                                            <p:cond delay="0"/>
                                          </p:stCondLst>
                                        </p:cTn>
                                        <p:tgtEl>
                                          <p:spTgt spid="173"/>
                                        </p:tgtEl>
                                        <p:attrNameLst>
                                          <p:attrName>style.visibility</p:attrName>
                                        </p:attrNameLst>
                                      </p:cBhvr>
                                      <p:to>
                                        <p:strVal val="visible"/>
                                      </p:to>
                                    </p:set>
                                    <p:anim calcmode="lin" valueType="num">
                                      <p:cBhvr>
                                        <p:cTn id="343" dur="1000" fill="hold"/>
                                        <p:tgtEl>
                                          <p:spTgt spid="173"/>
                                        </p:tgtEl>
                                        <p:attrNameLst>
                                          <p:attrName>ppt_w</p:attrName>
                                        </p:attrNameLst>
                                      </p:cBhvr>
                                      <p:tavLst>
                                        <p:tav tm="0">
                                          <p:val>
                                            <p:fltVal val="0"/>
                                          </p:val>
                                        </p:tav>
                                        <p:tav tm="100000">
                                          <p:val>
                                            <p:strVal val="#ppt_w"/>
                                          </p:val>
                                        </p:tav>
                                      </p:tavLst>
                                    </p:anim>
                                    <p:anim calcmode="lin" valueType="num">
                                      <p:cBhvr>
                                        <p:cTn id="344" dur="1000" fill="hold"/>
                                        <p:tgtEl>
                                          <p:spTgt spid="173"/>
                                        </p:tgtEl>
                                        <p:attrNameLst>
                                          <p:attrName>ppt_h</p:attrName>
                                        </p:attrNameLst>
                                      </p:cBhvr>
                                      <p:tavLst>
                                        <p:tav tm="0">
                                          <p:val>
                                            <p:fltVal val="0"/>
                                          </p:val>
                                        </p:tav>
                                        <p:tav tm="100000">
                                          <p:val>
                                            <p:strVal val="#ppt_h"/>
                                          </p:val>
                                        </p:tav>
                                      </p:tavLst>
                                    </p:anim>
                                    <p:anim calcmode="lin" valueType="num">
                                      <p:cBhvr>
                                        <p:cTn id="345" dur="1000" fill="hold"/>
                                        <p:tgtEl>
                                          <p:spTgt spid="173"/>
                                        </p:tgtEl>
                                        <p:attrNameLst>
                                          <p:attrName>style.rotation</p:attrName>
                                        </p:attrNameLst>
                                      </p:cBhvr>
                                      <p:tavLst>
                                        <p:tav tm="0">
                                          <p:val>
                                            <p:fltVal val="360"/>
                                          </p:val>
                                        </p:tav>
                                        <p:tav tm="100000">
                                          <p:val>
                                            <p:fltVal val="0"/>
                                          </p:val>
                                        </p:tav>
                                      </p:tavLst>
                                    </p:anim>
                                    <p:animEffect transition="in" filter="fade">
                                      <p:cBhvr>
                                        <p:cTn id="346" dur="1000"/>
                                        <p:tgtEl>
                                          <p:spTgt spid="173"/>
                                        </p:tgtEl>
                                      </p:cBhvr>
                                    </p:animEffect>
                                  </p:childTnLst>
                                </p:cTn>
                              </p:par>
                              <p:par>
                                <p:cTn id="347" presetID="49" presetClass="entr" presetSubtype="0" repeatCount="indefinite" decel="100000" fill="hold" grpId="0" nodeType="withEffect">
                                  <p:stCondLst>
                                    <p:cond delay="200"/>
                                  </p:stCondLst>
                                  <p:childTnLst>
                                    <p:set>
                                      <p:cBhvr>
                                        <p:cTn id="348" dur="1" fill="hold">
                                          <p:stCondLst>
                                            <p:cond delay="0"/>
                                          </p:stCondLst>
                                        </p:cTn>
                                        <p:tgtEl>
                                          <p:spTgt spid="174"/>
                                        </p:tgtEl>
                                        <p:attrNameLst>
                                          <p:attrName>style.visibility</p:attrName>
                                        </p:attrNameLst>
                                      </p:cBhvr>
                                      <p:to>
                                        <p:strVal val="visible"/>
                                      </p:to>
                                    </p:set>
                                    <p:anim calcmode="lin" valueType="num">
                                      <p:cBhvr>
                                        <p:cTn id="349" dur="1000" fill="hold"/>
                                        <p:tgtEl>
                                          <p:spTgt spid="174"/>
                                        </p:tgtEl>
                                        <p:attrNameLst>
                                          <p:attrName>ppt_w</p:attrName>
                                        </p:attrNameLst>
                                      </p:cBhvr>
                                      <p:tavLst>
                                        <p:tav tm="0">
                                          <p:val>
                                            <p:fltVal val="0"/>
                                          </p:val>
                                        </p:tav>
                                        <p:tav tm="100000">
                                          <p:val>
                                            <p:strVal val="#ppt_w"/>
                                          </p:val>
                                        </p:tav>
                                      </p:tavLst>
                                    </p:anim>
                                    <p:anim calcmode="lin" valueType="num">
                                      <p:cBhvr>
                                        <p:cTn id="350" dur="1000" fill="hold"/>
                                        <p:tgtEl>
                                          <p:spTgt spid="174"/>
                                        </p:tgtEl>
                                        <p:attrNameLst>
                                          <p:attrName>ppt_h</p:attrName>
                                        </p:attrNameLst>
                                      </p:cBhvr>
                                      <p:tavLst>
                                        <p:tav tm="0">
                                          <p:val>
                                            <p:fltVal val="0"/>
                                          </p:val>
                                        </p:tav>
                                        <p:tav tm="100000">
                                          <p:val>
                                            <p:strVal val="#ppt_h"/>
                                          </p:val>
                                        </p:tav>
                                      </p:tavLst>
                                    </p:anim>
                                    <p:anim calcmode="lin" valueType="num">
                                      <p:cBhvr>
                                        <p:cTn id="351" dur="1000" fill="hold"/>
                                        <p:tgtEl>
                                          <p:spTgt spid="174"/>
                                        </p:tgtEl>
                                        <p:attrNameLst>
                                          <p:attrName>style.rotation</p:attrName>
                                        </p:attrNameLst>
                                      </p:cBhvr>
                                      <p:tavLst>
                                        <p:tav tm="0">
                                          <p:val>
                                            <p:fltVal val="360"/>
                                          </p:val>
                                        </p:tav>
                                        <p:tav tm="100000">
                                          <p:val>
                                            <p:fltVal val="0"/>
                                          </p:val>
                                        </p:tav>
                                      </p:tavLst>
                                    </p:anim>
                                    <p:animEffect transition="in" filter="fade">
                                      <p:cBhvr>
                                        <p:cTn id="352" dur="1000"/>
                                        <p:tgtEl>
                                          <p:spTgt spid="174"/>
                                        </p:tgtEl>
                                      </p:cBhvr>
                                    </p:animEffect>
                                  </p:childTnLst>
                                </p:cTn>
                              </p:par>
                              <p:par>
                                <p:cTn id="353" presetID="49" presetClass="entr" presetSubtype="0" repeatCount="indefinite" decel="100000" fill="hold" grpId="0" nodeType="withEffect">
                                  <p:stCondLst>
                                    <p:cond delay="0"/>
                                  </p:stCondLst>
                                  <p:childTnLst>
                                    <p:set>
                                      <p:cBhvr>
                                        <p:cTn id="354" dur="1" fill="hold">
                                          <p:stCondLst>
                                            <p:cond delay="0"/>
                                          </p:stCondLst>
                                        </p:cTn>
                                        <p:tgtEl>
                                          <p:spTgt spid="175"/>
                                        </p:tgtEl>
                                        <p:attrNameLst>
                                          <p:attrName>style.visibility</p:attrName>
                                        </p:attrNameLst>
                                      </p:cBhvr>
                                      <p:to>
                                        <p:strVal val="visible"/>
                                      </p:to>
                                    </p:set>
                                    <p:anim calcmode="lin" valueType="num">
                                      <p:cBhvr>
                                        <p:cTn id="355" dur="1000" fill="hold"/>
                                        <p:tgtEl>
                                          <p:spTgt spid="175"/>
                                        </p:tgtEl>
                                        <p:attrNameLst>
                                          <p:attrName>ppt_w</p:attrName>
                                        </p:attrNameLst>
                                      </p:cBhvr>
                                      <p:tavLst>
                                        <p:tav tm="0">
                                          <p:val>
                                            <p:fltVal val="0"/>
                                          </p:val>
                                        </p:tav>
                                        <p:tav tm="100000">
                                          <p:val>
                                            <p:strVal val="#ppt_w"/>
                                          </p:val>
                                        </p:tav>
                                      </p:tavLst>
                                    </p:anim>
                                    <p:anim calcmode="lin" valueType="num">
                                      <p:cBhvr>
                                        <p:cTn id="356" dur="1000" fill="hold"/>
                                        <p:tgtEl>
                                          <p:spTgt spid="175"/>
                                        </p:tgtEl>
                                        <p:attrNameLst>
                                          <p:attrName>ppt_h</p:attrName>
                                        </p:attrNameLst>
                                      </p:cBhvr>
                                      <p:tavLst>
                                        <p:tav tm="0">
                                          <p:val>
                                            <p:fltVal val="0"/>
                                          </p:val>
                                        </p:tav>
                                        <p:tav tm="100000">
                                          <p:val>
                                            <p:strVal val="#ppt_h"/>
                                          </p:val>
                                        </p:tav>
                                      </p:tavLst>
                                    </p:anim>
                                    <p:anim calcmode="lin" valueType="num">
                                      <p:cBhvr>
                                        <p:cTn id="357" dur="1000" fill="hold"/>
                                        <p:tgtEl>
                                          <p:spTgt spid="175"/>
                                        </p:tgtEl>
                                        <p:attrNameLst>
                                          <p:attrName>style.rotation</p:attrName>
                                        </p:attrNameLst>
                                      </p:cBhvr>
                                      <p:tavLst>
                                        <p:tav tm="0">
                                          <p:val>
                                            <p:fltVal val="360"/>
                                          </p:val>
                                        </p:tav>
                                        <p:tav tm="100000">
                                          <p:val>
                                            <p:fltVal val="0"/>
                                          </p:val>
                                        </p:tav>
                                      </p:tavLst>
                                    </p:anim>
                                    <p:animEffect transition="in" filter="fade">
                                      <p:cBhvr>
                                        <p:cTn id="358" dur="1000"/>
                                        <p:tgtEl>
                                          <p:spTgt spid="175"/>
                                        </p:tgtEl>
                                      </p:cBhvr>
                                    </p:animEffect>
                                  </p:childTnLst>
                                </p:cTn>
                              </p:par>
                              <p:par>
                                <p:cTn id="359" presetID="49" presetClass="entr" presetSubtype="0" repeatCount="indefinite" decel="100000" fill="hold" grpId="0" nodeType="withEffect">
                                  <p:stCondLst>
                                    <p:cond delay="0"/>
                                  </p:stCondLst>
                                  <p:childTnLst>
                                    <p:set>
                                      <p:cBhvr>
                                        <p:cTn id="360" dur="1" fill="hold">
                                          <p:stCondLst>
                                            <p:cond delay="0"/>
                                          </p:stCondLst>
                                        </p:cTn>
                                        <p:tgtEl>
                                          <p:spTgt spid="176"/>
                                        </p:tgtEl>
                                        <p:attrNameLst>
                                          <p:attrName>style.visibility</p:attrName>
                                        </p:attrNameLst>
                                      </p:cBhvr>
                                      <p:to>
                                        <p:strVal val="visible"/>
                                      </p:to>
                                    </p:set>
                                    <p:anim calcmode="lin" valueType="num">
                                      <p:cBhvr>
                                        <p:cTn id="361" dur="1000" fill="hold"/>
                                        <p:tgtEl>
                                          <p:spTgt spid="176"/>
                                        </p:tgtEl>
                                        <p:attrNameLst>
                                          <p:attrName>ppt_w</p:attrName>
                                        </p:attrNameLst>
                                      </p:cBhvr>
                                      <p:tavLst>
                                        <p:tav tm="0">
                                          <p:val>
                                            <p:fltVal val="0"/>
                                          </p:val>
                                        </p:tav>
                                        <p:tav tm="100000">
                                          <p:val>
                                            <p:strVal val="#ppt_w"/>
                                          </p:val>
                                        </p:tav>
                                      </p:tavLst>
                                    </p:anim>
                                    <p:anim calcmode="lin" valueType="num">
                                      <p:cBhvr>
                                        <p:cTn id="362" dur="1000" fill="hold"/>
                                        <p:tgtEl>
                                          <p:spTgt spid="176"/>
                                        </p:tgtEl>
                                        <p:attrNameLst>
                                          <p:attrName>ppt_h</p:attrName>
                                        </p:attrNameLst>
                                      </p:cBhvr>
                                      <p:tavLst>
                                        <p:tav tm="0">
                                          <p:val>
                                            <p:fltVal val="0"/>
                                          </p:val>
                                        </p:tav>
                                        <p:tav tm="100000">
                                          <p:val>
                                            <p:strVal val="#ppt_h"/>
                                          </p:val>
                                        </p:tav>
                                      </p:tavLst>
                                    </p:anim>
                                    <p:anim calcmode="lin" valueType="num">
                                      <p:cBhvr>
                                        <p:cTn id="363" dur="1000" fill="hold"/>
                                        <p:tgtEl>
                                          <p:spTgt spid="176"/>
                                        </p:tgtEl>
                                        <p:attrNameLst>
                                          <p:attrName>style.rotation</p:attrName>
                                        </p:attrNameLst>
                                      </p:cBhvr>
                                      <p:tavLst>
                                        <p:tav tm="0">
                                          <p:val>
                                            <p:fltVal val="360"/>
                                          </p:val>
                                        </p:tav>
                                        <p:tav tm="100000">
                                          <p:val>
                                            <p:fltVal val="0"/>
                                          </p:val>
                                        </p:tav>
                                      </p:tavLst>
                                    </p:anim>
                                    <p:animEffect transition="in" filter="fade">
                                      <p:cBhvr>
                                        <p:cTn id="364" dur="1000"/>
                                        <p:tgtEl>
                                          <p:spTgt spid="176"/>
                                        </p:tgtEl>
                                      </p:cBhvr>
                                    </p:animEffect>
                                  </p:childTnLst>
                                </p:cTn>
                              </p:par>
                              <p:par>
                                <p:cTn id="365" presetID="49" presetClass="entr" presetSubtype="0" repeatCount="indefinite" decel="100000" fill="hold" grpId="0" nodeType="withEffect">
                                  <p:stCondLst>
                                    <p:cond delay="0"/>
                                  </p:stCondLst>
                                  <p:childTnLst>
                                    <p:set>
                                      <p:cBhvr>
                                        <p:cTn id="366" dur="1" fill="hold">
                                          <p:stCondLst>
                                            <p:cond delay="0"/>
                                          </p:stCondLst>
                                        </p:cTn>
                                        <p:tgtEl>
                                          <p:spTgt spid="77"/>
                                        </p:tgtEl>
                                        <p:attrNameLst>
                                          <p:attrName>style.visibility</p:attrName>
                                        </p:attrNameLst>
                                      </p:cBhvr>
                                      <p:to>
                                        <p:strVal val="visible"/>
                                      </p:to>
                                    </p:set>
                                    <p:anim calcmode="lin" valueType="num">
                                      <p:cBhvr>
                                        <p:cTn id="367" dur="1000" fill="hold"/>
                                        <p:tgtEl>
                                          <p:spTgt spid="77"/>
                                        </p:tgtEl>
                                        <p:attrNameLst>
                                          <p:attrName>ppt_w</p:attrName>
                                        </p:attrNameLst>
                                      </p:cBhvr>
                                      <p:tavLst>
                                        <p:tav tm="0">
                                          <p:val>
                                            <p:fltVal val="0"/>
                                          </p:val>
                                        </p:tav>
                                        <p:tav tm="100000">
                                          <p:val>
                                            <p:strVal val="#ppt_w"/>
                                          </p:val>
                                        </p:tav>
                                      </p:tavLst>
                                    </p:anim>
                                    <p:anim calcmode="lin" valueType="num">
                                      <p:cBhvr>
                                        <p:cTn id="368" dur="1000" fill="hold"/>
                                        <p:tgtEl>
                                          <p:spTgt spid="77"/>
                                        </p:tgtEl>
                                        <p:attrNameLst>
                                          <p:attrName>ppt_h</p:attrName>
                                        </p:attrNameLst>
                                      </p:cBhvr>
                                      <p:tavLst>
                                        <p:tav tm="0">
                                          <p:val>
                                            <p:fltVal val="0"/>
                                          </p:val>
                                        </p:tav>
                                        <p:tav tm="100000">
                                          <p:val>
                                            <p:strVal val="#ppt_h"/>
                                          </p:val>
                                        </p:tav>
                                      </p:tavLst>
                                    </p:anim>
                                    <p:anim calcmode="lin" valueType="num">
                                      <p:cBhvr>
                                        <p:cTn id="369" dur="1000" fill="hold"/>
                                        <p:tgtEl>
                                          <p:spTgt spid="77"/>
                                        </p:tgtEl>
                                        <p:attrNameLst>
                                          <p:attrName>style.rotation</p:attrName>
                                        </p:attrNameLst>
                                      </p:cBhvr>
                                      <p:tavLst>
                                        <p:tav tm="0">
                                          <p:val>
                                            <p:fltVal val="360"/>
                                          </p:val>
                                        </p:tav>
                                        <p:tav tm="100000">
                                          <p:val>
                                            <p:fltVal val="0"/>
                                          </p:val>
                                        </p:tav>
                                      </p:tavLst>
                                    </p:anim>
                                    <p:animEffect transition="in" filter="fade">
                                      <p:cBhvr>
                                        <p:cTn id="370" dur="1000"/>
                                        <p:tgtEl>
                                          <p:spTgt spid="77"/>
                                        </p:tgtEl>
                                      </p:cBhvr>
                                    </p:animEffect>
                                  </p:childTnLst>
                                </p:cTn>
                              </p:par>
                              <p:par>
                                <p:cTn id="371" presetID="49" presetClass="entr" presetSubtype="0" repeatCount="indefinite" decel="100000" fill="hold" grpId="0" nodeType="withEffect">
                                  <p:stCondLst>
                                    <p:cond delay="0"/>
                                  </p:stCondLst>
                                  <p:childTnLst>
                                    <p:set>
                                      <p:cBhvr>
                                        <p:cTn id="372" dur="1" fill="hold">
                                          <p:stCondLst>
                                            <p:cond delay="0"/>
                                          </p:stCondLst>
                                        </p:cTn>
                                        <p:tgtEl>
                                          <p:spTgt spid="78"/>
                                        </p:tgtEl>
                                        <p:attrNameLst>
                                          <p:attrName>style.visibility</p:attrName>
                                        </p:attrNameLst>
                                      </p:cBhvr>
                                      <p:to>
                                        <p:strVal val="visible"/>
                                      </p:to>
                                    </p:set>
                                    <p:anim calcmode="lin" valueType="num">
                                      <p:cBhvr>
                                        <p:cTn id="373" dur="1000" fill="hold"/>
                                        <p:tgtEl>
                                          <p:spTgt spid="78"/>
                                        </p:tgtEl>
                                        <p:attrNameLst>
                                          <p:attrName>ppt_w</p:attrName>
                                        </p:attrNameLst>
                                      </p:cBhvr>
                                      <p:tavLst>
                                        <p:tav tm="0">
                                          <p:val>
                                            <p:fltVal val="0"/>
                                          </p:val>
                                        </p:tav>
                                        <p:tav tm="100000">
                                          <p:val>
                                            <p:strVal val="#ppt_w"/>
                                          </p:val>
                                        </p:tav>
                                      </p:tavLst>
                                    </p:anim>
                                    <p:anim calcmode="lin" valueType="num">
                                      <p:cBhvr>
                                        <p:cTn id="374" dur="1000" fill="hold"/>
                                        <p:tgtEl>
                                          <p:spTgt spid="78"/>
                                        </p:tgtEl>
                                        <p:attrNameLst>
                                          <p:attrName>ppt_h</p:attrName>
                                        </p:attrNameLst>
                                      </p:cBhvr>
                                      <p:tavLst>
                                        <p:tav tm="0">
                                          <p:val>
                                            <p:fltVal val="0"/>
                                          </p:val>
                                        </p:tav>
                                        <p:tav tm="100000">
                                          <p:val>
                                            <p:strVal val="#ppt_h"/>
                                          </p:val>
                                        </p:tav>
                                      </p:tavLst>
                                    </p:anim>
                                    <p:anim calcmode="lin" valueType="num">
                                      <p:cBhvr>
                                        <p:cTn id="375" dur="1000" fill="hold"/>
                                        <p:tgtEl>
                                          <p:spTgt spid="78"/>
                                        </p:tgtEl>
                                        <p:attrNameLst>
                                          <p:attrName>style.rotation</p:attrName>
                                        </p:attrNameLst>
                                      </p:cBhvr>
                                      <p:tavLst>
                                        <p:tav tm="0">
                                          <p:val>
                                            <p:fltVal val="360"/>
                                          </p:val>
                                        </p:tav>
                                        <p:tav tm="100000">
                                          <p:val>
                                            <p:fltVal val="0"/>
                                          </p:val>
                                        </p:tav>
                                      </p:tavLst>
                                    </p:anim>
                                    <p:animEffect transition="in" filter="fade">
                                      <p:cBhvr>
                                        <p:cTn id="376" dur="1000"/>
                                        <p:tgtEl>
                                          <p:spTgt spid="78"/>
                                        </p:tgtEl>
                                      </p:cBhvr>
                                    </p:animEffect>
                                  </p:childTnLst>
                                </p:cTn>
                              </p:par>
                              <p:par>
                                <p:cTn id="377" presetID="49" presetClass="entr" presetSubtype="0" repeatCount="indefinite" decel="100000" fill="hold" grpId="0" nodeType="withEffect">
                                  <p:stCondLst>
                                    <p:cond delay="200"/>
                                  </p:stCondLst>
                                  <p:childTnLst>
                                    <p:set>
                                      <p:cBhvr>
                                        <p:cTn id="378" dur="1" fill="hold">
                                          <p:stCondLst>
                                            <p:cond delay="0"/>
                                          </p:stCondLst>
                                        </p:cTn>
                                        <p:tgtEl>
                                          <p:spTgt spid="79"/>
                                        </p:tgtEl>
                                        <p:attrNameLst>
                                          <p:attrName>style.visibility</p:attrName>
                                        </p:attrNameLst>
                                      </p:cBhvr>
                                      <p:to>
                                        <p:strVal val="visible"/>
                                      </p:to>
                                    </p:set>
                                    <p:anim calcmode="lin" valueType="num">
                                      <p:cBhvr>
                                        <p:cTn id="379" dur="1000" fill="hold"/>
                                        <p:tgtEl>
                                          <p:spTgt spid="79"/>
                                        </p:tgtEl>
                                        <p:attrNameLst>
                                          <p:attrName>ppt_w</p:attrName>
                                        </p:attrNameLst>
                                      </p:cBhvr>
                                      <p:tavLst>
                                        <p:tav tm="0">
                                          <p:val>
                                            <p:fltVal val="0"/>
                                          </p:val>
                                        </p:tav>
                                        <p:tav tm="100000">
                                          <p:val>
                                            <p:strVal val="#ppt_w"/>
                                          </p:val>
                                        </p:tav>
                                      </p:tavLst>
                                    </p:anim>
                                    <p:anim calcmode="lin" valueType="num">
                                      <p:cBhvr>
                                        <p:cTn id="380" dur="1000" fill="hold"/>
                                        <p:tgtEl>
                                          <p:spTgt spid="79"/>
                                        </p:tgtEl>
                                        <p:attrNameLst>
                                          <p:attrName>ppt_h</p:attrName>
                                        </p:attrNameLst>
                                      </p:cBhvr>
                                      <p:tavLst>
                                        <p:tav tm="0">
                                          <p:val>
                                            <p:fltVal val="0"/>
                                          </p:val>
                                        </p:tav>
                                        <p:tav tm="100000">
                                          <p:val>
                                            <p:strVal val="#ppt_h"/>
                                          </p:val>
                                        </p:tav>
                                      </p:tavLst>
                                    </p:anim>
                                    <p:anim calcmode="lin" valueType="num">
                                      <p:cBhvr>
                                        <p:cTn id="381" dur="1000" fill="hold"/>
                                        <p:tgtEl>
                                          <p:spTgt spid="79"/>
                                        </p:tgtEl>
                                        <p:attrNameLst>
                                          <p:attrName>style.rotation</p:attrName>
                                        </p:attrNameLst>
                                      </p:cBhvr>
                                      <p:tavLst>
                                        <p:tav tm="0">
                                          <p:val>
                                            <p:fltVal val="360"/>
                                          </p:val>
                                        </p:tav>
                                        <p:tav tm="100000">
                                          <p:val>
                                            <p:fltVal val="0"/>
                                          </p:val>
                                        </p:tav>
                                      </p:tavLst>
                                    </p:anim>
                                    <p:animEffect transition="in" filter="fade">
                                      <p:cBhvr>
                                        <p:cTn id="382" dur="1000"/>
                                        <p:tgtEl>
                                          <p:spTgt spid="79"/>
                                        </p:tgtEl>
                                      </p:cBhvr>
                                    </p:animEffect>
                                  </p:childTnLst>
                                </p:cTn>
                              </p:par>
                              <p:par>
                                <p:cTn id="383" presetID="49" presetClass="entr" presetSubtype="0" repeatCount="indefinite" decel="100000" fill="hold" grpId="0" nodeType="withEffect">
                                  <p:stCondLst>
                                    <p:cond delay="0"/>
                                  </p:stCondLst>
                                  <p:childTnLst>
                                    <p:set>
                                      <p:cBhvr>
                                        <p:cTn id="384" dur="1" fill="hold">
                                          <p:stCondLst>
                                            <p:cond delay="0"/>
                                          </p:stCondLst>
                                        </p:cTn>
                                        <p:tgtEl>
                                          <p:spTgt spid="80"/>
                                        </p:tgtEl>
                                        <p:attrNameLst>
                                          <p:attrName>style.visibility</p:attrName>
                                        </p:attrNameLst>
                                      </p:cBhvr>
                                      <p:to>
                                        <p:strVal val="visible"/>
                                      </p:to>
                                    </p:set>
                                    <p:anim calcmode="lin" valueType="num">
                                      <p:cBhvr>
                                        <p:cTn id="385" dur="1000" fill="hold"/>
                                        <p:tgtEl>
                                          <p:spTgt spid="80"/>
                                        </p:tgtEl>
                                        <p:attrNameLst>
                                          <p:attrName>ppt_w</p:attrName>
                                        </p:attrNameLst>
                                      </p:cBhvr>
                                      <p:tavLst>
                                        <p:tav tm="0">
                                          <p:val>
                                            <p:fltVal val="0"/>
                                          </p:val>
                                        </p:tav>
                                        <p:tav tm="100000">
                                          <p:val>
                                            <p:strVal val="#ppt_w"/>
                                          </p:val>
                                        </p:tav>
                                      </p:tavLst>
                                    </p:anim>
                                    <p:anim calcmode="lin" valueType="num">
                                      <p:cBhvr>
                                        <p:cTn id="386" dur="1000" fill="hold"/>
                                        <p:tgtEl>
                                          <p:spTgt spid="80"/>
                                        </p:tgtEl>
                                        <p:attrNameLst>
                                          <p:attrName>ppt_h</p:attrName>
                                        </p:attrNameLst>
                                      </p:cBhvr>
                                      <p:tavLst>
                                        <p:tav tm="0">
                                          <p:val>
                                            <p:fltVal val="0"/>
                                          </p:val>
                                        </p:tav>
                                        <p:tav tm="100000">
                                          <p:val>
                                            <p:strVal val="#ppt_h"/>
                                          </p:val>
                                        </p:tav>
                                      </p:tavLst>
                                    </p:anim>
                                    <p:anim calcmode="lin" valueType="num">
                                      <p:cBhvr>
                                        <p:cTn id="387" dur="1000" fill="hold"/>
                                        <p:tgtEl>
                                          <p:spTgt spid="80"/>
                                        </p:tgtEl>
                                        <p:attrNameLst>
                                          <p:attrName>style.rotation</p:attrName>
                                        </p:attrNameLst>
                                      </p:cBhvr>
                                      <p:tavLst>
                                        <p:tav tm="0">
                                          <p:val>
                                            <p:fltVal val="360"/>
                                          </p:val>
                                        </p:tav>
                                        <p:tav tm="100000">
                                          <p:val>
                                            <p:fltVal val="0"/>
                                          </p:val>
                                        </p:tav>
                                      </p:tavLst>
                                    </p:anim>
                                    <p:animEffect transition="in" filter="fade">
                                      <p:cBhvr>
                                        <p:cTn id="388" dur="1000"/>
                                        <p:tgtEl>
                                          <p:spTgt spid="80"/>
                                        </p:tgtEl>
                                      </p:cBhvr>
                                    </p:animEffect>
                                  </p:childTnLst>
                                </p:cTn>
                              </p:par>
                              <p:par>
                                <p:cTn id="389" presetID="49" presetClass="entr" presetSubtype="0" repeatCount="indefinite" decel="100000" fill="hold" grpId="0" nodeType="withEffect">
                                  <p:stCondLst>
                                    <p:cond delay="200"/>
                                  </p:stCondLst>
                                  <p:childTnLst>
                                    <p:set>
                                      <p:cBhvr>
                                        <p:cTn id="390" dur="1" fill="hold">
                                          <p:stCondLst>
                                            <p:cond delay="0"/>
                                          </p:stCondLst>
                                        </p:cTn>
                                        <p:tgtEl>
                                          <p:spTgt spid="81"/>
                                        </p:tgtEl>
                                        <p:attrNameLst>
                                          <p:attrName>style.visibility</p:attrName>
                                        </p:attrNameLst>
                                      </p:cBhvr>
                                      <p:to>
                                        <p:strVal val="visible"/>
                                      </p:to>
                                    </p:set>
                                    <p:anim calcmode="lin" valueType="num">
                                      <p:cBhvr>
                                        <p:cTn id="391" dur="1000" fill="hold"/>
                                        <p:tgtEl>
                                          <p:spTgt spid="81"/>
                                        </p:tgtEl>
                                        <p:attrNameLst>
                                          <p:attrName>ppt_w</p:attrName>
                                        </p:attrNameLst>
                                      </p:cBhvr>
                                      <p:tavLst>
                                        <p:tav tm="0">
                                          <p:val>
                                            <p:fltVal val="0"/>
                                          </p:val>
                                        </p:tav>
                                        <p:tav tm="100000">
                                          <p:val>
                                            <p:strVal val="#ppt_w"/>
                                          </p:val>
                                        </p:tav>
                                      </p:tavLst>
                                    </p:anim>
                                    <p:anim calcmode="lin" valueType="num">
                                      <p:cBhvr>
                                        <p:cTn id="392" dur="1000" fill="hold"/>
                                        <p:tgtEl>
                                          <p:spTgt spid="81"/>
                                        </p:tgtEl>
                                        <p:attrNameLst>
                                          <p:attrName>ppt_h</p:attrName>
                                        </p:attrNameLst>
                                      </p:cBhvr>
                                      <p:tavLst>
                                        <p:tav tm="0">
                                          <p:val>
                                            <p:fltVal val="0"/>
                                          </p:val>
                                        </p:tav>
                                        <p:tav tm="100000">
                                          <p:val>
                                            <p:strVal val="#ppt_h"/>
                                          </p:val>
                                        </p:tav>
                                      </p:tavLst>
                                    </p:anim>
                                    <p:anim calcmode="lin" valueType="num">
                                      <p:cBhvr>
                                        <p:cTn id="393" dur="1000" fill="hold"/>
                                        <p:tgtEl>
                                          <p:spTgt spid="81"/>
                                        </p:tgtEl>
                                        <p:attrNameLst>
                                          <p:attrName>style.rotation</p:attrName>
                                        </p:attrNameLst>
                                      </p:cBhvr>
                                      <p:tavLst>
                                        <p:tav tm="0">
                                          <p:val>
                                            <p:fltVal val="360"/>
                                          </p:val>
                                        </p:tav>
                                        <p:tav tm="100000">
                                          <p:val>
                                            <p:fltVal val="0"/>
                                          </p:val>
                                        </p:tav>
                                      </p:tavLst>
                                    </p:anim>
                                    <p:animEffect transition="in" filter="fade">
                                      <p:cBhvr>
                                        <p:cTn id="394" dur="1000"/>
                                        <p:tgtEl>
                                          <p:spTgt spid="81"/>
                                        </p:tgtEl>
                                      </p:cBhvr>
                                    </p:animEffect>
                                  </p:childTnLst>
                                </p:cTn>
                              </p:par>
                              <p:par>
                                <p:cTn id="395" presetID="49" presetClass="entr" presetSubtype="0" repeatCount="indefinite" decel="100000" fill="hold" grpId="0" nodeType="withEffect">
                                  <p:stCondLst>
                                    <p:cond delay="0"/>
                                  </p:stCondLst>
                                  <p:childTnLst>
                                    <p:set>
                                      <p:cBhvr>
                                        <p:cTn id="396" dur="1" fill="hold">
                                          <p:stCondLst>
                                            <p:cond delay="0"/>
                                          </p:stCondLst>
                                        </p:cTn>
                                        <p:tgtEl>
                                          <p:spTgt spid="82"/>
                                        </p:tgtEl>
                                        <p:attrNameLst>
                                          <p:attrName>style.visibility</p:attrName>
                                        </p:attrNameLst>
                                      </p:cBhvr>
                                      <p:to>
                                        <p:strVal val="visible"/>
                                      </p:to>
                                    </p:set>
                                    <p:anim calcmode="lin" valueType="num">
                                      <p:cBhvr>
                                        <p:cTn id="397" dur="1000" fill="hold"/>
                                        <p:tgtEl>
                                          <p:spTgt spid="82"/>
                                        </p:tgtEl>
                                        <p:attrNameLst>
                                          <p:attrName>ppt_w</p:attrName>
                                        </p:attrNameLst>
                                      </p:cBhvr>
                                      <p:tavLst>
                                        <p:tav tm="0">
                                          <p:val>
                                            <p:fltVal val="0"/>
                                          </p:val>
                                        </p:tav>
                                        <p:tav tm="100000">
                                          <p:val>
                                            <p:strVal val="#ppt_w"/>
                                          </p:val>
                                        </p:tav>
                                      </p:tavLst>
                                    </p:anim>
                                    <p:anim calcmode="lin" valueType="num">
                                      <p:cBhvr>
                                        <p:cTn id="398" dur="1000" fill="hold"/>
                                        <p:tgtEl>
                                          <p:spTgt spid="82"/>
                                        </p:tgtEl>
                                        <p:attrNameLst>
                                          <p:attrName>ppt_h</p:attrName>
                                        </p:attrNameLst>
                                      </p:cBhvr>
                                      <p:tavLst>
                                        <p:tav tm="0">
                                          <p:val>
                                            <p:fltVal val="0"/>
                                          </p:val>
                                        </p:tav>
                                        <p:tav tm="100000">
                                          <p:val>
                                            <p:strVal val="#ppt_h"/>
                                          </p:val>
                                        </p:tav>
                                      </p:tavLst>
                                    </p:anim>
                                    <p:anim calcmode="lin" valueType="num">
                                      <p:cBhvr>
                                        <p:cTn id="399" dur="1000" fill="hold"/>
                                        <p:tgtEl>
                                          <p:spTgt spid="82"/>
                                        </p:tgtEl>
                                        <p:attrNameLst>
                                          <p:attrName>style.rotation</p:attrName>
                                        </p:attrNameLst>
                                      </p:cBhvr>
                                      <p:tavLst>
                                        <p:tav tm="0">
                                          <p:val>
                                            <p:fltVal val="360"/>
                                          </p:val>
                                        </p:tav>
                                        <p:tav tm="100000">
                                          <p:val>
                                            <p:fltVal val="0"/>
                                          </p:val>
                                        </p:tav>
                                      </p:tavLst>
                                    </p:anim>
                                    <p:animEffect transition="in" filter="fade">
                                      <p:cBhvr>
                                        <p:cTn id="400" dur="1000"/>
                                        <p:tgtEl>
                                          <p:spTgt spid="82"/>
                                        </p:tgtEl>
                                      </p:cBhvr>
                                    </p:animEffect>
                                  </p:childTnLst>
                                </p:cTn>
                              </p:par>
                              <p:par>
                                <p:cTn id="401" presetID="49" presetClass="entr" presetSubtype="0" repeatCount="indefinite" decel="100000" fill="hold" grpId="0" nodeType="withEffect">
                                  <p:stCondLst>
                                    <p:cond delay="200"/>
                                  </p:stCondLst>
                                  <p:childTnLst>
                                    <p:set>
                                      <p:cBhvr>
                                        <p:cTn id="402" dur="1" fill="hold">
                                          <p:stCondLst>
                                            <p:cond delay="0"/>
                                          </p:stCondLst>
                                        </p:cTn>
                                        <p:tgtEl>
                                          <p:spTgt spid="83"/>
                                        </p:tgtEl>
                                        <p:attrNameLst>
                                          <p:attrName>style.visibility</p:attrName>
                                        </p:attrNameLst>
                                      </p:cBhvr>
                                      <p:to>
                                        <p:strVal val="visible"/>
                                      </p:to>
                                    </p:set>
                                    <p:anim calcmode="lin" valueType="num">
                                      <p:cBhvr>
                                        <p:cTn id="403" dur="1000" fill="hold"/>
                                        <p:tgtEl>
                                          <p:spTgt spid="83"/>
                                        </p:tgtEl>
                                        <p:attrNameLst>
                                          <p:attrName>ppt_w</p:attrName>
                                        </p:attrNameLst>
                                      </p:cBhvr>
                                      <p:tavLst>
                                        <p:tav tm="0">
                                          <p:val>
                                            <p:fltVal val="0"/>
                                          </p:val>
                                        </p:tav>
                                        <p:tav tm="100000">
                                          <p:val>
                                            <p:strVal val="#ppt_w"/>
                                          </p:val>
                                        </p:tav>
                                      </p:tavLst>
                                    </p:anim>
                                    <p:anim calcmode="lin" valueType="num">
                                      <p:cBhvr>
                                        <p:cTn id="404" dur="1000" fill="hold"/>
                                        <p:tgtEl>
                                          <p:spTgt spid="83"/>
                                        </p:tgtEl>
                                        <p:attrNameLst>
                                          <p:attrName>ppt_h</p:attrName>
                                        </p:attrNameLst>
                                      </p:cBhvr>
                                      <p:tavLst>
                                        <p:tav tm="0">
                                          <p:val>
                                            <p:fltVal val="0"/>
                                          </p:val>
                                        </p:tav>
                                        <p:tav tm="100000">
                                          <p:val>
                                            <p:strVal val="#ppt_h"/>
                                          </p:val>
                                        </p:tav>
                                      </p:tavLst>
                                    </p:anim>
                                    <p:anim calcmode="lin" valueType="num">
                                      <p:cBhvr>
                                        <p:cTn id="405" dur="1000" fill="hold"/>
                                        <p:tgtEl>
                                          <p:spTgt spid="83"/>
                                        </p:tgtEl>
                                        <p:attrNameLst>
                                          <p:attrName>style.rotation</p:attrName>
                                        </p:attrNameLst>
                                      </p:cBhvr>
                                      <p:tavLst>
                                        <p:tav tm="0">
                                          <p:val>
                                            <p:fltVal val="360"/>
                                          </p:val>
                                        </p:tav>
                                        <p:tav tm="100000">
                                          <p:val>
                                            <p:fltVal val="0"/>
                                          </p:val>
                                        </p:tav>
                                      </p:tavLst>
                                    </p:anim>
                                    <p:animEffect transition="in" filter="fade">
                                      <p:cBhvr>
                                        <p:cTn id="406" dur="1000"/>
                                        <p:tgtEl>
                                          <p:spTgt spid="83"/>
                                        </p:tgtEl>
                                      </p:cBhvr>
                                    </p:animEffect>
                                  </p:childTnLst>
                                </p:cTn>
                              </p:par>
                              <p:par>
                                <p:cTn id="407" presetID="49" presetClass="entr" presetSubtype="0" repeatCount="indefinite" decel="100000" fill="hold" grpId="0" nodeType="withEffect">
                                  <p:stCondLst>
                                    <p:cond delay="0"/>
                                  </p:stCondLst>
                                  <p:childTnLst>
                                    <p:set>
                                      <p:cBhvr>
                                        <p:cTn id="408" dur="1" fill="hold">
                                          <p:stCondLst>
                                            <p:cond delay="0"/>
                                          </p:stCondLst>
                                        </p:cTn>
                                        <p:tgtEl>
                                          <p:spTgt spid="84"/>
                                        </p:tgtEl>
                                        <p:attrNameLst>
                                          <p:attrName>style.visibility</p:attrName>
                                        </p:attrNameLst>
                                      </p:cBhvr>
                                      <p:to>
                                        <p:strVal val="visible"/>
                                      </p:to>
                                    </p:set>
                                    <p:anim calcmode="lin" valueType="num">
                                      <p:cBhvr>
                                        <p:cTn id="409" dur="1000" fill="hold"/>
                                        <p:tgtEl>
                                          <p:spTgt spid="84"/>
                                        </p:tgtEl>
                                        <p:attrNameLst>
                                          <p:attrName>ppt_w</p:attrName>
                                        </p:attrNameLst>
                                      </p:cBhvr>
                                      <p:tavLst>
                                        <p:tav tm="0">
                                          <p:val>
                                            <p:fltVal val="0"/>
                                          </p:val>
                                        </p:tav>
                                        <p:tav tm="100000">
                                          <p:val>
                                            <p:strVal val="#ppt_w"/>
                                          </p:val>
                                        </p:tav>
                                      </p:tavLst>
                                    </p:anim>
                                    <p:anim calcmode="lin" valueType="num">
                                      <p:cBhvr>
                                        <p:cTn id="410" dur="1000" fill="hold"/>
                                        <p:tgtEl>
                                          <p:spTgt spid="84"/>
                                        </p:tgtEl>
                                        <p:attrNameLst>
                                          <p:attrName>ppt_h</p:attrName>
                                        </p:attrNameLst>
                                      </p:cBhvr>
                                      <p:tavLst>
                                        <p:tav tm="0">
                                          <p:val>
                                            <p:fltVal val="0"/>
                                          </p:val>
                                        </p:tav>
                                        <p:tav tm="100000">
                                          <p:val>
                                            <p:strVal val="#ppt_h"/>
                                          </p:val>
                                        </p:tav>
                                      </p:tavLst>
                                    </p:anim>
                                    <p:anim calcmode="lin" valueType="num">
                                      <p:cBhvr>
                                        <p:cTn id="411" dur="1000" fill="hold"/>
                                        <p:tgtEl>
                                          <p:spTgt spid="84"/>
                                        </p:tgtEl>
                                        <p:attrNameLst>
                                          <p:attrName>style.rotation</p:attrName>
                                        </p:attrNameLst>
                                      </p:cBhvr>
                                      <p:tavLst>
                                        <p:tav tm="0">
                                          <p:val>
                                            <p:fltVal val="360"/>
                                          </p:val>
                                        </p:tav>
                                        <p:tav tm="100000">
                                          <p:val>
                                            <p:fltVal val="0"/>
                                          </p:val>
                                        </p:tav>
                                      </p:tavLst>
                                    </p:anim>
                                    <p:animEffect transition="in" filter="fade">
                                      <p:cBhvr>
                                        <p:cTn id="412" dur="1000"/>
                                        <p:tgtEl>
                                          <p:spTgt spid="84"/>
                                        </p:tgtEl>
                                      </p:cBhvr>
                                    </p:animEffect>
                                  </p:childTnLst>
                                </p:cTn>
                              </p:par>
                              <p:par>
                                <p:cTn id="413" presetID="49" presetClass="entr" presetSubtype="0" repeatCount="indefinite" decel="100000" fill="hold" grpId="0" nodeType="withEffect">
                                  <p:stCondLst>
                                    <p:cond delay="200"/>
                                  </p:stCondLst>
                                  <p:childTnLst>
                                    <p:set>
                                      <p:cBhvr>
                                        <p:cTn id="414" dur="1" fill="hold">
                                          <p:stCondLst>
                                            <p:cond delay="0"/>
                                          </p:stCondLst>
                                        </p:cTn>
                                        <p:tgtEl>
                                          <p:spTgt spid="85"/>
                                        </p:tgtEl>
                                        <p:attrNameLst>
                                          <p:attrName>style.visibility</p:attrName>
                                        </p:attrNameLst>
                                      </p:cBhvr>
                                      <p:to>
                                        <p:strVal val="visible"/>
                                      </p:to>
                                    </p:set>
                                    <p:anim calcmode="lin" valueType="num">
                                      <p:cBhvr>
                                        <p:cTn id="415" dur="1000" fill="hold"/>
                                        <p:tgtEl>
                                          <p:spTgt spid="85"/>
                                        </p:tgtEl>
                                        <p:attrNameLst>
                                          <p:attrName>ppt_w</p:attrName>
                                        </p:attrNameLst>
                                      </p:cBhvr>
                                      <p:tavLst>
                                        <p:tav tm="0">
                                          <p:val>
                                            <p:fltVal val="0"/>
                                          </p:val>
                                        </p:tav>
                                        <p:tav tm="100000">
                                          <p:val>
                                            <p:strVal val="#ppt_w"/>
                                          </p:val>
                                        </p:tav>
                                      </p:tavLst>
                                    </p:anim>
                                    <p:anim calcmode="lin" valueType="num">
                                      <p:cBhvr>
                                        <p:cTn id="416" dur="1000" fill="hold"/>
                                        <p:tgtEl>
                                          <p:spTgt spid="85"/>
                                        </p:tgtEl>
                                        <p:attrNameLst>
                                          <p:attrName>ppt_h</p:attrName>
                                        </p:attrNameLst>
                                      </p:cBhvr>
                                      <p:tavLst>
                                        <p:tav tm="0">
                                          <p:val>
                                            <p:fltVal val="0"/>
                                          </p:val>
                                        </p:tav>
                                        <p:tav tm="100000">
                                          <p:val>
                                            <p:strVal val="#ppt_h"/>
                                          </p:val>
                                        </p:tav>
                                      </p:tavLst>
                                    </p:anim>
                                    <p:anim calcmode="lin" valueType="num">
                                      <p:cBhvr>
                                        <p:cTn id="417" dur="1000" fill="hold"/>
                                        <p:tgtEl>
                                          <p:spTgt spid="85"/>
                                        </p:tgtEl>
                                        <p:attrNameLst>
                                          <p:attrName>style.rotation</p:attrName>
                                        </p:attrNameLst>
                                      </p:cBhvr>
                                      <p:tavLst>
                                        <p:tav tm="0">
                                          <p:val>
                                            <p:fltVal val="360"/>
                                          </p:val>
                                        </p:tav>
                                        <p:tav tm="100000">
                                          <p:val>
                                            <p:fltVal val="0"/>
                                          </p:val>
                                        </p:tav>
                                      </p:tavLst>
                                    </p:anim>
                                    <p:animEffect transition="in" filter="fade">
                                      <p:cBhvr>
                                        <p:cTn id="418" dur="1000"/>
                                        <p:tgtEl>
                                          <p:spTgt spid="85"/>
                                        </p:tgtEl>
                                      </p:cBhvr>
                                    </p:animEffect>
                                  </p:childTnLst>
                                </p:cTn>
                              </p:par>
                              <p:par>
                                <p:cTn id="419" presetID="49" presetClass="entr" presetSubtype="0" repeatCount="indefinite" decel="100000" fill="hold" grpId="0" nodeType="withEffect">
                                  <p:stCondLst>
                                    <p:cond delay="0"/>
                                  </p:stCondLst>
                                  <p:childTnLst>
                                    <p:set>
                                      <p:cBhvr>
                                        <p:cTn id="420" dur="1" fill="hold">
                                          <p:stCondLst>
                                            <p:cond delay="0"/>
                                          </p:stCondLst>
                                        </p:cTn>
                                        <p:tgtEl>
                                          <p:spTgt spid="86"/>
                                        </p:tgtEl>
                                        <p:attrNameLst>
                                          <p:attrName>style.visibility</p:attrName>
                                        </p:attrNameLst>
                                      </p:cBhvr>
                                      <p:to>
                                        <p:strVal val="visible"/>
                                      </p:to>
                                    </p:set>
                                    <p:anim calcmode="lin" valueType="num">
                                      <p:cBhvr>
                                        <p:cTn id="421" dur="1000" fill="hold"/>
                                        <p:tgtEl>
                                          <p:spTgt spid="86"/>
                                        </p:tgtEl>
                                        <p:attrNameLst>
                                          <p:attrName>ppt_w</p:attrName>
                                        </p:attrNameLst>
                                      </p:cBhvr>
                                      <p:tavLst>
                                        <p:tav tm="0">
                                          <p:val>
                                            <p:fltVal val="0"/>
                                          </p:val>
                                        </p:tav>
                                        <p:tav tm="100000">
                                          <p:val>
                                            <p:strVal val="#ppt_w"/>
                                          </p:val>
                                        </p:tav>
                                      </p:tavLst>
                                    </p:anim>
                                    <p:anim calcmode="lin" valueType="num">
                                      <p:cBhvr>
                                        <p:cTn id="422" dur="1000" fill="hold"/>
                                        <p:tgtEl>
                                          <p:spTgt spid="86"/>
                                        </p:tgtEl>
                                        <p:attrNameLst>
                                          <p:attrName>ppt_h</p:attrName>
                                        </p:attrNameLst>
                                      </p:cBhvr>
                                      <p:tavLst>
                                        <p:tav tm="0">
                                          <p:val>
                                            <p:fltVal val="0"/>
                                          </p:val>
                                        </p:tav>
                                        <p:tav tm="100000">
                                          <p:val>
                                            <p:strVal val="#ppt_h"/>
                                          </p:val>
                                        </p:tav>
                                      </p:tavLst>
                                    </p:anim>
                                    <p:anim calcmode="lin" valueType="num">
                                      <p:cBhvr>
                                        <p:cTn id="423" dur="1000" fill="hold"/>
                                        <p:tgtEl>
                                          <p:spTgt spid="86"/>
                                        </p:tgtEl>
                                        <p:attrNameLst>
                                          <p:attrName>style.rotation</p:attrName>
                                        </p:attrNameLst>
                                      </p:cBhvr>
                                      <p:tavLst>
                                        <p:tav tm="0">
                                          <p:val>
                                            <p:fltVal val="360"/>
                                          </p:val>
                                        </p:tav>
                                        <p:tav tm="100000">
                                          <p:val>
                                            <p:fltVal val="0"/>
                                          </p:val>
                                        </p:tav>
                                      </p:tavLst>
                                    </p:anim>
                                    <p:animEffect transition="in" filter="fade">
                                      <p:cBhvr>
                                        <p:cTn id="424" dur="1000"/>
                                        <p:tgtEl>
                                          <p:spTgt spid="86"/>
                                        </p:tgtEl>
                                      </p:cBhvr>
                                    </p:animEffect>
                                  </p:childTnLst>
                                </p:cTn>
                              </p:par>
                              <p:par>
                                <p:cTn id="425" presetID="49" presetClass="entr" presetSubtype="0" repeatCount="indefinite" decel="100000" fill="hold" grpId="0" nodeType="withEffect">
                                  <p:stCondLst>
                                    <p:cond delay="0"/>
                                  </p:stCondLst>
                                  <p:childTnLst>
                                    <p:set>
                                      <p:cBhvr>
                                        <p:cTn id="426" dur="1" fill="hold">
                                          <p:stCondLst>
                                            <p:cond delay="0"/>
                                          </p:stCondLst>
                                        </p:cTn>
                                        <p:tgtEl>
                                          <p:spTgt spid="87"/>
                                        </p:tgtEl>
                                        <p:attrNameLst>
                                          <p:attrName>style.visibility</p:attrName>
                                        </p:attrNameLst>
                                      </p:cBhvr>
                                      <p:to>
                                        <p:strVal val="visible"/>
                                      </p:to>
                                    </p:set>
                                    <p:anim calcmode="lin" valueType="num">
                                      <p:cBhvr>
                                        <p:cTn id="427" dur="1000" fill="hold"/>
                                        <p:tgtEl>
                                          <p:spTgt spid="87"/>
                                        </p:tgtEl>
                                        <p:attrNameLst>
                                          <p:attrName>ppt_w</p:attrName>
                                        </p:attrNameLst>
                                      </p:cBhvr>
                                      <p:tavLst>
                                        <p:tav tm="0">
                                          <p:val>
                                            <p:fltVal val="0"/>
                                          </p:val>
                                        </p:tav>
                                        <p:tav tm="100000">
                                          <p:val>
                                            <p:strVal val="#ppt_w"/>
                                          </p:val>
                                        </p:tav>
                                      </p:tavLst>
                                    </p:anim>
                                    <p:anim calcmode="lin" valueType="num">
                                      <p:cBhvr>
                                        <p:cTn id="428" dur="1000" fill="hold"/>
                                        <p:tgtEl>
                                          <p:spTgt spid="87"/>
                                        </p:tgtEl>
                                        <p:attrNameLst>
                                          <p:attrName>ppt_h</p:attrName>
                                        </p:attrNameLst>
                                      </p:cBhvr>
                                      <p:tavLst>
                                        <p:tav tm="0">
                                          <p:val>
                                            <p:fltVal val="0"/>
                                          </p:val>
                                        </p:tav>
                                        <p:tav tm="100000">
                                          <p:val>
                                            <p:strVal val="#ppt_h"/>
                                          </p:val>
                                        </p:tav>
                                      </p:tavLst>
                                    </p:anim>
                                    <p:anim calcmode="lin" valueType="num">
                                      <p:cBhvr>
                                        <p:cTn id="429" dur="1000" fill="hold"/>
                                        <p:tgtEl>
                                          <p:spTgt spid="87"/>
                                        </p:tgtEl>
                                        <p:attrNameLst>
                                          <p:attrName>style.rotation</p:attrName>
                                        </p:attrNameLst>
                                      </p:cBhvr>
                                      <p:tavLst>
                                        <p:tav tm="0">
                                          <p:val>
                                            <p:fltVal val="360"/>
                                          </p:val>
                                        </p:tav>
                                        <p:tav tm="100000">
                                          <p:val>
                                            <p:fltVal val="0"/>
                                          </p:val>
                                        </p:tav>
                                      </p:tavLst>
                                    </p:anim>
                                    <p:animEffect transition="in" filter="fade">
                                      <p:cBhvr>
                                        <p:cTn id="430" dur="1000"/>
                                        <p:tgtEl>
                                          <p:spTgt spid="87"/>
                                        </p:tgtEl>
                                      </p:cBhvr>
                                    </p:animEffect>
                                  </p:childTnLst>
                                </p:cTn>
                              </p:par>
                              <p:par>
                                <p:cTn id="431" presetID="49" presetClass="entr" presetSubtype="0" repeatCount="indefinite" decel="100000" fill="hold" grpId="0" nodeType="withEffect">
                                  <p:stCondLst>
                                    <p:cond delay="200"/>
                                  </p:stCondLst>
                                  <p:childTnLst>
                                    <p:set>
                                      <p:cBhvr>
                                        <p:cTn id="432" dur="1" fill="hold">
                                          <p:stCondLst>
                                            <p:cond delay="0"/>
                                          </p:stCondLst>
                                        </p:cTn>
                                        <p:tgtEl>
                                          <p:spTgt spid="88"/>
                                        </p:tgtEl>
                                        <p:attrNameLst>
                                          <p:attrName>style.visibility</p:attrName>
                                        </p:attrNameLst>
                                      </p:cBhvr>
                                      <p:to>
                                        <p:strVal val="visible"/>
                                      </p:to>
                                    </p:set>
                                    <p:anim calcmode="lin" valueType="num">
                                      <p:cBhvr>
                                        <p:cTn id="433" dur="1000" fill="hold"/>
                                        <p:tgtEl>
                                          <p:spTgt spid="88"/>
                                        </p:tgtEl>
                                        <p:attrNameLst>
                                          <p:attrName>ppt_w</p:attrName>
                                        </p:attrNameLst>
                                      </p:cBhvr>
                                      <p:tavLst>
                                        <p:tav tm="0">
                                          <p:val>
                                            <p:fltVal val="0"/>
                                          </p:val>
                                        </p:tav>
                                        <p:tav tm="100000">
                                          <p:val>
                                            <p:strVal val="#ppt_w"/>
                                          </p:val>
                                        </p:tav>
                                      </p:tavLst>
                                    </p:anim>
                                    <p:anim calcmode="lin" valueType="num">
                                      <p:cBhvr>
                                        <p:cTn id="434" dur="1000" fill="hold"/>
                                        <p:tgtEl>
                                          <p:spTgt spid="88"/>
                                        </p:tgtEl>
                                        <p:attrNameLst>
                                          <p:attrName>ppt_h</p:attrName>
                                        </p:attrNameLst>
                                      </p:cBhvr>
                                      <p:tavLst>
                                        <p:tav tm="0">
                                          <p:val>
                                            <p:fltVal val="0"/>
                                          </p:val>
                                        </p:tav>
                                        <p:tav tm="100000">
                                          <p:val>
                                            <p:strVal val="#ppt_h"/>
                                          </p:val>
                                        </p:tav>
                                      </p:tavLst>
                                    </p:anim>
                                    <p:anim calcmode="lin" valueType="num">
                                      <p:cBhvr>
                                        <p:cTn id="435" dur="1000" fill="hold"/>
                                        <p:tgtEl>
                                          <p:spTgt spid="88"/>
                                        </p:tgtEl>
                                        <p:attrNameLst>
                                          <p:attrName>style.rotation</p:attrName>
                                        </p:attrNameLst>
                                      </p:cBhvr>
                                      <p:tavLst>
                                        <p:tav tm="0">
                                          <p:val>
                                            <p:fltVal val="360"/>
                                          </p:val>
                                        </p:tav>
                                        <p:tav tm="100000">
                                          <p:val>
                                            <p:fltVal val="0"/>
                                          </p:val>
                                        </p:tav>
                                      </p:tavLst>
                                    </p:anim>
                                    <p:animEffect transition="in" filter="fade">
                                      <p:cBhvr>
                                        <p:cTn id="436" dur="1000"/>
                                        <p:tgtEl>
                                          <p:spTgt spid="88"/>
                                        </p:tgtEl>
                                      </p:cBhvr>
                                    </p:animEffect>
                                  </p:childTnLst>
                                </p:cTn>
                              </p:par>
                              <p:par>
                                <p:cTn id="437" presetID="49" presetClass="entr" presetSubtype="0" repeatCount="indefinite" decel="100000" fill="hold" grpId="0" nodeType="withEffect">
                                  <p:stCondLst>
                                    <p:cond delay="0"/>
                                  </p:stCondLst>
                                  <p:childTnLst>
                                    <p:set>
                                      <p:cBhvr>
                                        <p:cTn id="438" dur="1" fill="hold">
                                          <p:stCondLst>
                                            <p:cond delay="0"/>
                                          </p:stCondLst>
                                        </p:cTn>
                                        <p:tgtEl>
                                          <p:spTgt spid="89"/>
                                        </p:tgtEl>
                                        <p:attrNameLst>
                                          <p:attrName>style.visibility</p:attrName>
                                        </p:attrNameLst>
                                      </p:cBhvr>
                                      <p:to>
                                        <p:strVal val="visible"/>
                                      </p:to>
                                    </p:set>
                                    <p:anim calcmode="lin" valueType="num">
                                      <p:cBhvr>
                                        <p:cTn id="439" dur="1000" fill="hold"/>
                                        <p:tgtEl>
                                          <p:spTgt spid="89"/>
                                        </p:tgtEl>
                                        <p:attrNameLst>
                                          <p:attrName>ppt_w</p:attrName>
                                        </p:attrNameLst>
                                      </p:cBhvr>
                                      <p:tavLst>
                                        <p:tav tm="0">
                                          <p:val>
                                            <p:fltVal val="0"/>
                                          </p:val>
                                        </p:tav>
                                        <p:tav tm="100000">
                                          <p:val>
                                            <p:strVal val="#ppt_w"/>
                                          </p:val>
                                        </p:tav>
                                      </p:tavLst>
                                    </p:anim>
                                    <p:anim calcmode="lin" valueType="num">
                                      <p:cBhvr>
                                        <p:cTn id="440" dur="1000" fill="hold"/>
                                        <p:tgtEl>
                                          <p:spTgt spid="89"/>
                                        </p:tgtEl>
                                        <p:attrNameLst>
                                          <p:attrName>ppt_h</p:attrName>
                                        </p:attrNameLst>
                                      </p:cBhvr>
                                      <p:tavLst>
                                        <p:tav tm="0">
                                          <p:val>
                                            <p:fltVal val="0"/>
                                          </p:val>
                                        </p:tav>
                                        <p:tav tm="100000">
                                          <p:val>
                                            <p:strVal val="#ppt_h"/>
                                          </p:val>
                                        </p:tav>
                                      </p:tavLst>
                                    </p:anim>
                                    <p:anim calcmode="lin" valueType="num">
                                      <p:cBhvr>
                                        <p:cTn id="441" dur="1000" fill="hold"/>
                                        <p:tgtEl>
                                          <p:spTgt spid="89"/>
                                        </p:tgtEl>
                                        <p:attrNameLst>
                                          <p:attrName>style.rotation</p:attrName>
                                        </p:attrNameLst>
                                      </p:cBhvr>
                                      <p:tavLst>
                                        <p:tav tm="0">
                                          <p:val>
                                            <p:fltVal val="360"/>
                                          </p:val>
                                        </p:tav>
                                        <p:tav tm="100000">
                                          <p:val>
                                            <p:fltVal val="0"/>
                                          </p:val>
                                        </p:tav>
                                      </p:tavLst>
                                    </p:anim>
                                    <p:animEffect transition="in" filter="fade">
                                      <p:cBhvr>
                                        <p:cTn id="442" dur="1000"/>
                                        <p:tgtEl>
                                          <p:spTgt spid="89"/>
                                        </p:tgtEl>
                                      </p:cBhvr>
                                    </p:animEffect>
                                  </p:childTnLst>
                                </p:cTn>
                              </p:par>
                              <p:par>
                                <p:cTn id="443" presetID="49" presetClass="entr" presetSubtype="0" repeatCount="indefinite" decel="100000" fill="hold" grpId="0" nodeType="withEffect">
                                  <p:stCondLst>
                                    <p:cond delay="200"/>
                                  </p:stCondLst>
                                  <p:childTnLst>
                                    <p:set>
                                      <p:cBhvr>
                                        <p:cTn id="444" dur="1" fill="hold">
                                          <p:stCondLst>
                                            <p:cond delay="0"/>
                                          </p:stCondLst>
                                        </p:cTn>
                                        <p:tgtEl>
                                          <p:spTgt spid="90"/>
                                        </p:tgtEl>
                                        <p:attrNameLst>
                                          <p:attrName>style.visibility</p:attrName>
                                        </p:attrNameLst>
                                      </p:cBhvr>
                                      <p:to>
                                        <p:strVal val="visible"/>
                                      </p:to>
                                    </p:set>
                                    <p:anim calcmode="lin" valueType="num">
                                      <p:cBhvr>
                                        <p:cTn id="445" dur="1000" fill="hold"/>
                                        <p:tgtEl>
                                          <p:spTgt spid="90"/>
                                        </p:tgtEl>
                                        <p:attrNameLst>
                                          <p:attrName>ppt_w</p:attrName>
                                        </p:attrNameLst>
                                      </p:cBhvr>
                                      <p:tavLst>
                                        <p:tav tm="0">
                                          <p:val>
                                            <p:fltVal val="0"/>
                                          </p:val>
                                        </p:tav>
                                        <p:tav tm="100000">
                                          <p:val>
                                            <p:strVal val="#ppt_w"/>
                                          </p:val>
                                        </p:tav>
                                      </p:tavLst>
                                    </p:anim>
                                    <p:anim calcmode="lin" valueType="num">
                                      <p:cBhvr>
                                        <p:cTn id="446" dur="1000" fill="hold"/>
                                        <p:tgtEl>
                                          <p:spTgt spid="90"/>
                                        </p:tgtEl>
                                        <p:attrNameLst>
                                          <p:attrName>ppt_h</p:attrName>
                                        </p:attrNameLst>
                                      </p:cBhvr>
                                      <p:tavLst>
                                        <p:tav tm="0">
                                          <p:val>
                                            <p:fltVal val="0"/>
                                          </p:val>
                                        </p:tav>
                                        <p:tav tm="100000">
                                          <p:val>
                                            <p:strVal val="#ppt_h"/>
                                          </p:val>
                                        </p:tav>
                                      </p:tavLst>
                                    </p:anim>
                                    <p:anim calcmode="lin" valueType="num">
                                      <p:cBhvr>
                                        <p:cTn id="447" dur="1000" fill="hold"/>
                                        <p:tgtEl>
                                          <p:spTgt spid="90"/>
                                        </p:tgtEl>
                                        <p:attrNameLst>
                                          <p:attrName>style.rotation</p:attrName>
                                        </p:attrNameLst>
                                      </p:cBhvr>
                                      <p:tavLst>
                                        <p:tav tm="0">
                                          <p:val>
                                            <p:fltVal val="360"/>
                                          </p:val>
                                        </p:tav>
                                        <p:tav tm="100000">
                                          <p:val>
                                            <p:fltVal val="0"/>
                                          </p:val>
                                        </p:tav>
                                      </p:tavLst>
                                    </p:anim>
                                    <p:animEffect transition="in" filter="fade">
                                      <p:cBhvr>
                                        <p:cTn id="448" dur="1000"/>
                                        <p:tgtEl>
                                          <p:spTgt spid="90"/>
                                        </p:tgtEl>
                                      </p:cBhvr>
                                    </p:animEffect>
                                  </p:childTnLst>
                                </p:cTn>
                              </p:par>
                              <p:par>
                                <p:cTn id="449" presetID="49" presetClass="entr" presetSubtype="0" repeatCount="indefinite" decel="100000" fill="hold" grpId="0" nodeType="withEffect">
                                  <p:stCondLst>
                                    <p:cond delay="0"/>
                                  </p:stCondLst>
                                  <p:childTnLst>
                                    <p:set>
                                      <p:cBhvr>
                                        <p:cTn id="450" dur="1" fill="hold">
                                          <p:stCondLst>
                                            <p:cond delay="0"/>
                                          </p:stCondLst>
                                        </p:cTn>
                                        <p:tgtEl>
                                          <p:spTgt spid="91"/>
                                        </p:tgtEl>
                                        <p:attrNameLst>
                                          <p:attrName>style.visibility</p:attrName>
                                        </p:attrNameLst>
                                      </p:cBhvr>
                                      <p:to>
                                        <p:strVal val="visible"/>
                                      </p:to>
                                    </p:set>
                                    <p:anim calcmode="lin" valueType="num">
                                      <p:cBhvr>
                                        <p:cTn id="451" dur="1000" fill="hold"/>
                                        <p:tgtEl>
                                          <p:spTgt spid="91"/>
                                        </p:tgtEl>
                                        <p:attrNameLst>
                                          <p:attrName>ppt_w</p:attrName>
                                        </p:attrNameLst>
                                      </p:cBhvr>
                                      <p:tavLst>
                                        <p:tav tm="0">
                                          <p:val>
                                            <p:fltVal val="0"/>
                                          </p:val>
                                        </p:tav>
                                        <p:tav tm="100000">
                                          <p:val>
                                            <p:strVal val="#ppt_w"/>
                                          </p:val>
                                        </p:tav>
                                      </p:tavLst>
                                    </p:anim>
                                    <p:anim calcmode="lin" valueType="num">
                                      <p:cBhvr>
                                        <p:cTn id="452" dur="1000" fill="hold"/>
                                        <p:tgtEl>
                                          <p:spTgt spid="91"/>
                                        </p:tgtEl>
                                        <p:attrNameLst>
                                          <p:attrName>ppt_h</p:attrName>
                                        </p:attrNameLst>
                                      </p:cBhvr>
                                      <p:tavLst>
                                        <p:tav tm="0">
                                          <p:val>
                                            <p:fltVal val="0"/>
                                          </p:val>
                                        </p:tav>
                                        <p:tav tm="100000">
                                          <p:val>
                                            <p:strVal val="#ppt_h"/>
                                          </p:val>
                                        </p:tav>
                                      </p:tavLst>
                                    </p:anim>
                                    <p:anim calcmode="lin" valueType="num">
                                      <p:cBhvr>
                                        <p:cTn id="453" dur="1000" fill="hold"/>
                                        <p:tgtEl>
                                          <p:spTgt spid="91"/>
                                        </p:tgtEl>
                                        <p:attrNameLst>
                                          <p:attrName>style.rotation</p:attrName>
                                        </p:attrNameLst>
                                      </p:cBhvr>
                                      <p:tavLst>
                                        <p:tav tm="0">
                                          <p:val>
                                            <p:fltVal val="360"/>
                                          </p:val>
                                        </p:tav>
                                        <p:tav tm="100000">
                                          <p:val>
                                            <p:fltVal val="0"/>
                                          </p:val>
                                        </p:tav>
                                      </p:tavLst>
                                    </p:anim>
                                    <p:animEffect transition="in" filter="fade">
                                      <p:cBhvr>
                                        <p:cTn id="454" dur="1000"/>
                                        <p:tgtEl>
                                          <p:spTgt spid="91"/>
                                        </p:tgtEl>
                                      </p:cBhvr>
                                    </p:animEffect>
                                  </p:childTnLst>
                                </p:cTn>
                              </p:par>
                              <p:par>
                                <p:cTn id="455" presetID="49" presetClass="entr" presetSubtype="0" repeatCount="indefinite" decel="100000" fill="hold" grpId="0" nodeType="withEffect">
                                  <p:stCondLst>
                                    <p:cond delay="200"/>
                                  </p:stCondLst>
                                  <p:childTnLst>
                                    <p:set>
                                      <p:cBhvr>
                                        <p:cTn id="456" dur="1" fill="hold">
                                          <p:stCondLst>
                                            <p:cond delay="0"/>
                                          </p:stCondLst>
                                        </p:cTn>
                                        <p:tgtEl>
                                          <p:spTgt spid="92"/>
                                        </p:tgtEl>
                                        <p:attrNameLst>
                                          <p:attrName>style.visibility</p:attrName>
                                        </p:attrNameLst>
                                      </p:cBhvr>
                                      <p:to>
                                        <p:strVal val="visible"/>
                                      </p:to>
                                    </p:set>
                                    <p:anim calcmode="lin" valueType="num">
                                      <p:cBhvr>
                                        <p:cTn id="457" dur="1000" fill="hold"/>
                                        <p:tgtEl>
                                          <p:spTgt spid="92"/>
                                        </p:tgtEl>
                                        <p:attrNameLst>
                                          <p:attrName>ppt_w</p:attrName>
                                        </p:attrNameLst>
                                      </p:cBhvr>
                                      <p:tavLst>
                                        <p:tav tm="0">
                                          <p:val>
                                            <p:fltVal val="0"/>
                                          </p:val>
                                        </p:tav>
                                        <p:tav tm="100000">
                                          <p:val>
                                            <p:strVal val="#ppt_w"/>
                                          </p:val>
                                        </p:tav>
                                      </p:tavLst>
                                    </p:anim>
                                    <p:anim calcmode="lin" valueType="num">
                                      <p:cBhvr>
                                        <p:cTn id="458" dur="1000" fill="hold"/>
                                        <p:tgtEl>
                                          <p:spTgt spid="92"/>
                                        </p:tgtEl>
                                        <p:attrNameLst>
                                          <p:attrName>ppt_h</p:attrName>
                                        </p:attrNameLst>
                                      </p:cBhvr>
                                      <p:tavLst>
                                        <p:tav tm="0">
                                          <p:val>
                                            <p:fltVal val="0"/>
                                          </p:val>
                                        </p:tav>
                                        <p:tav tm="100000">
                                          <p:val>
                                            <p:strVal val="#ppt_h"/>
                                          </p:val>
                                        </p:tav>
                                      </p:tavLst>
                                    </p:anim>
                                    <p:anim calcmode="lin" valueType="num">
                                      <p:cBhvr>
                                        <p:cTn id="459" dur="1000" fill="hold"/>
                                        <p:tgtEl>
                                          <p:spTgt spid="92"/>
                                        </p:tgtEl>
                                        <p:attrNameLst>
                                          <p:attrName>style.rotation</p:attrName>
                                        </p:attrNameLst>
                                      </p:cBhvr>
                                      <p:tavLst>
                                        <p:tav tm="0">
                                          <p:val>
                                            <p:fltVal val="360"/>
                                          </p:val>
                                        </p:tav>
                                        <p:tav tm="100000">
                                          <p:val>
                                            <p:fltVal val="0"/>
                                          </p:val>
                                        </p:tav>
                                      </p:tavLst>
                                    </p:anim>
                                    <p:animEffect transition="in" filter="fade">
                                      <p:cBhvr>
                                        <p:cTn id="460" dur="1000"/>
                                        <p:tgtEl>
                                          <p:spTgt spid="92"/>
                                        </p:tgtEl>
                                      </p:cBhvr>
                                    </p:animEffect>
                                  </p:childTnLst>
                                </p:cTn>
                              </p:par>
                              <p:par>
                                <p:cTn id="461" presetID="49" presetClass="entr" presetSubtype="0" repeatCount="indefinite" decel="100000" fill="hold" grpId="0" nodeType="withEffect">
                                  <p:stCondLst>
                                    <p:cond delay="0"/>
                                  </p:stCondLst>
                                  <p:childTnLst>
                                    <p:set>
                                      <p:cBhvr>
                                        <p:cTn id="462" dur="1" fill="hold">
                                          <p:stCondLst>
                                            <p:cond delay="0"/>
                                          </p:stCondLst>
                                        </p:cTn>
                                        <p:tgtEl>
                                          <p:spTgt spid="93"/>
                                        </p:tgtEl>
                                        <p:attrNameLst>
                                          <p:attrName>style.visibility</p:attrName>
                                        </p:attrNameLst>
                                      </p:cBhvr>
                                      <p:to>
                                        <p:strVal val="visible"/>
                                      </p:to>
                                    </p:set>
                                    <p:anim calcmode="lin" valueType="num">
                                      <p:cBhvr>
                                        <p:cTn id="463" dur="1000" fill="hold"/>
                                        <p:tgtEl>
                                          <p:spTgt spid="93"/>
                                        </p:tgtEl>
                                        <p:attrNameLst>
                                          <p:attrName>ppt_w</p:attrName>
                                        </p:attrNameLst>
                                      </p:cBhvr>
                                      <p:tavLst>
                                        <p:tav tm="0">
                                          <p:val>
                                            <p:fltVal val="0"/>
                                          </p:val>
                                        </p:tav>
                                        <p:tav tm="100000">
                                          <p:val>
                                            <p:strVal val="#ppt_w"/>
                                          </p:val>
                                        </p:tav>
                                      </p:tavLst>
                                    </p:anim>
                                    <p:anim calcmode="lin" valueType="num">
                                      <p:cBhvr>
                                        <p:cTn id="464" dur="1000" fill="hold"/>
                                        <p:tgtEl>
                                          <p:spTgt spid="93"/>
                                        </p:tgtEl>
                                        <p:attrNameLst>
                                          <p:attrName>ppt_h</p:attrName>
                                        </p:attrNameLst>
                                      </p:cBhvr>
                                      <p:tavLst>
                                        <p:tav tm="0">
                                          <p:val>
                                            <p:fltVal val="0"/>
                                          </p:val>
                                        </p:tav>
                                        <p:tav tm="100000">
                                          <p:val>
                                            <p:strVal val="#ppt_h"/>
                                          </p:val>
                                        </p:tav>
                                      </p:tavLst>
                                    </p:anim>
                                    <p:anim calcmode="lin" valueType="num">
                                      <p:cBhvr>
                                        <p:cTn id="465" dur="1000" fill="hold"/>
                                        <p:tgtEl>
                                          <p:spTgt spid="93"/>
                                        </p:tgtEl>
                                        <p:attrNameLst>
                                          <p:attrName>style.rotation</p:attrName>
                                        </p:attrNameLst>
                                      </p:cBhvr>
                                      <p:tavLst>
                                        <p:tav tm="0">
                                          <p:val>
                                            <p:fltVal val="360"/>
                                          </p:val>
                                        </p:tav>
                                        <p:tav tm="100000">
                                          <p:val>
                                            <p:fltVal val="0"/>
                                          </p:val>
                                        </p:tav>
                                      </p:tavLst>
                                    </p:anim>
                                    <p:animEffect transition="in" filter="fade">
                                      <p:cBhvr>
                                        <p:cTn id="466" dur="1000"/>
                                        <p:tgtEl>
                                          <p:spTgt spid="93"/>
                                        </p:tgtEl>
                                      </p:cBhvr>
                                    </p:animEffect>
                                  </p:childTnLst>
                                </p:cTn>
                              </p:par>
                              <p:par>
                                <p:cTn id="467" presetID="49" presetClass="entr" presetSubtype="0" repeatCount="indefinite" decel="100000" fill="hold" grpId="0" nodeType="withEffect">
                                  <p:stCondLst>
                                    <p:cond delay="200"/>
                                  </p:stCondLst>
                                  <p:childTnLst>
                                    <p:set>
                                      <p:cBhvr>
                                        <p:cTn id="468" dur="1" fill="hold">
                                          <p:stCondLst>
                                            <p:cond delay="0"/>
                                          </p:stCondLst>
                                        </p:cTn>
                                        <p:tgtEl>
                                          <p:spTgt spid="94"/>
                                        </p:tgtEl>
                                        <p:attrNameLst>
                                          <p:attrName>style.visibility</p:attrName>
                                        </p:attrNameLst>
                                      </p:cBhvr>
                                      <p:to>
                                        <p:strVal val="visible"/>
                                      </p:to>
                                    </p:set>
                                    <p:anim calcmode="lin" valueType="num">
                                      <p:cBhvr>
                                        <p:cTn id="469" dur="1000" fill="hold"/>
                                        <p:tgtEl>
                                          <p:spTgt spid="94"/>
                                        </p:tgtEl>
                                        <p:attrNameLst>
                                          <p:attrName>ppt_w</p:attrName>
                                        </p:attrNameLst>
                                      </p:cBhvr>
                                      <p:tavLst>
                                        <p:tav tm="0">
                                          <p:val>
                                            <p:fltVal val="0"/>
                                          </p:val>
                                        </p:tav>
                                        <p:tav tm="100000">
                                          <p:val>
                                            <p:strVal val="#ppt_w"/>
                                          </p:val>
                                        </p:tav>
                                      </p:tavLst>
                                    </p:anim>
                                    <p:anim calcmode="lin" valueType="num">
                                      <p:cBhvr>
                                        <p:cTn id="470" dur="1000" fill="hold"/>
                                        <p:tgtEl>
                                          <p:spTgt spid="94"/>
                                        </p:tgtEl>
                                        <p:attrNameLst>
                                          <p:attrName>ppt_h</p:attrName>
                                        </p:attrNameLst>
                                      </p:cBhvr>
                                      <p:tavLst>
                                        <p:tav tm="0">
                                          <p:val>
                                            <p:fltVal val="0"/>
                                          </p:val>
                                        </p:tav>
                                        <p:tav tm="100000">
                                          <p:val>
                                            <p:strVal val="#ppt_h"/>
                                          </p:val>
                                        </p:tav>
                                      </p:tavLst>
                                    </p:anim>
                                    <p:anim calcmode="lin" valueType="num">
                                      <p:cBhvr>
                                        <p:cTn id="471" dur="1000" fill="hold"/>
                                        <p:tgtEl>
                                          <p:spTgt spid="94"/>
                                        </p:tgtEl>
                                        <p:attrNameLst>
                                          <p:attrName>style.rotation</p:attrName>
                                        </p:attrNameLst>
                                      </p:cBhvr>
                                      <p:tavLst>
                                        <p:tav tm="0">
                                          <p:val>
                                            <p:fltVal val="360"/>
                                          </p:val>
                                        </p:tav>
                                        <p:tav tm="100000">
                                          <p:val>
                                            <p:fltVal val="0"/>
                                          </p:val>
                                        </p:tav>
                                      </p:tavLst>
                                    </p:anim>
                                    <p:animEffect transition="in" filter="fade">
                                      <p:cBhvr>
                                        <p:cTn id="472" dur="1000"/>
                                        <p:tgtEl>
                                          <p:spTgt spid="94"/>
                                        </p:tgtEl>
                                      </p:cBhvr>
                                    </p:animEffect>
                                  </p:childTnLst>
                                </p:cTn>
                              </p:par>
                              <p:par>
                                <p:cTn id="473" presetID="49" presetClass="entr" presetSubtype="0" repeatCount="indefinite" decel="100000" fill="hold" grpId="0" nodeType="withEffect">
                                  <p:stCondLst>
                                    <p:cond delay="0"/>
                                  </p:stCondLst>
                                  <p:childTnLst>
                                    <p:set>
                                      <p:cBhvr>
                                        <p:cTn id="474" dur="1" fill="hold">
                                          <p:stCondLst>
                                            <p:cond delay="0"/>
                                          </p:stCondLst>
                                        </p:cTn>
                                        <p:tgtEl>
                                          <p:spTgt spid="95"/>
                                        </p:tgtEl>
                                        <p:attrNameLst>
                                          <p:attrName>style.visibility</p:attrName>
                                        </p:attrNameLst>
                                      </p:cBhvr>
                                      <p:to>
                                        <p:strVal val="visible"/>
                                      </p:to>
                                    </p:set>
                                    <p:anim calcmode="lin" valueType="num">
                                      <p:cBhvr>
                                        <p:cTn id="475" dur="1000" fill="hold"/>
                                        <p:tgtEl>
                                          <p:spTgt spid="95"/>
                                        </p:tgtEl>
                                        <p:attrNameLst>
                                          <p:attrName>ppt_w</p:attrName>
                                        </p:attrNameLst>
                                      </p:cBhvr>
                                      <p:tavLst>
                                        <p:tav tm="0">
                                          <p:val>
                                            <p:fltVal val="0"/>
                                          </p:val>
                                        </p:tav>
                                        <p:tav tm="100000">
                                          <p:val>
                                            <p:strVal val="#ppt_w"/>
                                          </p:val>
                                        </p:tav>
                                      </p:tavLst>
                                    </p:anim>
                                    <p:anim calcmode="lin" valueType="num">
                                      <p:cBhvr>
                                        <p:cTn id="476" dur="1000" fill="hold"/>
                                        <p:tgtEl>
                                          <p:spTgt spid="95"/>
                                        </p:tgtEl>
                                        <p:attrNameLst>
                                          <p:attrName>ppt_h</p:attrName>
                                        </p:attrNameLst>
                                      </p:cBhvr>
                                      <p:tavLst>
                                        <p:tav tm="0">
                                          <p:val>
                                            <p:fltVal val="0"/>
                                          </p:val>
                                        </p:tav>
                                        <p:tav tm="100000">
                                          <p:val>
                                            <p:strVal val="#ppt_h"/>
                                          </p:val>
                                        </p:tav>
                                      </p:tavLst>
                                    </p:anim>
                                    <p:anim calcmode="lin" valueType="num">
                                      <p:cBhvr>
                                        <p:cTn id="477" dur="1000" fill="hold"/>
                                        <p:tgtEl>
                                          <p:spTgt spid="95"/>
                                        </p:tgtEl>
                                        <p:attrNameLst>
                                          <p:attrName>style.rotation</p:attrName>
                                        </p:attrNameLst>
                                      </p:cBhvr>
                                      <p:tavLst>
                                        <p:tav tm="0">
                                          <p:val>
                                            <p:fltVal val="360"/>
                                          </p:val>
                                        </p:tav>
                                        <p:tav tm="100000">
                                          <p:val>
                                            <p:fltVal val="0"/>
                                          </p:val>
                                        </p:tav>
                                      </p:tavLst>
                                    </p:anim>
                                    <p:animEffect transition="in" filter="fade">
                                      <p:cBhvr>
                                        <p:cTn id="478" dur="1000"/>
                                        <p:tgtEl>
                                          <p:spTgt spid="95"/>
                                        </p:tgtEl>
                                      </p:cBhvr>
                                    </p:animEffect>
                                  </p:childTnLst>
                                </p:cTn>
                              </p:par>
                              <p:par>
                                <p:cTn id="479" presetID="49" presetClass="entr" presetSubtype="0" repeatCount="indefinite" decel="100000" fill="hold" grpId="0" nodeType="withEffect">
                                  <p:stCondLst>
                                    <p:cond delay="200"/>
                                  </p:stCondLst>
                                  <p:childTnLst>
                                    <p:set>
                                      <p:cBhvr>
                                        <p:cTn id="480" dur="1" fill="hold">
                                          <p:stCondLst>
                                            <p:cond delay="0"/>
                                          </p:stCondLst>
                                        </p:cTn>
                                        <p:tgtEl>
                                          <p:spTgt spid="96"/>
                                        </p:tgtEl>
                                        <p:attrNameLst>
                                          <p:attrName>style.visibility</p:attrName>
                                        </p:attrNameLst>
                                      </p:cBhvr>
                                      <p:to>
                                        <p:strVal val="visible"/>
                                      </p:to>
                                    </p:set>
                                    <p:anim calcmode="lin" valueType="num">
                                      <p:cBhvr>
                                        <p:cTn id="481" dur="1000" fill="hold"/>
                                        <p:tgtEl>
                                          <p:spTgt spid="96"/>
                                        </p:tgtEl>
                                        <p:attrNameLst>
                                          <p:attrName>ppt_w</p:attrName>
                                        </p:attrNameLst>
                                      </p:cBhvr>
                                      <p:tavLst>
                                        <p:tav tm="0">
                                          <p:val>
                                            <p:fltVal val="0"/>
                                          </p:val>
                                        </p:tav>
                                        <p:tav tm="100000">
                                          <p:val>
                                            <p:strVal val="#ppt_w"/>
                                          </p:val>
                                        </p:tav>
                                      </p:tavLst>
                                    </p:anim>
                                    <p:anim calcmode="lin" valueType="num">
                                      <p:cBhvr>
                                        <p:cTn id="482" dur="1000" fill="hold"/>
                                        <p:tgtEl>
                                          <p:spTgt spid="96"/>
                                        </p:tgtEl>
                                        <p:attrNameLst>
                                          <p:attrName>ppt_h</p:attrName>
                                        </p:attrNameLst>
                                      </p:cBhvr>
                                      <p:tavLst>
                                        <p:tav tm="0">
                                          <p:val>
                                            <p:fltVal val="0"/>
                                          </p:val>
                                        </p:tav>
                                        <p:tav tm="100000">
                                          <p:val>
                                            <p:strVal val="#ppt_h"/>
                                          </p:val>
                                        </p:tav>
                                      </p:tavLst>
                                    </p:anim>
                                    <p:anim calcmode="lin" valueType="num">
                                      <p:cBhvr>
                                        <p:cTn id="483" dur="1000" fill="hold"/>
                                        <p:tgtEl>
                                          <p:spTgt spid="96"/>
                                        </p:tgtEl>
                                        <p:attrNameLst>
                                          <p:attrName>style.rotation</p:attrName>
                                        </p:attrNameLst>
                                      </p:cBhvr>
                                      <p:tavLst>
                                        <p:tav tm="0">
                                          <p:val>
                                            <p:fltVal val="360"/>
                                          </p:val>
                                        </p:tav>
                                        <p:tav tm="100000">
                                          <p:val>
                                            <p:fltVal val="0"/>
                                          </p:val>
                                        </p:tav>
                                      </p:tavLst>
                                    </p:anim>
                                    <p:animEffect transition="in" filter="fade">
                                      <p:cBhvr>
                                        <p:cTn id="484" dur="1000"/>
                                        <p:tgtEl>
                                          <p:spTgt spid="96"/>
                                        </p:tgtEl>
                                      </p:cBhvr>
                                    </p:animEffect>
                                  </p:childTnLst>
                                </p:cTn>
                              </p:par>
                              <p:par>
                                <p:cTn id="485" presetID="49" presetClass="entr" presetSubtype="0" repeatCount="indefinite" decel="100000" fill="hold" grpId="0" nodeType="withEffect">
                                  <p:stCondLst>
                                    <p:cond delay="200"/>
                                  </p:stCondLst>
                                  <p:childTnLst>
                                    <p:set>
                                      <p:cBhvr>
                                        <p:cTn id="486" dur="1" fill="hold">
                                          <p:stCondLst>
                                            <p:cond delay="0"/>
                                          </p:stCondLst>
                                        </p:cTn>
                                        <p:tgtEl>
                                          <p:spTgt spid="97"/>
                                        </p:tgtEl>
                                        <p:attrNameLst>
                                          <p:attrName>style.visibility</p:attrName>
                                        </p:attrNameLst>
                                      </p:cBhvr>
                                      <p:to>
                                        <p:strVal val="visible"/>
                                      </p:to>
                                    </p:set>
                                    <p:anim calcmode="lin" valueType="num">
                                      <p:cBhvr>
                                        <p:cTn id="487" dur="1000" fill="hold"/>
                                        <p:tgtEl>
                                          <p:spTgt spid="97"/>
                                        </p:tgtEl>
                                        <p:attrNameLst>
                                          <p:attrName>ppt_w</p:attrName>
                                        </p:attrNameLst>
                                      </p:cBhvr>
                                      <p:tavLst>
                                        <p:tav tm="0">
                                          <p:val>
                                            <p:fltVal val="0"/>
                                          </p:val>
                                        </p:tav>
                                        <p:tav tm="100000">
                                          <p:val>
                                            <p:strVal val="#ppt_w"/>
                                          </p:val>
                                        </p:tav>
                                      </p:tavLst>
                                    </p:anim>
                                    <p:anim calcmode="lin" valueType="num">
                                      <p:cBhvr>
                                        <p:cTn id="488" dur="1000" fill="hold"/>
                                        <p:tgtEl>
                                          <p:spTgt spid="97"/>
                                        </p:tgtEl>
                                        <p:attrNameLst>
                                          <p:attrName>ppt_h</p:attrName>
                                        </p:attrNameLst>
                                      </p:cBhvr>
                                      <p:tavLst>
                                        <p:tav tm="0">
                                          <p:val>
                                            <p:fltVal val="0"/>
                                          </p:val>
                                        </p:tav>
                                        <p:tav tm="100000">
                                          <p:val>
                                            <p:strVal val="#ppt_h"/>
                                          </p:val>
                                        </p:tav>
                                      </p:tavLst>
                                    </p:anim>
                                    <p:anim calcmode="lin" valueType="num">
                                      <p:cBhvr>
                                        <p:cTn id="489" dur="1000" fill="hold"/>
                                        <p:tgtEl>
                                          <p:spTgt spid="97"/>
                                        </p:tgtEl>
                                        <p:attrNameLst>
                                          <p:attrName>style.rotation</p:attrName>
                                        </p:attrNameLst>
                                      </p:cBhvr>
                                      <p:tavLst>
                                        <p:tav tm="0">
                                          <p:val>
                                            <p:fltVal val="360"/>
                                          </p:val>
                                        </p:tav>
                                        <p:tav tm="100000">
                                          <p:val>
                                            <p:fltVal val="0"/>
                                          </p:val>
                                        </p:tav>
                                      </p:tavLst>
                                    </p:anim>
                                    <p:animEffect transition="in" filter="fade">
                                      <p:cBhvr>
                                        <p:cTn id="490" dur="1000"/>
                                        <p:tgtEl>
                                          <p:spTgt spid="97"/>
                                        </p:tgtEl>
                                      </p:cBhvr>
                                    </p:animEffect>
                                  </p:childTnLst>
                                </p:cTn>
                              </p:par>
                              <p:par>
                                <p:cTn id="491" presetID="49" presetClass="entr" presetSubtype="0" repeatCount="indefinite" decel="100000" fill="hold" grpId="0" nodeType="withEffect">
                                  <p:stCondLst>
                                    <p:cond delay="0"/>
                                  </p:stCondLst>
                                  <p:childTnLst>
                                    <p:set>
                                      <p:cBhvr>
                                        <p:cTn id="492" dur="1" fill="hold">
                                          <p:stCondLst>
                                            <p:cond delay="0"/>
                                          </p:stCondLst>
                                        </p:cTn>
                                        <p:tgtEl>
                                          <p:spTgt spid="98"/>
                                        </p:tgtEl>
                                        <p:attrNameLst>
                                          <p:attrName>style.visibility</p:attrName>
                                        </p:attrNameLst>
                                      </p:cBhvr>
                                      <p:to>
                                        <p:strVal val="visible"/>
                                      </p:to>
                                    </p:set>
                                    <p:anim calcmode="lin" valueType="num">
                                      <p:cBhvr>
                                        <p:cTn id="493" dur="1000" fill="hold"/>
                                        <p:tgtEl>
                                          <p:spTgt spid="98"/>
                                        </p:tgtEl>
                                        <p:attrNameLst>
                                          <p:attrName>ppt_w</p:attrName>
                                        </p:attrNameLst>
                                      </p:cBhvr>
                                      <p:tavLst>
                                        <p:tav tm="0">
                                          <p:val>
                                            <p:fltVal val="0"/>
                                          </p:val>
                                        </p:tav>
                                        <p:tav tm="100000">
                                          <p:val>
                                            <p:strVal val="#ppt_w"/>
                                          </p:val>
                                        </p:tav>
                                      </p:tavLst>
                                    </p:anim>
                                    <p:anim calcmode="lin" valueType="num">
                                      <p:cBhvr>
                                        <p:cTn id="494" dur="1000" fill="hold"/>
                                        <p:tgtEl>
                                          <p:spTgt spid="98"/>
                                        </p:tgtEl>
                                        <p:attrNameLst>
                                          <p:attrName>ppt_h</p:attrName>
                                        </p:attrNameLst>
                                      </p:cBhvr>
                                      <p:tavLst>
                                        <p:tav tm="0">
                                          <p:val>
                                            <p:fltVal val="0"/>
                                          </p:val>
                                        </p:tav>
                                        <p:tav tm="100000">
                                          <p:val>
                                            <p:strVal val="#ppt_h"/>
                                          </p:val>
                                        </p:tav>
                                      </p:tavLst>
                                    </p:anim>
                                    <p:anim calcmode="lin" valueType="num">
                                      <p:cBhvr>
                                        <p:cTn id="495" dur="1000" fill="hold"/>
                                        <p:tgtEl>
                                          <p:spTgt spid="98"/>
                                        </p:tgtEl>
                                        <p:attrNameLst>
                                          <p:attrName>style.rotation</p:attrName>
                                        </p:attrNameLst>
                                      </p:cBhvr>
                                      <p:tavLst>
                                        <p:tav tm="0">
                                          <p:val>
                                            <p:fltVal val="360"/>
                                          </p:val>
                                        </p:tav>
                                        <p:tav tm="100000">
                                          <p:val>
                                            <p:fltVal val="0"/>
                                          </p:val>
                                        </p:tav>
                                      </p:tavLst>
                                    </p:anim>
                                    <p:animEffect transition="in" filter="fade">
                                      <p:cBhvr>
                                        <p:cTn id="496" dur="1000"/>
                                        <p:tgtEl>
                                          <p:spTgt spid="98"/>
                                        </p:tgtEl>
                                      </p:cBhvr>
                                    </p:animEffect>
                                  </p:childTnLst>
                                </p:cTn>
                              </p:par>
                              <p:par>
                                <p:cTn id="497" presetID="49" presetClass="entr" presetSubtype="0" repeatCount="indefinite" decel="100000" fill="hold" grpId="0" nodeType="withEffect">
                                  <p:stCondLst>
                                    <p:cond delay="200"/>
                                  </p:stCondLst>
                                  <p:childTnLst>
                                    <p:set>
                                      <p:cBhvr>
                                        <p:cTn id="498" dur="1" fill="hold">
                                          <p:stCondLst>
                                            <p:cond delay="0"/>
                                          </p:stCondLst>
                                        </p:cTn>
                                        <p:tgtEl>
                                          <p:spTgt spid="99"/>
                                        </p:tgtEl>
                                        <p:attrNameLst>
                                          <p:attrName>style.visibility</p:attrName>
                                        </p:attrNameLst>
                                      </p:cBhvr>
                                      <p:to>
                                        <p:strVal val="visible"/>
                                      </p:to>
                                    </p:set>
                                    <p:anim calcmode="lin" valueType="num">
                                      <p:cBhvr>
                                        <p:cTn id="499" dur="1000" fill="hold"/>
                                        <p:tgtEl>
                                          <p:spTgt spid="99"/>
                                        </p:tgtEl>
                                        <p:attrNameLst>
                                          <p:attrName>ppt_w</p:attrName>
                                        </p:attrNameLst>
                                      </p:cBhvr>
                                      <p:tavLst>
                                        <p:tav tm="0">
                                          <p:val>
                                            <p:fltVal val="0"/>
                                          </p:val>
                                        </p:tav>
                                        <p:tav tm="100000">
                                          <p:val>
                                            <p:strVal val="#ppt_w"/>
                                          </p:val>
                                        </p:tav>
                                      </p:tavLst>
                                    </p:anim>
                                    <p:anim calcmode="lin" valueType="num">
                                      <p:cBhvr>
                                        <p:cTn id="500" dur="1000" fill="hold"/>
                                        <p:tgtEl>
                                          <p:spTgt spid="99"/>
                                        </p:tgtEl>
                                        <p:attrNameLst>
                                          <p:attrName>ppt_h</p:attrName>
                                        </p:attrNameLst>
                                      </p:cBhvr>
                                      <p:tavLst>
                                        <p:tav tm="0">
                                          <p:val>
                                            <p:fltVal val="0"/>
                                          </p:val>
                                        </p:tav>
                                        <p:tav tm="100000">
                                          <p:val>
                                            <p:strVal val="#ppt_h"/>
                                          </p:val>
                                        </p:tav>
                                      </p:tavLst>
                                    </p:anim>
                                    <p:anim calcmode="lin" valueType="num">
                                      <p:cBhvr>
                                        <p:cTn id="501" dur="1000" fill="hold"/>
                                        <p:tgtEl>
                                          <p:spTgt spid="99"/>
                                        </p:tgtEl>
                                        <p:attrNameLst>
                                          <p:attrName>style.rotation</p:attrName>
                                        </p:attrNameLst>
                                      </p:cBhvr>
                                      <p:tavLst>
                                        <p:tav tm="0">
                                          <p:val>
                                            <p:fltVal val="360"/>
                                          </p:val>
                                        </p:tav>
                                        <p:tav tm="100000">
                                          <p:val>
                                            <p:fltVal val="0"/>
                                          </p:val>
                                        </p:tav>
                                      </p:tavLst>
                                    </p:anim>
                                    <p:animEffect transition="in" filter="fade">
                                      <p:cBhvr>
                                        <p:cTn id="502" dur="1000"/>
                                        <p:tgtEl>
                                          <p:spTgt spid="99"/>
                                        </p:tgtEl>
                                      </p:cBhvr>
                                    </p:animEffect>
                                  </p:childTnLst>
                                </p:cTn>
                              </p:par>
                              <p:par>
                                <p:cTn id="503" presetID="49" presetClass="entr" presetSubtype="0" repeatCount="indefinite" decel="100000" fill="hold" grpId="0" nodeType="withEffect">
                                  <p:stCondLst>
                                    <p:cond delay="0"/>
                                  </p:stCondLst>
                                  <p:childTnLst>
                                    <p:set>
                                      <p:cBhvr>
                                        <p:cTn id="504" dur="1" fill="hold">
                                          <p:stCondLst>
                                            <p:cond delay="0"/>
                                          </p:stCondLst>
                                        </p:cTn>
                                        <p:tgtEl>
                                          <p:spTgt spid="100"/>
                                        </p:tgtEl>
                                        <p:attrNameLst>
                                          <p:attrName>style.visibility</p:attrName>
                                        </p:attrNameLst>
                                      </p:cBhvr>
                                      <p:to>
                                        <p:strVal val="visible"/>
                                      </p:to>
                                    </p:set>
                                    <p:anim calcmode="lin" valueType="num">
                                      <p:cBhvr>
                                        <p:cTn id="505" dur="1000" fill="hold"/>
                                        <p:tgtEl>
                                          <p:spTgt spid="100"/>
                                        </p:tgtEl>
                                        <p:attrNameLst>
                                          <p:attrName>ppt_w</p:attrName>
                                        </p:attrNameLst>
                                      </p:cBhvr>
                                      <p:tavLst>
                                        <p:tav tm="0">
                                          <p:val>
                                            <p:fltVal val="0"/>
                                          </p:val>
                                        </p:tav>
                                        <p:tav tm="100000">
                                          <p:val>
                                            <p:strVal val="#ppt_w"/>
                                          </p:val>
                                        </p:tav>
                                      </p:tavLst>
                                    </p:anim>
                                    <p:anim calcmode="lin" valueType="num">
                                      <p:cBhvr>
                                        <p:cTn id="506" dur="1000" fill="hold"/>
                                        <p:tgtEl>
                                          <p:spTgt spid="100"/>
                                        </p:tgtEl>
                                        <p:attrNameLst>
                                          <p:attrName>ppt_h</p:attrName>
                                        </p:attrNameLst>
                                      </p:cBhvr>
                                      <p:tavLst>
                                        <p:tav tm="0">
                                          <p:val>
                                            <p:fltVal val="0"/>
                                          </p:val>
                                        </p:tav>
                                        <p:tav tm="100000">
                                          <p:val>
                                            <p:strVal val="#ppt_h"/>
                                          </p:val>
                                        </p:tav>
                                      </p:tavLst>
                                    </p:anim>
                                    <p:anim calcmode="lin" valueType="num">
                                      <p:cBhvr>
                                        <p:cTn id="507" dur="1000" fill="hold"/>
                                        <p:tgtEl>
                                          <p:spTgt spid="100"/>
                                        </p:tgtEl>
                                        <p:attrNameLst>
                                          <p:attrName>style.rotation</p:attrName>
                                        </p:attrNameLst>
                                      </p:cBhvr>
                                      <p:tavLst>
                                        <p:tav tm="0">
                                          <p:val>
                                            <p:fltVal val="360"/>
                                          </p:val>
                                        </p:tav>
                                        <p:tav tm="100000">
                                          <p:val>
                                            <p:fltVal val="0"/>
                                          </p:val>
                                        </p:tav>
                                      </p:tavLst>
                                    </p:anim>
                                    <p:animEffect transition="in" filter="fade">
                                      <p:cBhvr>
                                        <p:cTn id="508" dur="1000"/>
                                        <p:tgtEl>
                                          <p:spTgt spid="100"/>
                                        </p:tgtEl>
                                      </p:cBhvr>
                                    </p:animEffect>
                                  </p:childTnLst>
                                </p:cTn>
                              </p:par>
                              <p:par>
                                <p:cTn id="509" presetID="49" presetClass="entr" presetSubtype="0" repeatCount="indefinite" decel="100000" fill="hold" grpId="0" nodeType="withEffect">
                                  <p:stCondLst>
                                    <p:cond delay="200"/>
                                  </p:stCondLst>
                                  <p:childTnLst>
                                    <p:set>
                                      <p:cBhvr>
                                        <p:cTn id="510" dur="1" fill="hold">
                                          <p:stCondLst>
                                            <p:cond delay="0"/>
                                          </p:stCondLst>
                                        </p:cTn>
                                        <p:tgtEl>
                                          <p:spTgt spid="101"/>
                                        </p:tgtEl>
                                        <p:attrNameLst>
                                          <p:attrName>style.visibility</p:attrName>
                                        </p:attrNameLst>
                                      </p:cBhvr>
                                      <p:to>
                                        <p:strVal val="visible"/>
                                      </p:to>
                                    </p:set>
                                    <p:anim calcmode="lin" valueType="num">
                                      <p:cBhvr>
                                        <p:cTn id="511" dur="1000" fill="hold"/>
                                        <p:tgtEl>
                                          <p:spTgt spid="101"/>
                                        </p:tgtEl>
                                        <p:attrNameLst>
                                          <p:attrName>ppt_w</p:attrName>
                                        </p:attrNameLst>
                                      </p:cBhvr>
                                      <p:tavLst>
                                        <p:tav tm="0">
                                          <p:val>
                                            <p:fltVal val="0"/>
                                          </p:val>
                                        </p:tav>
                                        <p:tav tm="100000">
                                          <p:val>
                                            <p:strVal val="#ppt_w"/>
                                          </p:val>
                                        </p:tav>
                                      </p:tavLst>
                                    </p:anim>
                                    <p:anim calcmode="lin" valueType="num">
                                      <p:cBhvr>
                                        <p:cTn id="512" dur="1000" fill="hold"/>
                                        <p:tgtEl>
                                          <p:spTgt spid="101"/>
                                        </p:tgtEl>
                                        <p:attrNameLst>
                                          <p:attrName>ppt_h</p:attrName>
                                        </p:attrNameLst>
                                      </p:cBhvr>
                                      <p:tavLst>
                                        <p:tav tm="0">
                                          <p:val>
                                            <p:fltVal val="0"/>
                                          </p:val>
                                        </p:tav>
                                        <p:tav tm="100000">
                                          <p:val>
                                            <p:strVal val="#ppt_h"/>
                                          </p:val>
                                        </p:tav>
                                      </p:tavLst>
                                    </p:anim>
                                    <p:anim calcmode="lin" valueType="num">
                                      <p:cBhvr>
                                        <p:cTn id="513" dur="1000" fill="hold"/>
                                        <p:tgtEl>
                                          <p:spTgt spid="101"/>
                                        </p:tgtEl>
                                        <p:attrNameLst>
                                          <p:attrName>style.rotation</p:attrName>
                                        </p:attrNameLst>
                                      </p:cBhvr>
                                      <p:tavLst>
                                        <p:tav tm="0">
                                          <p:val>
                                            <p:fltVal val="360"/>
                                          </p:val>
                                        </p:tav>
                                        <p:tav tm="100000">
                                          <p:val>
                                            <p:fltVal val="0"/>
                                          </p:val>
                                        </p:tav>
                                      </p:tavLst>
                                    </p:anim>
                                    <p:animEffect transition="in" filter="fade">
                                      <p:cBhvr>
                                        <p:cTn id="514" dur="1000"/>
                                        <p:tgtEl>
                                          <p:spTgt spid="101"/>
                                        </p:tgtEl>
                                      </p:cBhvr>
                                    </p:animEffect>
                                  </p:childTnLst>
                                </p:cTn>
                              </p:par>
                              <p:par>
                                <p:cTn id="515" presetID="49" presetClass="entr" presetSubtype="0" repeatCount="indefinite" decel="100000" fill="hold" grpId="0" nodeType="withEffect">
                                  <p:stCondLst>
                                    <p:cond delay="0"/>
                                  </p:stCondLst>
                                  <p:childTnLst>
                                    <p:set>
                                      <p:cBhvr>
                                        <p:cTn id="516" dur="1" fill="hold">
                                          <p:stCondLst>
                                            <p:cond delay="0"/>
                                          </p:stCondLst>
                                        </p:cTn>
                                        <p:tgtEl>
                                          <p:spTgt spid="102"/>
                                        </p:tgtEl>
                                        <p:attrNameLst>
                                          <p:attrName>style.visibility</p:attrName>
                                        </p:attrNameLst>
                                      </p:cBhvr>
                                      <p:to>
                                        <p:strVal val="visible"/>
                                      </p:to>
                                    </p:set>
                                    <p:anim calcmode="lin" valueType="num">
                                      <p:cBhvr>
                                        <p:cTn id="517" dur="1000" fill="hold"/>
                                        <p:tgtEl>
                                          <p:spTgt spid="102"/>
                                        </p:tgtEl>
                                        <p:attrNameLst>
                                          <p:attrName>ppt_w</p:attrName>
                                        </p:attrNameLst>
                                      </p:cBhvr>
                                      <p:tavLst>
                                        <p:tav tm="0">
                                          <p:val>
                                            <p:fltVal val="0"/>
                                          </p:val>
                                        </p:tav>
                                        <p:tav tm="100000">
                                          <p:val>
                                            <p:strVal val="#ppt_w"/>
                                          </p:val>
                                        </p:tav>
                                      </p:tavLst>
                                    </p:anim>
                                    <p:anim calcmode="lin" valueType="num">
                                      <p:cBhvr>
                                        <p:cTn id="518" dur="1000" fill="hold"/>
                                        <p:tgtEl>
                                          <p:spTgt spid="102"/>
                                        </p:tgtEl>
                                        <p:attrNameLst>
                                          <p:attrName>ppt_h</p:attrName>
                                        </p:attrNameLst>
                                      </p:cBhvr>
                                      <p:tavLst>
                                        <p:tav tm="0">
                                          <p:val>
                                            <p:fltVal val="0"/>
                                          </p:val>
                                        </p:tav>
                                        <p:tav tm="100000">
                                          <p:val>
                                            <p:strVal val="#ppt_h"/>
                                          </p:val>
                                        </p:tav>
                                      </p:tavLst>
                                    </p:anim>
                                    <p:anim calcmode="lin" valueType="num">
                                      <p:cBhvr>
                                        <p:cTn id="519" dur="1000" fill="hold"/>
                                        <p:tgtEl>
                                          <p:spTgt spid="102"/>
                                        </p:tgtEl>
                                        <p:attrNameLst>
                                          <p:attrName>style.rotation</p:attrName>
                                        </p:attrNameLst>
                                      </p:cBhvr>
                                      <p:tavLst>
                                        <p:tav tm="0">
                                          <p:val>
                                            <p:fltVal val="360"/>
                                          </p:val>
                                        </p:tav>
                                        <p:tav tm="100000">
                                          <p:val>
                                            <p:fltVal val="0"/>
                                          </p:val>
                                        </p:tav>
                                      </p:tavLst>
                                    </p:anim>
                                    <p:animEffect transition="in" filter="fade">
                                      <p:cBhvr>
                                        <p:cTn id="520" dur="1000"/>
                                        <p:tgtEl>
                                          <p:spTgt spid="102"/>
                                        </p:tgtEl>
                                      </p:cBhvr>
                                    </p:animEffect>
                                  </p:childTnLst>
                                </p:cTn>
                              </p:par>
                              <p:par>
                                <p:cTn id="521" presetID="49" presetClass="entr" presetSubtype="0" repeatCount="indefinite" decel="100000" fill="hold" grpId="0" nodeType="withEffect">
                                  <p:stCondLst>
                                    <p:cond delay="200"/>
                                  </p:stCondLst>
                                  <p:childTnLst>
                                    <p:set>
                                      <p:cBhvr>
                                        <p:cTn id="522" dur="1" fill="hold">
                                          <p:stCondLst>
                                            <p:cond delay="0"/>
                                          </p:stCondLst>
                                        </p:cTn>
                                        <p:tgtEl>
                                          <p:spTgt spid="103"/>
                                        </p:tgtEl>
                                        <p:attrNameLst>
                                          <p:attrName>style.visibility</p:attrName>
                                        </p:attrNameLst>
                                      </p:cBhvr>
                                      <p:to>
                                        <p:strVal val="visible"/>
                                      </p:to>
                                    </p:set>
                                    <p:anim calcmode="lin" valueType="num">
                                      <p:cBhvr>
                                        <p:cTn id="523" dur="1000" fill="hold"/>
                                        <p:tgtEl>
                                          <p:spTgt spid="103"/>
                                        </p:tgtEl>
                                        <p:attrNameLst>
                                          <p:attrName>ppt_w</p:attrName>
                                        </p:attrNameLst>
                                      </p:cBhvr>
                                      <p:tavLst>
                                        <p:tav tm="0">
                                          <p:val>
                                            <p:fltVal val="0"/>
                                          </p:val>
                                        </p:tav>
                                        <p:tav tm="100000">
                                          <p:val>
                                            <p:strVal val="#ppt_w"/>
                                          </p:val>
                                        </p:tav>
                                      </p:tavLst>
                                    </p:anim>
                                    <p:anim calcmode="lin" valueType="num">
                                      <p:cBhvr>
                                        <p:cTn id="524" dur="1000" fill="hold"/>
                                        <p:tgtEl>
                                          <p:spTgt spid="103"/>
                                        </p:tgtEl>
                                        <p:attrNameLst>
                                          <p:attrName>ppt_h</p:attrName>
                                        </p:attrNameLst>
                                      </p:cBhvr>
                                      <p:tavLst>
                                        <p:tav tm="0">
                                          <p:val>
                                            <p:fltVal val="0"/>
                                          </p:val>
                                        </p:tav>
                                        <p:tav tm="100000">
                                          <p:val>
                                            <p:strVal val="#ppt_h"/>
                                          </p:val>
                                        </p:tav>
                                      </p:tavLst>
                                    </p:anim>
                                    <p:anim calcmode="lin" valueType="num">
                                      <p:cBhvr>
                                        <p:cTn id="525" dur="1000" fill="hold"/>
                                        <p:tgtEl>
                                          <p:spTgt spid="103"/>
                                        </p:tgtEl>
                                        <p:attrNameLst>
                                          <p:attrName>style.rotation</p:attrName>
                                        </p:attrNameLst>
                                      </p:cBhvr>
                                      <p:tavLst>
                                        <p:tav tm="0">
                                          <p:val>
                                            <p:fltVal val="360"/>
                                          </p:val>
                                        </p:tav>
                                        <p:tav tm="100000">
                                          <p:val>
                                            <p:fltVal val="0"/>
                                          </p:val>
                                        </p:tav>
                                      </p:tavLst>
                                    </p:anim>
                                    <p:animEffect transition="in" filter="fade">
                                      <p:cBhvr>
                                        <p:cTn id="526" dur="1000"/>
                                        <p:tgtEl>
                                          <p:spTgt spid="103"/>
                                        </p:tgtEl>
                                      </p:cBhvr>
                                    </p:animEffect>
                                  </p:childTnLst>
                                </p:cTn>
                              </p:par>
                              <p:par>
                                <p:cTn id="527" presetID="49" presetClass="entr" presetSubtype="0" repeatCount="indefinite" decel="100000" fill="hold" grpId="0" nodeType="withEffect">
                                  <p:stCondLst>
                                    <p:cond delay="0"/>
                                  </p:stCondLst>
                                  <p:childTnLst>
                                    <p:set>
                                      <p:cBhvr>
                                        <p:cTn id="528" dur="1" fill="hold">
                                          <p:stCondLst>
                                            <p:cond delay="0"/>
                                          </p:stCondLst>
                                        </p:cTn>
                                        <p:tgtEl>
                                          <p:spTgt spid="104"/>
                                        </p:tgtEl>
                                        <p:attrNameLst>
                                          <p:attrName>style.visibility</p:attrName>
                                        </p:attrNameLst>
                                      </p:cBhvr>
                                      <p:to>
                                        <p:strVal val="visible"/>
                                      </p:to>
                                    </p:set>
                                    <p:anim calcmode="lin" valueType="num">
                                      <p:cBhvr>
                                        <p:cTn id="529" dur="1000" fill="hold"/>
                                        <p:tgtEl>
                                          <p:spTgt spid="104"/>
                                        </p:tgtEl>
                                        <p:attrNameLst>
                                          <p:attrName>ppt_w</p:attrName>
                                        </p:attrNameLst>
                                      </p:cBhvr>
                                      <p:tavLst>
                                        <p:tav tm="0">
                                          <p:val>
                                            <p:fltVal val="0"/>
                                          </p:val>
                                        </p:tav>
                                        <p:tav tm="100000">
                                          <p:val>
                                            <p:strVal val="#ppt_w"/>
                                          </p:val>
                                        </p:tav>
                                      </p:tavLst>
                                    </p:anim>
                                    <p:anim calcmode="lin" valueType="num">
                                      <p:cBhvr>
                                        <p:cTn id="530" dur="1000" fill="hold"/>
                                        <p:tgtEl>
                                          <p:spTgt spid="104"/>
                                        </p:tgtEl>
                                        <p:attrNameLst>
                                          <p:attrName>ppt_h</p:attrName>
                                        </p:attrNameLst>
                                      </p:cBhvr>
                                      <p:tavLst>
                                        <p:tav tm="0">
                                          <p:val>
                                            <p:fltVal val="0"/>
                                          </p:val>
                                        </p:tav>
                                        <p:tav tm="100000">
                                          <p:val>
                                            <p:strVal val="#ppt_h"/>
                                          </p:val>
                                        </p:tav>
                                      </p:tavLst>
                                    </p:anim>
                                    <p:anim calcmode="lin" valueType="num">
                                      <p:cBhvr>
                                        <p:cTn id="531" dur="1000" fill="hold"/>
                                        <p:tgtEl>
                                          <p:spTgt spid="104"/>
                                        </p:tgtEl>
                                        <p:attrNameLst>
                                          <p:attrName>style.rotation</p:attrName>
                                        </p:attrNameLst>
                                      </p:cBhvr>
                                      <p:tavLst>
                                        <p:tav tm="0">
                                          <p:val>
                                            <p:fltVal val="360"/>
                                          </p:val>
                                        </p:tav>
                                        <p:tav tm="100000">
                                          <p:val>
                                            <p:fltVal val="0"/>
                                          </p:val>
                                        </p:tav>
                                      </p:tavLst>
                                    </p:anim>
                                    <p:animEffect transition="in" filter="fade">
                                      <p:cBhvr>
                                        <p:cTn id="532" dur="1000"/>
                                        <p:tgtEl>
                                          <p:spTgt spid="104"/>
                                        </p:tgtEl>
                                      </p:cBhvr>
                                    </p:animEffect>
                                  </p:childTnLst>
                                </p:cTn>
                              </p:par>
                              <p:par>
                                <p:cTn id="533" presetID="49" presetClass="entr" presetSubtype="0" repeatCount="indefinite" decel="100000" fill="hold" grpId="0" nodeType="withEffect">
                                  <p:stCondLst>
                                    <p:cond delay="200"/>
                                  </p:stCondLst>
                                  <p:childTnLst>
                                    <p:set>
                                      <p:cBhvr>
                                        <p:cTn id="534" dur="1" fill="hold">
                                          <p:stCondLst>
                                            <p:cond delay="0"/>
                                          </p:stCondLst>
                                        </p:cTn>
                                        <p:tgtEl>
                                          <p:spTgt spid="177"/>
                                        </p:tgtEl>
                                        <p:attrNameLst>
                                          <p:attrName>style.visibility</p:attrName>
                                        </p:attrNameLst>
                                      </p:cBhvr>
                                      <p:to>
                                        <p:strVal val="visible"/>
                                      </p:to>
                                    </p:set>
                                    <p:anim calcmode="lin" valueType="num">
                                      <p:cBhvr>
                                        <p:cTn id="535" dur="1000" fill="hold"/>
                                        <p:tgtEl>
                                          <p:spTgt spid="177"/>
                                        </p:tgtEl>
                                        <p:attrNameLst>
                                          <p:attrName>ppt_w</p:attrName>
                                        </p:attrNameLst>
                                      </p:cBhvr>
                                      <p:tavLst>
                                        <p:tav tm="0">
                                          <p:val>
                                            <p:fltVal val="0"/>
                                          </p:val>
                                        </p:tav>
                                        <p:tav tm="100000">
                                          <p:val>
                                            <p:strVal val="#ppt_w"/>
                                          </p:val>
                                        </p:tav>
                                      </p:tavLst>
                                    </p:anim>
                                    <p:anim calcmode="lin" valueType="num">
                                      <p:cBhvr>
                                        <p:cTn id="536" dur="1000" fill="hold"/>
                                        <p:tgtEl>
                                          <p:spTgt spid="177"/>
                                        </p:tgtEl>
                                        <p:attrNameLst>
                                          <p:attrName>ppt_h</p:attrName>
                                        </p:attrNameLst>
                                      </p:cBhvr>
                                      <p:tavLst>
                                        <p:tav tm="0">
                                          <p:val>
                                            <p:fltVal val="0"/>
                                          </p:val>
                                        </p:tav>
                                        <p:tav tm="100000">
                                          <p:val>
                                            <p:strVal val="#ppt_h"/>
                                          </p:val>
                                        </p:tav>
                                      </p:tavLst>
                                    </p:anim>
                                    <p:anim calcmode="lin" valueType="num">
                                      <p:cBhvr>
                                        <p:cTn id="537" dur="1000" fill="hold"/>
                                        <p:tgtEl>
                                          <p:spTgt spid="177"/>
                                        </p:tgtEl>
                                        <p:attrNameLst>
                                          <p:attrName>style.rotation</p:attrName>
                                        </p:attrNameLst>
                                      </p:cBhvr>
                                      <p:tavLst>
                                        <p:tav tm="0">
                                          <p:val>
                                            <p:fltVal val="360"/>
                                          </p:val>
                                        </p:tav>
                                        <p:tav tm="100000">
                                          <p:val>
                                            <p:fltVal val="0"/>
                                          </p:val>
                                        </p:tav>
                                      </p:tavLst>
                                    </p:anim>
                                    <p:animEffect transition="in" filter="fade">
                                      <p:cBhvr>
                                        <p:cTn id="538" dur="1000"/>
                                        <p:tgtEl>
                                          <p:spTgt spid="177"/>
                                        </p:tgtEl>
                                      </p:cBhvr>
                                    </p:animEffect>
                                  </p:childTnLst>
                                </p:cTn>
                              </p:par>
                              <p:par>
                                <p:cTn id="539" presetID="49" presetClass="entr" presetSubtype="0" repeatCount="indefinite" decel="100000" fill="hold" grpId="0" nodeType="withEffect">
                                  <p:stCondLst>
                                    <p:cond delay="200"/>
                                  </p:stCondLst>
                                  <p:childTnLst>
                                    <p:set>
                                      <p:cBhvr>
                                        <p:cTn id="540" dur="1" fill="hold">
                                          <p:stCondLst>
                                            <p:cond delay="0"/>
                                          </p:stCondLst>
                                        </p:cTn>
                                        <p:tgtEl>
                                          <p:spTgt spid="178"/>
                                        </p:tgtEl>
                                        <p:attrNameLst>
                                          <p:attrName>style.visibility</p:attrName>
                                        </p:attrNameLst>
                                      </p:cBhvr>
                                      <p:to>
                                        <p:strVal val="visible"/>
                                      </p:to>
                                    </p:set>
                                    <p:anim calcmode="lin" valueType="num">
                                      <p:cBhvr>
                                        <p:cTn id="541" dur="1000" fill="hold"/>
                                        <p:tgtEl>
                                          <p:spTgt spid="178"/>
                                        </p:tgtEl>
                                        <p:attrNameLst>
                                          <p:attrName>ppt_w</p:attrName>
                                        </p:attrNameLst>
                                      </p:cBhvr>
                                      <p:tavLst>
                                        <p:tav tm="0">
                                          <p:val>
                                            <p:fltVal val="0"/>
                                          </p:val>
                                        </p:tav>
                                        <p:tav tm="100000">
                                          <p:val>
                                            <p:strVal val="#ppt_w"/>
                                          </p:val>
                                        </p:tav>
                                      </p:tavLst>
                                    </p:anim>
                                    <p:anim calcmode="lin" valueType="num">
                                      <p:cBhvr>
                                        <p:cTn id="542" dur="1000" fill="hold"/>
                                        <p:tgtEl>
                                          <p:spTgt spid="178"/>
                                        </p:tgtEl>
                                        <p:attrNameLst>
                                          <p:attrName>ppt_h</p:attrName>
                                        </p:attrNameLst>
                                      </p:cBhvr>
                                      <p:tavLst>
                                        <p:tav tm="0">
                                          <p:val>
                                            <p:fltVal val="0"/>
                                          </p:val>
                                        </p:tav>
                                        <p:tav tm="100000">
                                          <p:val>
                                            <p:strVal val="#ppt_h"/>
                                          </p:val>
                                        </p:tav>
                                      </p:tavLst>
                                    </p:anim>
                                    <p:anim calcmode="lin" valueType="num">
                                      <p:cBhvr>
                                        <p:cTn id="543" dur="1000" fill="hold"/>
                                        <p:tgtEl>
                                          <p:spTgt spid="178"/>
                                        </p:tgtEl>
                                        <p:attrNameLst>
                                          <p:attrName>style.rotation</p:attrName>
                                        </p:attrNameLst>
                                      </p:cBhvr>
                                      <p:tavLst>
                                        <p:tav tm="0">
                                          <p:val>
                                            <p:fltVal val="360"/>
                                          </p:val>
                                        </p:tav>
                                        <p:tav tm="100000">
                                          <p:val>
                                            <p:fltVal val="0"/>
                                          </p:val>
                                        </p:tav>
                                      </p:tavLst>
                                    </p:anim>
                                    <p:animEffect transition="in" filter="fade">
                                      <p:cBhvr>
                                        <p:cTn id="544" dur="1000"/>
                                        <p:tgtEl>
                                          <p:spTgt spid="178"/>
                                        </p:tgtEl>
                                      </p:cBhvr>
                                    </p:animEffect>
                                  </p:childTnLst>
                                </p:cTn>
                              </p:par>
                              <p:par>
                                <p:cTn id="545" presetID="49" presetClass="entr" presetSubtype="0" repeatCount="indefinite" decel="100000" fill="hold" grpId="0" nodeType="withEffect">
                                  <p:stCondLst>
                                    <p:cond delay="200"/>
                                  </p:stCondLst>
                                  <p:childTnLst>
                                    <p:set>
                                      <p:cBhvr>
                                        <p:cTn id="546" dur="1" fill="hold">
                                          <p:stCondLst>
                                            <p:cond delay="0"/>
                                          </p:stCondLst>
                                        </p:cTn>
                                        <p:tgtEl>
                                          <p:spTgt spid="179"/>
                                        </p:tgtEl>
                                        <p:attrNameLst>
                                          <p:attrName>style.visibility</p:attrName>
                                        </p:attrNameLst>
                                      </p:cBhvr>
                                      <p:to>
                                        <p:strVal val="visible"/>
                                      </p:to>
                                    </p:set>
                                    <p:anim calcmode="lin" valueType="num">
                                      <p:cBhvr>
                                        <p:cTn id="547" dur="1000" fill="hold"/>
                                        <p:tgtEl>
                                          <p:spTgt spid="179"/>
                                        </p:tgtEl>
                                        <p:attrNameLst>
                                          <p:attrName>ppt_w</p:attrName>
                                        </p:attrNameLst>
                                      </p:cBhvr>
                                      <p:tavLst>
                                        <p:tav tm="0">
                                          <p:val>
                                            <p:fltVal val="0"/>
                                          </p:val>
                                        </p:tav>
                                        <p:tav tm="100000">
                                          <p:val>
                                            <p:strVal val="#ppt_w"/>
                                          </p:val>
                                        </p:tav>
                                      </p:tavLst>
                                    </p:anim>
                                    <p:anim calcmode="lin" valueType="num">
                                      <p:cBhvr>
                                        <p:cTn id="548" dur="1000" fill="hold"/>
                                        <p:tgtEl>
                                          <p:spTgt spid="179"/>
                                        </p:tgtEl>
                                        <p:attrNameLst>
                                          <p:attrName>ppt_h</p:attrName>
                                        </p:attrNameLst>
                                      </p:cBhvr>
                                      <p:tavLst>
                                        <p:tav tm="0">
                                          <p:val>
                                            <p:fltVal val="0"/>
                                          </p:val>
                                        </p:tav>
                                        <p:tav tm="100000">
                                          <p:val>
                                            <p:strVal val="#ppt_h"/>
                                          </p:val>
                                        </p:tav>
                                      </p:tavLst>
                                    </p:anim>
                                    <p:anim calcmode="lin" valueType="num">
                                      <p:cBhvr>
                                        <p:cTn id="549" dur="1000" fill="hold"/>
                                        <p:tgtEl>
                                          <p:spTgt spid="179"/>
                                        </p:tgtEl>
                                        <p:attrNameLst>
                                          <p:attrName>style.rotation</p:attrName>
                                        </p:attrNameLst>
                                      </p:cBhvr>
                                      <p:tavLst>
                                        <p:tav tm="0">
                                          <p:val>
                                            <p:fltVal val="360"/>
                                          </p:val>
                                        </p:tav>
                                        <p:tav tm="100000">
                                          <p:val>
                                            <p:fltVal val="0"/>
                                          </p:val>
                                        </p:tav>
                                      </p:tavLst>
                                    </p:anim>
                                    <p:animEffect transition="in" filter="fade">
                                      <p:cBhvr>
                                        <p:cTn id="550" dur="1000"/>
                                        <p:tgtEl>
                                          <p:spTgt spid="179"/>
                                        </p:tgtEl>
                                      </p:cBhvr>
                                    </p:animEffect>
                                  </p:childTnLst>
                                </p:cTn>
                              </p:par>
                              <p:par>
                                <p:cTn id="551" presetID="49" presetClass="entr" presetSubtype="0" repeatCount="indefinite" decel="100000" fill="hold" grpId="0" nodeType="withEffect">
                                  <p:stCondLst>
                                    <p:cond delay="200"/>
                                  </p:stCondLst>
                                  <p:childTnLst>
                                    <p:set>
                                      <p:cBhvr>
                                        <p:cTn id="552" dur="1" fill="hold">
                                          <p:stCondLst>
                                            <p:cond delay="0"/>
                                          </p:stCondLst>
                                        </p:cTn>
                                        <p:tgtEl>
                                          <p:spTgt spid="180"/>
                                        </p:tgtEl>
                                        <p:attrNameLst>
                                          <p:attrName>style.visibility</p:attrName>
                                        </p:attrNameLst>
                                      </p:cBhvr>
                                      <p:to>
                                        <p:strVal val="visible"/>
                                      </p:to>
                                    </p:set>
                                    <p:anim calcmode="lin" valueType="num">
                                      <p:cBhvr>
                                        <p:cTn id="553" dur="1000" fill="hold"/>
                                        <p:tgtEl>
                                          <p:spTgt spid="180"/>
                                        </p:tgtEl>
                                        <p:attrNameLst>
                                          <p:attrName>ppt_w</p:attrName>
                                        </p:attrNameLst>
                                      </p:cBhvr>
                                      <p:tavLst>
                                        <p:tav tm="0">
                                          <p:val>
                                            <p:fltVal val="0"/>
                                          </p:val>
                                        </p:tav>
                                        <p:tav tm="100000">
                                          <p:val>
                                            <p:strVal val="#ppt_w"/>
                                          </p:val>
                                        </p:tav>
                                      </p:tavLst>
                                    </p:anim>
                                    <p:anim calcmode="lin" valueType="num">
                                      <p:cBhvr>
                                        <p:cTn id="554" dur="1000" fill="hold"/>
                                        <p:tgtEl>
                                          <p:spTgt spid="180"/>
                                        </p:tgtEl>
                                        <p:attrNameLst>
                                          <p:attrName>ppt_h</p:attrName>
                                        </p:attrNameLst>
                                      </p:cBhvr>
                                      <p:tavLst>
                                        <p:tav tm="0">
                                          <p:val>
                                            <p:fltVal val="0"/>
                                          </p:val>
                                        </p:tav>
                                        <p:tav tm="100000">
                                          <p:val>
                                            <p:strVal val="#ppt_h"/>
                                          </p:val>
                                        </p:tav>
                                      </p:tavLst>
                                    </p:anim>
                                    <p:anim calcmode="lin" valueType="num">
                                      <p:cBhvr>
                                        <p:cTn id="555" dur="1000" fill="hold"/>
                                        <p:tgtEl>
                                          <p:spTgt spid="180"/>
                                        </p:tgtEl>
                                        <p:attrNameLst>
                                          <p:attrName>style.rotation</p:attrName>
                                        </p:attrNameLst>
                                      </p:cBhvr>
                                      <p:tavLst>
                                        <p:tav tm="0">
                                          <p:val>
                                            <p:fltVal val="360"/>
                                          </p:val>
                                        </p:tav>
                                        <p:tav tm="100000">
                                          <p:val>
                                            <p:fltVal val="0"/>
                                          </p:val>
                                        </p:tav>
                                      </p:tavLst>
                                    </p:anim>
                                    <p:animEffect transition="in" filter="fade">
                                      <p:cBhvr>
                                        <p:cTn id="556" dur="1000"/>
                                        <p:tgtEl>
                                          <p:spTgt spid="180"/>
                                        </p:tgtEl>
                                      </p:cBhvr>
                                    </p:animEffect>
                                  </p:childTnLst>
                                </p:cTn>
                              </p:par>
                              <p:par>
                                <p:cTn id="557" presetID="49" presetClass="entr" presetSubtype="0" repeatCount="indefinite" decel="100000" fill="hold" grpId="0" nodeType="withEffect">
                                  <p:stCondLst>
                                    <p:cond delay="0"/>
                                  </p:stCondLst>
                                  <p:childTnLst>
                                    <p:set>
                                      <p:cBhvr>
                                        <p:cTn id="558" dur="1" fill="hold">
                                          <p:stCondLst>
                                            <p:cond delay="0"/>
                                          </p:stCondLst>
                                        </p:cTn>
                                        <p:tgtEl>
                                          <p:spTgt spid="181"/>
                                        </p:tgtEl>
                                        <p:attrNameLst>
                                          <p:attrName>style.visibility</p:attrName>
                                        </p:attrNameLst>
                                      </p:cBhvr>
                                      <p:to>
                                        <p:strVal val="visible"/>
                                      </p:to>
                                    </p:set>
                                    <p:anim calcmode="lin" valueType="num">
                                      <p:cBhvr>
                                        <p:cTn id="559" dur="1000" fill="hold"/>
                                        <p:tgtEl>
                                          <p:spTgt spid="181"/>
                                        </p:tgtEl>
                                        <p:attrNameLst>
                                          <p:attrName>ppt_w</p:attrName>
                                        </p:attrNameLst>
                                      </p:cBhvr>
                                      <p:tavLst>
                                        <p:tav tm="0">
                                          <p:val>
                                            <p:fltVal val="0"/>
                                          </p:val>
                                        </p:tav>
                                        <p:tav tm="100000">
                                          <p:val>
                                            <p:strVal val="#ppt_w"/>
                                          </p:val>
                                        </p:tav>
                                      </p:tavLst>
                                    </p:anim>
                                    <p:anim calcmode="lin" valueType="num">
                                      <p:cBhvr>
                                        <p:cTn id="560" dur="1000" fill="hold"/>
                                        <p:tgtEl>
                                          <p:spTgt spid="181"/>
                                        </p:tgtEl>
                                        <p:attrNameLst>
                                          <p:attrName>ppt_h</p:attrName>
                                        </p:attrNameLst>
                                      </p:cBhvr>
                                      <p:tavLst>
                                        <p:tav tm="0">
                                          <p:val>
                                            <p:fltVal val="0"/>
                                          </p:val>
                                        </p:tav>
                                        <p:tav tm="100000">
                                          <p:val>
                                            <p:strVal val="#ppt_h"/>
                                          </p:val>
                                        </p:tav>
                                      </p:tavLst>
                                    </p:anim>
                                    <p:anim calcmode="lin" valueType="num">
                                      <p:cBhvr>
                                        <p:cTn id="561" dur="1000" fill="hold"/>
                                        <p:tgtEl>
                                          <p:spTgt spid="181"/>
                                        </p:tgtEl>
                                        <p:attrNameLst>
                                          <p:attrName>style.rotation</p:attrName>
                                        </p:attrNameLst>
                                      </p:cBhvr>
                                      <p:tavLst>
                                        <p:tav tm="0">
                                          <p:val>
                                            <p:fltVal val="360"/>
                                          </p:val>
                                        </p:tav>
                                        <p:tav tm="100000">
                                          <p:val>
                                            <p:fltVal val="0"/>
                                          </p:val>
                                        </p:tav>
                                      </p:tavLst>
                                    </p:anim>
                                    <p:animEffect transition="in" filter="fade">
                                      <p:cBhvr>
                                        <p:cTn id="562" dur="1000"/>
                                        <p:tgtEl>
                                          <p:spTgt spid="181"/>
                                        </p:tgtEl>
                                      </p:cBhvr>
                                    </p:animEffect>
                                  </p:childTnLst>
                                </p:cTn>
                              </p:par>
                              <p:par>
                                <p:cTn id="563" presetID="49" presetClass="entr" presetSubtype="0" repeatCount="indefinite" decel="100000" fill="hold" grpId="0" nodeType="withEffect">
                                  <p:stCondLst>
                                    <p:cond delay="200"/>
                                  </p:stCondLst>
                                  <p:childTnLst>
                                    <p:set>
                                      <p:cBhvr>
                                        <p:cTn id="564" dur="1" fill="hold">
                                          <p:stCondLst>
                                            <p:cond delay="0"/>
                                          </p:stCondLst>
                                        </p:cTn>
                                        <p:tgtEl>
                                          <p:spTgt spid="182"/>
                                        </p:tgtEl>
                                        <p:attrNameLst>
                                          <p:attrName>style.visibility</p:attrName>
                                        </p:attrNameLst>
                                      </p:cBhvr>
                                      <p:to>
                                        <p:strVal val="visible"/>
                                      </p:to>
                                    </p:set>
                                    <p:anim calcmode="lin" valueType="num">
                                      <p:cBhvr>
                                        <p:cTn id="565" dur="1000" fill="hold"/>
                                        <p:tgtEl>
                                          <p:spTgt spid="182"/>
                                        </p:tgtEl>
                                        <p:attrNameLst>
                                          <p:attrName>ppt_w</p:attrName>
                                        </p:attrNameLst>
                                      </p:cBhvr>
                                      <p:tavLst>
                                        <p:tav tm="0">
                                          <p:val>
                                            <p:fltVal val="0"/>
                                          </p:val>
                                        </p:tav>
                                        <p:tav tm="100000">
                                          <p:val>
                                            <p:strVal val="#ppt_w"/>
                                          </p:val>
                                        </p:tav>
                                      </p:tavLst>
                                    </p:anim>
                                    <p:anim calcmode="lin" valueType="num">
                                      <p:cBhvr>
                                        <p:cTn id="566" dur="1000" fill="hold"/>
                                        <p:tgtEl>
                                          <p:spTgt spid="182"/>
                                        </p:tgtEl>
                                        <p:attrNameLst>
                                          <p:attrName>ppt_h</p:attrName>
                                        </p:attrNameLst>
                                      </p:cBhvr>
                                      <p:tavLst>
                                        <p:tav tm="0">
                                          <p:val>
                                            <p:fltVal val="0"/>
                                          </p:val>
                                        </p:tav>
                                        <p:tav tm="100000">
                                          <p:val>
                                            <p:strVal val="#ppt_h"/>
                                          </p:val>
                                        </p:tav>
                                      </p:tavLst>
                                    </p:anim>
                                    <p:anim calcmode="lin" valueType="num">
                                      <p:cBhvr>
                                        <p:cTn id="567" dur="1000" fill="hold"/>
                                        <p:tgtEl>
                                          <p:spTgt spid="182"/>
                                        </p:tgtEl>
                                        <p:attrNameLst>
                                          <p:attrName>style.rotation</p:attrName>
                                        </p:attrNameLst>
                                      </p:cBhvr>
                                      <p:tavLst>
                                        <p:tav tm="0">
                                          <p:val>
                                            <p:fltVal val="360"/>
                                          </p:val>
                                        </p:tav>
                                        <p:tav tm="100000">
                                          <p:val>
                                            <p:fltVal val="0"/>
                                          </p:val>
                                        </p:tav>
                                      </p:tavLst>
                                    </p:anim>
                                    <p:animEffect transition="in" filter="fade">
                                      <p:cBhvr>
                                        <p:cTn id="568" dur="1000"/>
                                        <p:tgtEl>
                                          <p:spTgt spid="182"/>
                                        </p:tgtEl>
                                      </p:cBhvr>
                                    </p:animEffect>
                                  </p:childTnLst>
                                </p:cTn>
                              </p:par>
                              <p:par>
                                <p:cTn id="569" presetID="49" presetClass="entr" presetSubtype="0" repeatCount="indefinite" decel="100000" fill="hold" grpId="0" nodeType="withEffect">
                                  <p:stCondLst>
                                    <p:cond delay="0"/>
                                  </p:stCondLst>
                                  <p:childTnLst>
                                    <p:set>
                                      <p:cBhvr>
                                        <p:cTn id="570" dur="1" fill="hold">
                                          <p:stCondLst>
                                            <p:cond delay="0"/>
                                          </p:stCondLst>
                                        </p:cTn>
                                        <p:tgtEl>
                                          <p:spTgt spid="183"/>
                                        </p:tgtEl>
                                        <p:attrNameLst>
                                          <p:attrName>style.visibility</p:attrName>
                                        </p:attrNameLst>
                                      </p:cBhvr>
                                      <p:to>
                                        <p:strVal val="visible"/>
                                      </p:to>
                                    </p:set>
                                    <p:anim calcmode="lin" valueType="num">
                                      <p:cBhvr>
                                        <p:cTn id="571" dur="1000" fill="hold"/>
                                        <p:tgtEl>
                                          <p:spTgt spid="183"/>
                                        </p:tgtEl>
                                        <p:attrNameLst>
                                          <p:attrName>ppt_w</p:attrName>
                                        </p:attrNameLst>
                                      </p:cBhvr>
                                      <p:tavLst>
                                        <p:tav tm="0">
                                          <p:val>
                                            <p:fltVal val="0"/>
                                          </p:val>
                                        </p:tav>
                                        <p:tav tm="100000">
                                          <p:val>
                                            <p:strVal val="#ppt_w"/>
                                          </p:val>
                                        </p:tav>
                                      </p:tavLst>
                                    </p:anim>
                                    <p:anim calcmode="lin" valueType="num">
                                      <p:cBhvr>
                                        <p:cTn id="572" dur="1000" fill="hold"/>
                                        <p:tgtEl>
                                          <p:spTgt spid="183"/>
                                        </p:tgtEl>
                                        <p:attrNameLst>
                                          <p:attrName>ppt_h</p:attrName>
                                        </p:attrNameLst>
                                      </p:cBhvr>
                                      <p:tavLst>
                                        <p:tav tm="0">
                                          <p:val>
                                            <p:fltVal val="0"/>
                                          </p:val>
                                        </p:tav>
                                        <p:tav tm="100000">
                                          <p:val>
                                            <p:strVal val="#ppt_h"/>
                                          </p:val>
                                        </p:tav>
                                      </p:tavLst>
                                    </p:anim>
                                    <p:anim calcmode="lin" valueType="num">
                                      <p:cBhvr>
                                        <p:cTn id="573" dur="1000" fill="hold"/>
                                        <p:tgtEl>
                                          <p:spTgt spid="183"/>
                                        </p:tgtEl>
                                        <p:attrNameLst>
                                          <p:attrName>style.rotation</p:attrName>
                                        </p:attrNameLst>
                                      </p:cBhvr>
                                      <p:tavLst>
                                        <p:tav tm="0">
                                          <p:val>
                                            <p:fltVal val="360"/>
                                          </p:val>
                                        </p:tav>
                                        <p:tav tm="100000">
                                          <p:val>
                                            <p:fltVal val="0"/>
                                          </p:val>
                                        </p:tav>
                                      </p:tavLst>
                                    </p:anim>
                                    <p:animEffect transition="in" filter="fade">
                                      <p:cBhvr>
                                        <p:cTn id="574" dur="1000"/>
                                        <p:tgtEl>
                                          <p:spTgt spid="183"/>
                                        </p:tgtEl>
                                      </p:cBhvr>
                                    </p:animEffect>
                                  </p:childTnLst>
                                </p:cTn>
                              </p:par>
                              <p:par>
                                <p:cTn id="575" presetID="49" presetClass="entr" presetSubtype="0" repeatCount="indefinite" decel="100000" fill="hold" grpId="0" nodeType="withEffect">
                                  <p:stCondLst>
                                    <p:cond delay="200"/>
                                  </p:stCondLst>
                                  <p:childTnLst>
                                    <p:set>
                                      <p:cBhvr>
                                        <p:cTn id="576" dur="1" fill="hold">
                                          <p:stCondLst>
                                            <p:cond delay="0"/>
                                          </p:stCondLst>
                                        </p:cTn>
                                        <p:tgtEl>
                                          <p:spTgt spid="184"/>
                                        </p:tgtEl>
                                        <p:attrNameLst>
                                          <p:attrName>style.visibility</p:attrName>
                                        </p:attrNameLst>
                                      </p:cBhvr>
                                      <p:to>
                                        <p:strVal val="visible"/>
                                      </p:to>
                                    </p:set>
                                    <p:anim calcmode="lin" valueType="num">
                                      <p:cBhvr>
                                        <p:cTn id="577" dur="1000" fill="hold"/>
                                        <p:tgtEl>
                                          <p:spTgt spid="184"/>
                                        </p:tgtEl>
                                        <p:attrNameLst>
                                          <p:attrName>ppt_w</p:attrName>
                                        </p:attrNameLst>
                                      </p:cBhvr>
                                      <p:tavLst>
                                        <p:tav tm="0">
                                          <p:val>
                                            <p:fltVal val="0"/>
                                          </p:val>
                                        </p:tav>
                                        <p:tav tm="100000">
                                          <p:val>
                                            <p:strVal val="#ppt_w"/>
                                          </p:val>
                                        </p:tav>
                                      </p:tavLst>
                                    </p:anim>
                                    <p:anim calcmode="lin" valueType="num">
                                      <p:cBhvr>
                                        <p:cTn id="578" dur="1000" fill="hold"/>
                                        <p:tgtEl>
                                          <p:spTgt spid="184"/>
                                        </p:tgtEl>
                                        <p:attrNameLst>
                                          <p:attrName>ppt_h</p:attrName>
                                        </p:attrNameLst>
                                      </p:cBhvr>
                                      <p:tavLst>
                                        <p:tav tm="0">
                                          <p:val>
                                            <p:fltVal val="0"/>
                                          </p:val>
                                        </p:tav>
                                        <p:tav tm="100000">
                                          <p:val>
                                            <p:strVal val="#ppt_h"/>
                                          </p:val>
                                        </p:tav>
                                      </p:tavLst>
                                    </p:anim>
                                    <p:anim calcmode="lin" valueType="num">
                                      <p:cBhvr>
                                        <p:cTn id="579" dur="1000" fill="hold"/>
                                        <p:tgtEl>
                                          <p:spTgt spid="184"/>
                                        </p:tgtEl>
                                        <p:attrNameLst>
                                          <p:attrName>style.rotation</p:attrName>
                                        </p:attrNameLst>
                                      </p:cBhvr>
                                      <p:tavLst>
                                        <p:tav tm="0">
                                          <p:val>
                                            <p:fltVal val="360"/>
                                          </p:val>
                                        </p:tav>
                                        <p:tav tm="100000">
                                          <p:val>
                                            <p:fltVal val="0"/>
                                          </p:val>
                                        </p:tav>
                                      </p:tavLst>
                                    </p:anim>
                                    <p:animEffect transition="in" filter="fade">
                                      <p:cBhvr>
                                        <p:cTn id="580" dur="1000"/>
                                        <p:tgtEl>
                                          <p:spTgt spid="184"/>
                                        </p:tgtEl>
                                      </p:cBhvr>
                                    </p:animEffect>
                                  </p:childTnLst>
                                </p:cTn>
                              </p:par>
                              <p:par>
                                <p:cTn id="581" presetID="49" presetClass="entr" presetSubtype="0" repeatCount="indefinite" decel="100000" fill="hold" grpId="0" nodeType="withEffect">
                                  <p:stCondLst>
                                    <p:cond delay="0"/>
                                  </p:stCondLst>
                                  <p:childTnLst>
                                    <p:set>
                                      <p:cBhvr>
                                        <p:cTn id="582" dur="1" fill="hold">
                                          <p:stCondLst>
                                            <p:cond delay="0"/>
                                          </p:stCondLst>
                                        </p:cTn>
                                        <p:tgtEl>
                                          <p:spTgt spid="185"/>
                                        </p:tgtEl>
                                        <p:attrNameLst>
                                          <p:attrName>style.visibility</p:attrName>
                                        </p:attrNameLst>
                                      </p:cBhvr>
                                      <p:to>
                                        <p:strVal val="visible"/>
                                      </p:to>
                                    </p:set>
                                    <p:anim calcmode="lin" valueType="num">
                                      <p:cBhvr>
                                        <p:cTn id="583" dur="1000" fill="hold"/>
                                        <p:tgtEl>
                                          <p:spTgt spid="185"/>
                                        </p:tgtEl>
                                        <p:attrNameLst>
                                          <p:attrName>ppt_w</p:attrName>
                                        </p:attrNameLst>
                                      </p:cBhvr>
                                      <p:tavLst>
                                        <p:tav tm="0">
                                          <p:val>
                                            <p:fltVal val="0"/>
                                          </p:val>
                                        </p:tav>
                                        <p:tav tm="100000">
                                          <p:val>
                                            <p:strVal val="#ppt_w"/>
                                          </p:val>
                                        </p:tav>
                                      </p:tavLst>
                                    </p:anim>
                                    <p:anim calcmode="lin" valueType="num">
                                      <p:cBhvr>
                                        <p:cTn id="584" dur="1000" fill="hold"/>
                                        <p:tgtEl>
                                          <p:spTgt spid="185"/>
                                        </p:tgtEl>
                                        <p:attrNameLst>
                                          <p:attrName>ppt_h</p:attrName>
                                        </p:attrNameLst>
                                      </p:cBhvr>
                                      <p:tavLst>
                                        <p:tav tm="0">
                                          <p:val>
                                            <p:fltVal val="0"/>
                                          </p:val>
                                        </p:tav>
                                        <p:tav tm="100000">
                                          <p:val>
                                            <p:strVal val="#ppt_h"/>
                                          </p:val>
                                        </p:tav>
                                      </p:tavLst>
                                    </p:anim>
                                    <p:anim calcmode="lin" valueType="num">
                                      <p:cBhvr>
                                        <p:cTn id="585" dur="1000" fill="hold"/>
                                        <p:tgtEl>
                                          <p:spTgt spid="185"/>
                                        </p:tgtEl>
                                        <p:attrNameLst>
                                          <p:attrName>style.rotation</p:attrName>
                                        </p:attrNameLst>
                                      </p:cBhvr>
                                      <p:tavLst>
                                        <p:tav tm="0">
                                          <p:val>
                                            <p:fltVal val="360"/>
                                          </p:val>
                                        </p:tav>
                                        <p:tav tm="100000">
                                          <p:val>
                                            <p:fltVal val="0"/>
                                          </p:val>
                                        </p:tav>
                                      </p:tavLst>
                                    </p:anim>
                                    <p:animEffect transition="in" filter="fade">
                                      <p:cBhvr>
                                        <p:cTn id="586" dur="1000"/>
                                        <p:tgtEl>
                                          <p:spTgt spid="185"/>
                                        </p:tgtEl>
                                      </p:cBhvr>
                                    </p:animEffect>
                                  </p:childTnLst>
                                </p:cTn>
                              </p:par>
                              <p:par>
                                <p:cTn id="587" presetID="49" presetClass="entr" presetSubtype="0" repeatCount="indefinite" decel="100000" fill="hold" grpId="0" nodeType="withEffect">
                                  <p:stCondLst>
                                    <p:cond delay="200"/>
                                  </p:stCondLst>
                                  <p:childTnLst>
                                    <p:set>
                                      <p:cBhvr>
                                        <p:cTn id="588" dur="1" fill="hold">
                                          <p:stCondLst>
                                            <p:cond delay="0"/>
                                          </p:stCondLst>
                                        </p:cTn>
                                        <p:tgtEl>
                                          <p:spTgt spid="186"/>
                                        </p:tgtEl>
                                        <p:attrNameLst>
                                          <p:attrName>style.visibility</p:attrName>
                                        </p:attrNameLst>
                                      </p:cBhvr>
                                      <p:to>
                                        <p:strVal val="visible"/>
                                      </p:to>
                                    </p:set>
                                    <p:anim calcmode="lin" valueType="num">
                                      <p:cBhvr>
                                        <p:cTn id="589" dur="1000" fill="hold"/>
                                        <p:tgtEl>
                                          <p:spTgt spid="186"/>
                                        </p:tgtEl>
                                        <p:attrNameLst>
                                          <p:attrName>ppt_w</p:attrName>
                                        </p:attrNameLst>
                                      </p:cBhvr>
                                      <p:tavLst>
                                        <p:tav tm="0">
                                          <p:val>
                                            <p:fltVal val="0"/>
                                          </p:val>
                                        </p:tav>
                                        <p:tav tm="100000">
                                          <p:val>
                                            <p:strVal val="#ppt_w"/>
                                          </p:val>
                                        </p:tav>
                                      </p:tavLst>
                                    </p:anim>
                                    <p:anim calcmode="lin" valueType="num">
                                      <p:cBhvr>
                                        <p:cTn id="590" dur="1000" fill="hold"/>
                                        <p:tgtEl>
                                          <p:spTgt spid="186"/>
                                        </p:tgtEl>
                                        <p:attrNameLst>
                                          <p:attrName>ppt_h</p:attrName>
                                        </p:attrNameLst>
                                      </p:cBhvr>
                                      <p:tavLst>
                                        <p:tav tm="0">
                                          <p:val>
                                            <p:fltVal val="0"/>
                                          </p:val>
                                        </p:tav>
                                        <p:tav tm="100000">
                                          <p:val>
                                            <p:strVal val="#ppt_h"/>
                                          </p:val>
                                        </p:tav>
                                      </p:tavLst>
                                    </p:anim>
                                    <p:anim calcmode="lin" valueType="num">
                                      <p:cBhvr>
                                        <p:cTn id="591" dur="1000" fill="hold"/>
                                        <p:tgtEl>
                                          <p:spTgt spid="186"/>
                                        </p:tgtEl>
                                        <p:attrNameLst>
                                          <p:attrName>style.rotation</p:attrName>
                                        </p:attrNameLst>
                                      </p:cBhvr>
                                      <p:tavLst>
                                        <p:tav tm="0">
                                          <p:val>
                                            <p:fltVal val="360"/>
                                          </p:val>
                                        </p:tav>
                                        <p:tav tm="100000">
                                          <p:val>
                                            <p:fltVal val="0"/>
                                          </p:val>
                                        </p:tav>
                                      </p:tavLst>
                                    </p:anim>
                                    <p:animEffect transition="in" filter="fade">
                                      <p:cBhvr>
                                        <p:cTn id="592" dur="1000"/>
                                        <p:tgtEl>
                                          <p:spTgt spid="186"/>
                                        </p:tgtEl>
                                      </p:cBhvr>
                                    </p:animEffect>
                                  </p:childTnLst>
                                </p:cTn>
                              </p:par>
                              <p:par>
                                <p:cTn id="593" presetID="49" presetClass="entr" presetSubtype="0" repeatCount="indefinite" decel="100000" fill="hold" grpId="0" nodeType="withEffect">
                                  <p:stCondLst>
                                    <p:cond delay="0"/>
                                  </p:stCondLst>
                                  <p:childTnLst>
                                    <p:set>
                                      <p:cBhvr>
                                        <p:cTn id="594" dur="1" fill="hold">
                                          <p:stCondLst>
                                            <p:cond delay="0"/>
                                          </p:stCondLst>
                                        </p:cTn>
                                        <p:tgtEl>
                                          <p:spTgt spid="187"/>
                                        </p:tgtEl>
                                        <p:attrNameLst>
                                          <p:attrName>style.visibility</p:attrName>
                                        </p:attrNameLst>
                                      </p:cBhvr>
                                      <p:to>
                                        <p:strVal val="visible"/>
                                      </p:to>
                                    </p:set>
                                    <p:anim calcmode="lin" valueType="num">
                                      <p:cBhvr>
                                        <p:cTn id="595" dur="1000" fill="hold"/>
                                        <p:tgtEl>
                                          <p:spTgt spid="187"/>
                                        </p:tgtEl>
                                        <p:attrNameLst>
                                          <p:attrName>ppt_w</p:attrName>
                                        </p:attrNameLst>
                                      </p:cBhvr>
                                      <p:tavLst>
                                        <p:tav tm="0">
                                          <p:val>
                                            <p:fltVal val="0"/>
                                          </p:val>
                                        </p:tav>
                                        <p:tav tm="100000">
                                          <p:val>
                                            <p:strVal val="#ppt_w"/>
                                          </p:val>
                                        </p:tav>
                                      </p:tavLst>
                                    </p:anim>
                                    <p:anim calcmode="lin" valueType="num">
                                      <p:cBhvr>
                                        <p:cTn id="596" dur="1000" fill="hold"/>
                                        <p:tgtEl>
                                          <p:spTgt spid="187"/>
                                        </p:tgtEl>
                                        <p:attrNameLst>
                                          <p:attrName>ppt_h</p:attrName>
                                        </p:attrNameLst>
                                      </p:cBhvr>
                                      <p:tavLst>
                                        <p:tav tm="0">
                                          <p:val>
                                            <p:fltVal val="0"/>
                                          </p:val>
                                        </p:tav>
                                        <p:tav tm="100000">
                                          <p:val>
                                            <p:strVal val="#ppt_h"/>
                                          </p:val>
                                        </p:tav>
                                      </p:tavLst>
                                    </p:anim>
                                    <p:anim calcmode="lin" valueType="num">
                                      <p:cBhvr>
                                        <p:cTn id="597" dur="1000" fill="hold"/>
                                        <p:tgtEl>
                                          <p:spTgt spid="187"/>
                                        </p:tgtEl>
                                        <p:attrNameLst>
                                          <p:attrName>style.rotation</p:attrName>
                                        </p:attrNameLst>
                                      </p:cBhvr>
                                      <p:tavLst>
                                        <p:tav tm="0">
                                          <p:val>
                                            <p:fltVal val="360"/>
                                          </p:val>
                                        </p:tav>
                                        <p:tav tm="100000">
                                          <p:val>
                                            <p:fltVal val="0"/>
                                          </p:val>
                                        </p:tav>
                                      </p:tavLst>
                                    </p:anim>
                                    <p:animEffect transition="in" filter="fade">
                                      <p:cBhvr>
                                        <p:cTn id="598" dur="1000"/>
                                        <p:tgtEl>
                                          <p:spTgt spid="187"/>
                                        </p:tgtEl>
                                      </p:cBhvr>
                                    </p:animEffect>
                                  </p:childTnLst>
                                </p:cTn>
                              </p:par>
                              <p:par>
                                <p:cTn id="599" presetID="49" presetClass="entr" presetSubtype="0" repeatCount="indefinite" decel="100000" fill="hold" grpId="0" nodeType="withEffect">
                                  <p:stCondLst>
                                    <p:cond delay="0"/>
                                  </p:stCondLst>
                                  <p:childTnLst>
                                    <p:set>
                                      <p:cBhvr>
                                        <p:cTn id="600" dur="1" fill="hold">
                                          <p:stCondLst>
                                            <p:cond delay="0"/>
                                          </p:stCondLst>
                                        </p:cTn>
                                        <p:tgtEl>
                                          <p:spTgt spid="188"/>
                                        </p:tgtEl>
                                        <p:attrNameLst>
                                          <p:attrName>style.visibility</p:attrName>
                                        </p:attrNameLst>
                                      </p:cBhvr>
                                      <p:to>
                                        <p:strVal val="visible"/>
                                      </p:to>
                                    </p:set>
                                    <p:anim calcmode="lin" valueType="num">
                                      <p:cBhvr>
                                        <p:cTn id="601" dur="1000" fill="hold"/>
                                        <p:tgtEl>
                                          <p:spTgt spid="188"/>
                                        </p:tgtEl>
                                        <p:attrNameLst>
                                          <p:attrName>ppt_w</p:attrName>
                                        </p:attrNameLst>
                                      </p:cBhvr>
                                      <p:tavLst>
                                        <p:tav tm="0">
                                          <p:val>
                                            <p:fltVal val="0"/>
                                          </p:val>
                                        </p:tav>
                                        <p:tav tm="100000">
                                          <p:val>
                                            <p:strVal val="#ppt_w"/>
                                          </p:val>
                                        </p:tav>
                                      </p:tavLst>
                                    </p:anim>
                                    <p:anim calcmode="lin" valueType="num">
                                      <p:cBhvr>
                                        <p:cTn id="602" dur="1000" fill="hold"/>
                                        <p:tgtEl>
                                          <p:spTgt spid="188"/>
                                        </p:tgtEl>
                                        <p:attrNameLst>
                                          <p:attrName>ppt_h</p:attrName>
                                        </p:attrNameLst>
                                      </p:cBhvr>
                                      <p:tavLst>
                                        <p:tav tm="0">
                                          <p:val>
                                            <p:fltVal val="0"/>
                                          </p:val>
                                        </p:tav>
                                        <p:tav tm="100000">
                                          <p:val>
                                            <p:strVal val="#ppt_h"/>
                                          </p:val>
                                        </p:tav>
                                      </p:tavLst>
                                    </p:anim>
                                    <p:anim calcmode="lin" valueType="num">
                                      <p:cBhvr>
                                        <p:cTn id="603" dur="1000" fill="hold"/>
                                        <p:tgtEl>
                                          <p:spTgt spid="188"/>
                                        </p:tgtEl>
                                        <p:attrNameLst>
                                          <p:attrName>style.rotation</p:attrName>
                                        </p:attrNameLst>
                                      </p:cBhvr>
                                      <p:tavLst>
                                        <p:tav tm="0">
                                          <p:val>
                                            <p:fltVal val="360"/>
                                          </p:val>
                                        </p:tav>
                                        <p:tav tm="100000">
                                          <p:val>
                                            <p:fltVal val="0"/>
                                          </p:val>
                                        </p:tav>
                                      </p:tavLst>
                                    </p:anim>
                                    <p:animEffect transition="in" filter="fade">
                                      <p:cBhvr>
                                        <p:cTn id="604" dur="1000"/>
                                        <p:tgtEl>
                                          <p:spTgt spid="188"/>
                                        </p:tgtEl>
                                      </p:cBhvr>
                                    </p:animEffect>
                                  </p:childTnLst>
                                </p:cTn>
                              </p:par>
                              <p:par>
                                <p:cTn id="605" presetID="49" presetClass="entr" presetSubtype="0" repeatCount="indefinite" decel="100000" fill="hold" grpId="0" nodeType="withEffect">
                                  <p:stCondLst>
                                    <p:cond delay="0"/>
                                  </p:stCondLst>
                                  <p:childTnLst>
                                    <p:set>
                                      <p:cBhvr>
                                        <p:cTn id="606" dur="1" fill="hold">
                                          <p:stCondLst>
                                            <p:cond delay="0"/>
                                          </p:stCondLst>
                                        </p:cTn>
                                        <p:tgtEl>
                                          <p:spTgt spid="189"/>
                                        </p:tgtEl>
                                        <p:attrNameLst>
                                          <p:attrName>style.visibility</p:attrName>
                                        </p:attrNameLst>
                                      </p:cBhvr>
                                      <p:to>
                                        <p:strVal val="visible"/>
                                      </p:to>
                                    </p:set>
                                    <p:anim calcmode="lin" valueType="num">
                                      <p:cBhvr>
                                        <p:cTn id="607" dur="1000" fill="hold"/>
                                        <p:tgtEl>
                                          <p:spTgt spid="189"/>
                                        </p:tgtEl>
                                        <p:attrNameLst>
                                          <p:attrName>ppt_w</p:attrName>
                                        </p:attrNameLst>
                                      </p:cBhvr>
                                      <p:tavLst>
                                        <p:tav tm="0">
                                          <p:val>
                                            <p:fltVal val="0"/>
                                          </p:val>
                                        </p:tav>
                                        <p:tav tm="100000">
                                          <p:val>
                                            <p:strVal val="#ppt_w"/>
                                          </p:val>
                                        </p:tav>
                                      </p:tavLst>
                                    </p:anim>
                                    <p:anim calcmode="lin" valueType="num">
                                      <p:cBhvr>
                                        <p:cTn id="608" dur="1000" fill="hold"/>
                                        <p:tgtEl>
                                          <p:spTgt spid="189"/>
                                        </p:tgtEl>
                                        <p:attrNameLst>
                                          <p:attrName>ppt_h</p:attrName>
                                        </p:attrNameLst>
                                      </p:cBhvr>
                                      <p:tavLst>
                                        <p:tav tm="0">
                                          <p:val>
                                            <p:fltVal val="0"/>
                                          </p:val>
                                        </p:tav>
                                        <p:tav tm="100000">
                                          <p:val>
                                            <p:strVal val="#ppt_h"/>
                                          </p:val>
                                        </p:tav>
                                      </p:tavLst>
                                    </p:anim>
                                    <p:anim calcmode="lin" valueType="num">
                                      <p:cBhvr>
                                        <p:cTn id="609" dur="1000" fill="hold"/>
                                        <p:tgtEl>
                                          <p:spTgt spid="189"/>
                                        </p:tgtEl>
                                        <p:attrNameLst>
                                          <p:attrName>style.rotation</p:attrName>
                                        </p:attrNameLst>
                                      </p:cBhvr>
                                      <p:tavLst>
                                        <p:tav tm="0">
                                          <p:val>
                                            <p:fltVal val="360"/>
                                          </p:val>
                                        </p:tav>
                                        <p:tav tm="100000">
                                          <p:val>
                                            <p:fltVal val="0"/>
                                          </p:val>
                                        </p:tav>
                                      </p:tavLst>
                                    </p:anim>
                                    <p:animEffect transition="in" filter="fade">
                                      <p:cBhvr>
                                        <p:cTn id="610" dur="1000"/>
                                        <p:tgtEl>
                                          <p:spTgt spid="189"/>
                                        </p:tgtEl>
                                      </p:cBhvr>
                                    </p:animEffect>
                                  </p:childTnLst>
                                </p:cTn>
                              </p:par>
                              <p:par>
                                <p:cTn id="611" presetID="49" presetClass="entr" presetSubtype="0" repeatCount="indefinite" decel="100000" fill="hold" grpId="0" nodeType="withEffect">
                                  <p:stCondLst>
                                    <p:cond delay="200"/>
                                  </p:stCondLst>
                                  <p:childTnLst>
                                    <p:set>
                                      <p:cBhvr>
                                        <p:cTn id="612" dur="1" fill="hold">
                                          <p:stCondLst>
                                            <p:cond delay="0"/>
                                          </p:stCondLst>
                                        </p:cTn>
                                        <p:tgtEl>
                                          <p:spTgt spid="190"/>
                                        </p:tgtEl>
                                        <p:attrNameLst>
                                          <p:attrName>style.visibility</p:attrName>
                                        </p:attrNameLst>
                                      </p:cBhvr>
                                      <p:to>
                                        <p:strVal val="visible"/>
                                      </p:to>
                                    </p:set>
                                    <p:anim calcmode="lin" valueType="num">
                                      <p:cBhvr>
                                        <p:cTn id="613" dur="1000" fill="hold"/>
                                        <p:tgtEl>
                                          <p:spTgt spid="190"/>
                                        </p:tgtEl>
                                        <p:attrNameLst>
                                          <p:attrName>ppt_w</p:attrName>
                                        </p:attrNameLst>
                                      </p:cBhvr>
                                      <p:tavLst>
                                        <p:tav tm="0">
                                          <p:val>
                                            <p:fltVal val="0"/>
                                          </p:val>
                                        </p:tav>
                                        <p:tav tm="100000">
                                          <p:val>
                                            <p:strVal val="#ppt_w"/>
                                          </p:val>
                                        </p:tav>
                                      </p:tavLst>
                                    </p:anim>
                                    <p:anim calcmode="lin" valueType="num">
                                      <p:cBhvr>
                                        <p:cTn id="614" dur="1000" fill="hold"/>
                                        <p:tgtEl>
                                          <p:spTgt spid="190"/>
                                        </p:tgtEl>
                                        <p:attrNameLst>
                                          <p:attrName>ppt_h</p:attrName>
                                        </p:attrNameLst>
                                      </p:cBhvr>
                                      <p:tavLst>
                                        <p:tav tm="0">
                                          <p:val>
                                            <p:fltVal val="0"/>
                                          </p:val>
                                        </p:tav>
                                        <p:tav tm="100000">
                                          <p:val>
                                            <p:strVal val="#ppt_h"/>
                                          </p:val>
                                        </p:tav>
                                      </p:tavLst>
                                    </p:anim>
                                    <p:anim calcmode="lin" valueType="num">
                                      <p:cBhvr>
                                        <p:cTn id="615" dur="1000" fill="hold"/>
                                        <p:tgtEl>
                                          <p:spTgt spid="190"/>
                                        </p:tgtEl>
                                        <p:attrNameLst>
                                          <p:attrName>style.rotation</p:attrName>
                                        </p:attrNameLst>
                                      </p:cBhvr>
                                      <p:tavLst>
                                        <p:tav tm="0">
                                          <p:val>
                                            <p:fltVal val="360"/>
                                          </p:val>
                                        </p:tav>
                                        <p:tav tm="100000">
                                          <p:val>
                                            <p:fltVal val="0"/>
                                          </p:val>
                                        </p:tav>
                                      </p:tavLst>
                                    </p:anim>
                                    <p:animEffect transition="in" filter="fade">
                                      <p:cBhvr>
                                        <p:cTn id="616" dur="1000"/>
                                        <p:tgtEl>
                                          <p:spTgt spid="190"/>
                                        </p:tgtEl>
                                      </p:cBhvr>
                                    </p:animEffect>
                                  </p:childTnLst>
                                </p:cTn>
                              </p:par>
                              <p:par>
                                <p:cTn id="617" presetID="49" presetClass="entr" presetSubtype="0" repeatCount="indefinite" decel="100000" fill="hold" grpId="0" nodeType="withEffect">
                                  <p:stCondLst>
                                    <p:cond delay="200"/>
                                  </p:stCondLst>
                                  <p:childTnLst>
                                    <p:set>
                                      <p:cBhvr>
                                        <p:cTn id="618" dur="1" fill="hold">
                                          <p:stCondLst>
                                            <p:cond delay="0"/>
                                          </p:stCondLst>
                                        </p:cTn>
                                        <p:tgtEl>
                                          <p:spTgt spid="191"/>
                                        </p:tgtEl>
                                        <p:attrNameLst>
                                          <p:attrName>style.visibility</p:attrName>
                                        </p:attrNameLst>
                                      </p:cBhvr>
                                      <p:to>
                                        <p:strVal val="visible"/>
                                      </p:to>
                                    </p:set>
                                    <p:anim calcmode="lin" valueType="num">
                                      <p:cBhvr>
                                        <p:cTn id="619" dur="1000" fill="hold"/>
                                        <p:tgtEl>
                                          <p:spTgt spid="191"/>
                                        </p:tgtEl>
                                        <p:attrNameLst>
                                          <p:attrName>ppt_w</p:attrName>
                                        </p:attrNameLst>
                                      </p:cBhvr>
                                      <p:tavLst>
                                        <p:tav tm="0">
                                          <p:val>
                                            <p:fltVal val="0"/>
                                          </p:val>
                                        </p:tav>
                                        <p:tav tm="100000">
                                          <p:val>
                                            <p:strVal val="#ppt_w"/>
                                          </p:val>
                                        </p:tav>
                                      </p:tavLst>
                                    </p:anim>
                                    <p:anim calcmode="lin" valueType="num">
                                      <p:cBhvr>
                                        <p:cTn id="620" dur="1000" fill="hold"/>
                                        <p:tgtEl>
                                          <p:spTgt spid="191"/>
                                        </p:tgtEl>
                                        <p:attrNameLst>
                                          <p:attrName>ppt_h</p:attrName>
                                        </p:attrNameLst>
                                      </p:cBhvr>
                                      <p:tavLst>
                                        <p:tav tm="0">
                                          <p:val>
                                            <p:fltVal val="0"/>
                                          </p:val>
                                        </p:tav>
                                        <p:tav tm="100000">
                                          <p:val>
                                            <p:strVal val="#ppt_h"/>
                                          </p:val>
                                        </p:tav>
                                      </p:tavLst>
                                    </p:anim>
                                    <p:anim calcmode="lin" valueType="num">
                                      <p:cBhvr>
                                        <p:cTn id="621" dur="1000" fill="hold"/>
                                        <p:tgtEl>
                                          <p:spTgt spid="191"/>
                                        </p:tgtEl>
                                        <p:attrNameLst>
                                          <p:attrName>style.rotation</p:attrName>
                                        </p:attrNameLst>
                                      </p:cBhvr>
                                      <p:tavLst>
                                        <p:tav tm="0">
                                          <p:val>
                                            <p:fltVal val="360"/>
                                          </p:val>
                                        </p:tav>
                                        <p:tav tm="100000">
                                          <p:val>
                                            <p:fltVal val="0"/>
                                          </p:val>
                                        </p:tav>
                                      </p:tavLst>
                                    </p:anim>
                                    <p:animEffect transition="in" filter="fade">
                                      <p:cBhvr>
                                        <p:cTn id="622" dur="1000"/>
                                        <p:tgtEl>
                                          <p:spTgt spid="191"/>
                                        </p:tgtEl>
                                      </p:cBhvr>
                                    </p:animEffect>
                                  </p:childTnLst>
                                </p:cTn>
                              </p:par>
                              <p:par>
                                <p:cTn id="623" presetID="49" presetClass="entr" presetSubtype="0" repeatCount="indefinite" decel="100000" fill="hold" grpId="0" nodeType="withEffect">
                                  <p:stCondLst>
                                    <p:cond delay="0"/>
                                  </p:stCondLst>
                                  <p:childTnLst>
                                    <p:set>
                                      <p:cBhvr>
                                        <p:cTn id="624" dur="1" fill="hold">
                                          <p:stCondLst>
                                            <p:cond delay="0"/>
                                          </p:stCondLst>
                                        </p:cTn>
                                        <p:tgtEl>
                                          <p:spTgt spid="192"/>
                                        </p:tgtEl>
                                        <p:attrNameLst>
                                          <p:attrName>style.visibility</p:attrName>
                                        </p:attrNameLst>
                                      </p:cBhvr>
                                      <p:to>
                                        <p:strVal val="visible"/>
                                      </p:to>
                                    </p:set>
                                    <p:anim calcmode="lin" valueType="num">
                                      <p:cBhvr>
                                        <p:cTn id="625" dur="1000" fill="hold"/>
                                        <p:tgtEl>
                                          <p:spTgt spid="192"/>
                                        </p:tgtEl>
                                        <p:attrNameLst>
                                          <p:attrName>ppt_w</p:attrName>
                                        </p:attrNameLst>
                                      </p:cBhvr>
                                      <p:tavLst>
                                        <p:tav tm="0">
                                          <p:val>
                                            <p:fltVal val="0"/>
                                          </p:val>
                                        </p:tav>
                                        <p:tav tm="100000">
                                          <p:val>
                                            <p:strVal val="#ppt_w"/>
                                          </p:val>
                                        </p:tav>
                                      </p:tavLst>
                                    </p:anim>
                                    <p:anim calcmode="lin" valueType="num">
                                      <p:cBhvr>
                                        <p:cTn id="626" dur="1000" fill="hold"/>
                                        <p:tgtEl>
                                          <p:spTgt spid="192"/>
                                        </p:tgtEl>
                                        <p:attrNameLst>
                                          <p:attrName>ppt_h</p:attrName>
                                        </p:attrNameLst>
                                      </p:cBhvr>
                                      <p:tavLst>
                                        <p:tav tm="0">
                                          <p:val>
                                            <p:fltVal val="0"/>
                                          </p:val>
                                        </p:tav>
                                        <p:tav tm="100000">
                                          <p:val>
                                            <p:strVal val="#ppt_h"/>
                                          </p:val>
                                        </p:tav>
                                      </p:tavLst>
                                    </p:anim>
                                    <p:anim calcmode="lin" valueType="num">
                                      <p:cBhvr>
                                        <p:cTn id="627" dur="1000" fill="hold"/>
                                        <p:tgtEl>
                                          <p:spTgt spid="192"/>
                                        </p:tgtEl>
                                        <p:attrNameLst>
                                          <p:attrName>style.rotation</p:attrName>
                                        </p:attrNameLst>
                                      </p:cBhvr>
                                      <p:tavLst>
                                        <p:tav tm="0">
                                          <p:val>
                                            <p:fltVal val="360"/>
                                          </p:val>
                                        </p:tav>
                                        <p:tav tm="100000">
                                          <p:val>
                                            <p:fltVal val="0"/>
                                          </p:val>
                                        </p:tav>
                                      </p:tavLst>
                                    </p:anim>
                                    <p:animEffect transition="in" filter="fade">
                                      <p:cBhvr>
                                        <p:cTn id="628" dur="1000"/>
                                        <p:tgtEl>
                                          <p:spTgt spid="192"/>
                                        </p:tgtEl>
                                      </p:cBhvr>
                                    </p:animEffect>
                                  </p:childTnLst>
                                </p:cTn>
                              </p:par>
                              <p:par>
                                <p:cTn id="629" presetID="49" presetClass="entr" presetSubtype="0" repeatCount="indefinite" decel="100000" fill="hold" grpId="0" nodeType="withEffect">
                                  <p:stCondLst>
                                    <p:cond delay="200"/>
                                  </p:stCondLst>
                                  <p:childTnLst>
                                    <p:set>
                                      <p:cBhvr>
                                        <p:cTn id="630" dur="1" fill="hold">
                                          <p:stCondLst>
                                            <p:cond delay="0"/>
                                          </p:stCondLst>
                                        </p:cTn>
                                        <p:tgtEl>
                                          <p:spTgt spid="193"/>
                                        </p:tgtEl>
                                        <p:attrNameLst>
                                          <p:attrName>style.visibility</p:attrName>
                                        </p:attrNameLst>
                                      </p:cBhvr>
                                      <p:to>
                                        <p:strVal val="visible"/>
                                      </p:to>
                                    </p:set>
                                    <p:anim calcmode="lin" valueType="num">
                                      <p:cBhvr>
                                        <p:cTn id="631" dur="1000" fill="hold"/>
                                        <p:tgtEl>
                                          <p:spTgt spid="193"/>
                                        </p:tgtEl>
                                        <p:attrNameLst>
                                          <p:attrName>ppt_w</p:attrName>
                                        </p:attrNameLst>
                                      </p:cBhvr>
                                      <p:tavLst>
                                        <p:tav tm="0">
                                          <p:val>
                                            <p:fltVal val="0"/>
                                          </p:val>
                                        </p:tav>
                                        <p:tav tm="100000">
                                          <p:val>
                                            <p:strVal val="#ppt_w"/>
                                          </p:val>
                                        </p:tav>
                                      </p:tavLst>
                                    </p:anim>
                                    <p:anim calcmode="lin" valueType="num">
                                      <p:cBhvr>
                                        <p:cTn id="632" dur="1000" fill="hold"/>
                                        <p:tgtEl>
                                          <p:spTgt spid="193"/>
                                        </p:tgtEl>
                                        <p:attrNameLst>
                                          <p:attrName>ppt_h</p:attrName>
                                        </p:attrNameLst>
                                      </p:cBhvr>
                                      <p:tavLst>
                                        <p:tav tm="0">
                                          <p:val>
                                            <p:fltVal val="0"/>
                                          </p:val>
                                        </p:tav>
                                        <p:tav tm="100000">
                                          <p:val>
                                            <p:strVal val="#ppt_h"/>
                                          </p:val>
                                        </p:tav>
                                      </p:tavLst>
                                    </p:anim>
                                    <p:anim calcmode="lin" valueType="num">
                                      <p:cBhvr>
                                        <p:cTn id="633" dur="1000" fill="hold"/>
                                        <p:tgtEl>
                                          <p:spTgt spid="193"/>
                                        </p:tgtEl>
                                        <p:attrNameLst>
                                          <p:attrName>style.rotation</p:attrName>
                                        </p:attrNameLst>
                                      </p:cBhvr>
                                      <p:tavLst>
                                        <p:tav tm="0">
                                          <p:val>
                                            <p:fltVal val="360"/>
                                          </p:val>
                                        </p:tav>
                                        <p:tav tm="100000">
                                          <p:val>
                                            <p:fltVal val="0"/>
                                          </p:val>
                                        </p:tav>
                                      </p:tavLst>
                                    </p:anim>
                                    <p:animEffect transition="in" filter="fade">
                                      <p:cBhvr>
                                        <p:cTn id="634" dur="1000"/>
                                        <p:tgtEl>
                                          <p:spTgt spid="193"/>
                                        </p:tgtEl>
                                      </p:cBhvr>
                                    </p:animEffect>
                                  </p:childTnLst>
                                </p:cTn>
                              </p:par>
                              <p:par>
                                <p:cTn id="635" presetID="49" presetClass="entr" presetSubtype="0" repeatCount="indefinite" decel="100000" fill="hold" grpId="0" nodeType="withEffect">
                                  <p:stCondLst>
                                    <p:cond delay="0"/>
                                  </p:stCondLst>
                                  <p:childTnLst>
                                    <p:set>
                                      <p:cBhvr>
                                        <p:cTn id="636" dur="1" fill="hold">
                                          <p:stCondLst>
                                            <p:cond delay="0"/>
                                          </p:stCondLst>
                                        </p:cTn>
                                        <p:tgtEl>
                                          <p:spTgt spid="194"/>
                                        </p:tgtEl>
                                        <p:attrNameLst>
                                          <p:attrName>style.visibility</p:attrName>
                                        </p:attrNameLst>
                                      </p:cBhvr>
                                      <p:to>
                                        <p:strVal val="visible"/>
                                      </p:to>
                                    </p:set>
                                    <p:anim calcmode="lin" valueType="num">
                                      <p:cBhvr>
                                        <p:cTn id="637" dur="1000" fill="hold"/>
                                        <p:tgtEl>
                                          <p:spTgt spid="194"/>
                                        </p:tgtEl>
                                        <p:attrNameLst>
                                          <p:attrName>ppt_w</p:attrName>
                                        </p:attrNameLst>
                                      </p:cBhvr>
                                      <p:tavLst>
                                        <p:tav tm="0">
                                          <p:val>
                                            <p:fltVal val="0"/>
                                          </p:val>
                                        </p:tav>
                                        <p:tav tm="100000">
                                          <p:val>
                                            <p:strVal val="#ppt_w"/>
                                          </p:val>
                                        </p:tav>
                                      </p:tavLst>
                                    </p:anim>
                                    <p:anim calcmode="lin" valueType="num">
                                      <p:cBhvr>
                                        <p:cTn id="638" dur="1000" fill="hold"/>
                                        <p:tgtEl>
                                          <p:spTgt spid="194"/>
                                        </p:tgtEl>
                                        <p:attrNameLst>
                                          <p:attrName>ppt_h</p:attrName>
                                        </p:attrNameLst>
                                      </p:cBhvr>
                                      <p:tavLst>
                                        <p:tav tm="0">
                                          <p:val>
                                            <p:fltVal val="0"/>
                                          </p:val>
                                        </p:tav>
                                        <p:tav tm="100000">
                                          <p:val>
                                            <p:strVal val="#ppt_h"/>
                                          </p:val>
                                        </p:tav>
                                      </p:tavLst>
                                    </p:anim>
                                    <p:anim calcmode="lin" valueType="num">
                                      <p:cBhvr>
                                        <p:cTn id="639" dur="1000" fill="hold"/>
                                        <p:tgtEl>
                                          <p:spTgt spid="194"/>
                                        </p:tgtEl>
                                        <p:attrNameLst>
                                          <p:attrName>style.rotation</p:attrName>
                                        </p:attrNameLst>
                                      </p:cBhvr>
                                      <p:tavLst>
                                        <p:tav tm="0">
                                          <p:val>
                                            <p:fltVal val="360"/>
                                          </p:val>
                                        </p:tav>
                                        <p:tav tm="100000">
                                          <p:val>
                                            <p:fltVal val="0"/>
                                          </p:val>
                                        </p:tav>
                                      </p:tavLst>
                                    </p:anim>
                                    <p:animEffect transition="in" filter="fade">
                                      <p:cBhvr>
                                        <p:cTn id="640" dur="1000"/>
                                        <p:tgtEl>
                                          <p:spTgt spid="194"/>
                                        </p:tgtEl>
                                      </p:cBhvr>
                                    </p:animEffect>
                                  </p:childTnLst>
                                </p:cTn>
                              </p:par>
                              <p:par>
                                <p:cTn id="641" presetID="49" presetClass="entr" presetSubtype="0" repeatCount="indefinite" decel="100000" fill="hold" grpId="0" nodeType="withEffect">
                                  <p:stCondLst>
                                    <p:cond delay="200"/>
                                  </p:stCondLst>
                                  <p:childTnLst>
                                    <p:set>
                                      <p:cBhvr>
                                        <p:cTn id="642" dur="1" fill="hold">
                                          <p:stCondLst>
                                            <p:cond delay="0"/>
                                          </p:stCondLst>
                                        </p:cTn>
                                        <p:tgtEl>
                                          <p:spTgt spid="195"/>
                                        </p:tgtEl>
                                        <p:attrNameLst>
                                          <p:attrName>style.visibility</p:attrName>
                                        </p:attrNameLst>
                                      </p:cBhvr>
                                      <p:to>
                                        <p:strVal val="visible"/>
                                      </p:to>
                                    </p:set>
                                    <p:anim calcmode="lin" valueType="num">
                                      <p:cBhvr>
                                        <p:cTn id="643" dur="1000" fill="hold"/>
                                        <p:tgtEl>
                                          <p:spTgt spid="195"/>
                                        </p:tgtEl>
                                        <p:attrNameLst>
                                          <p:attrName>ppt_w</p:attrName>
                                        </p:attrNameLst>
                                      </p:cBhvr>
                                      <p:tavLst>
                                        <p:tav tm="0">
                                          <p:val>
                                            <p:fltVal val="0"/>
                                          </p:val>
                                        </p:tav>
                                        <p:tav tm="100000">
                                          <p:val>
                                            <p:strVal val="#ppt_w"/>
                                          </p:val>
                                        </p:tav>
                                      </p:tavLst>
                                    </p:anim>
                                    <p:anim calcmode="lin" valueType="num">
                                      <p:cBhvr>
                                        <p:cTn id="644" dur="1000" fill="hold"/>
                                        <p:tgtEl>
                                          <p:spTgt spid="195"/>
                                        </p:tgtEl>
                                        <p:attrNameLst>
                                          <p:attrName>ppt_h</p:attrName>
                                        </p:attrNameLst>
                                      </p:cBhvr>
                                      <p:tavLst>
                                        <p:tav tm="0">
                                          <p:val>
                                            <p:fltVal val="0"/>
                                          </p:val>
                                        </p:tav>
                                        <p:tav tm="100000">
                                          <p:val>
                                            <p:strVal val="#ppt_h"/>
                                          </p:val>
                                        </p:tav>
                                      </p:tavLst>
                                    </p:anim>
                                    <p:anim calcmode="lin" valueType="num">
                                      <p:cBhvr>
                                        <p:cTn id="645" dur="1000" fill="hold"/>
                                        <p:tgtEl>
                                          <p:spTgt spid="195"/>
                                        </p:tgtEl>
                                        <p:attrNameLst>
                                          <p:attrName>style.rotation</p:attrName>
                                        </p:attrNameLst>
                                      </p:cBhvr>
                                      <p:tavLst>
                                        <p:tav tm="0">
                                          <p:val>
                                            <p:fltVal val="360"/>
                                          </p:val>
                                        </p:tav>
                                        <p:tav tm="100000">
                                          <p:val>
                                            <p:fltVal val="0"/>
                                          </p:val>
                                        </p:tav>
                                      </p:tavLst>
                                    </p:anim>
                                    <p:animEffect transition="in" filter="fade">
                                      <p:cBhvr>
                                        <p:cTn id="646" dur="1000"/>
                                        <p:tgtEl>
                                          <p:spTgt spid="195"/>
                                        </p:tgtEl>
                                      </p:cBhvr>
                                    </p:animEffect>
                                  </p:childTnLst>
                                </p:cTn>
                              </p:par>
                              <p:par>
                                <p:cTn id="647" presetID="49" presetClass="entr" presetSubtype="0" repeatCount="indefinite" decel="100000" fill="hold" grpId="0" nodeType="withEffect">
                                  <p:stCondLst>
                                    <p:cond delay="0"/>
                                  </p:stCondLst>
                                  <p:childTnLst>
                                    <p:set>
                                      <p:cBhvr>
                                        <p:cTn id="648" dur="1" fill="hold">
                                          <p:stCondLst>
                                            <p:cond delay="0"/>
                                          </p:stCondLst>
                                        </p:cTn>
                                        <p:tgtEl>
                                          <p:spTgt spid="196"/>
                                        </p:tgtEl>
                                        <p:attrNameLst>
                                          <p:attrName>style.visibility</p:attrName>
                                        </p:attrNameLst>
                                      </p:cBhvr>
                                      <p:to>
                                        <p:strVal val="visible"/>
                                      </p:to>
                                    </p:set>
                                    <p:anim calcmode="lin" valueType="num">
                                      <p:cBhvr>
                                        <p:cTn id="649" dur="1000" fill="hold"/>
                                        <p:tgtEl>
                                          <p:spTgt spid="196"/>
                                        </p:tgtEl>
                                        <p:attrNameLst>
                                          <p:attrName>ppt_w</p:attrName>
                                        </p:attrNameLst>
                                      </p:cBhvr>
                                      <p:tavLst>
                                        <p:tav tm="0">
                                          <p:val>
                                            <p:fltVal val="0"/>
                                          </p:val>
                                        </p:tav>
                                        <p:tav tm="100000">
                                          <p:val>
                                            <p:strVal val="#ppt_w"/>
                                          </p:val>
                                        </p:tav>
                                      </p:tavLst>
                                    </p:anim>
                                    <p:anim calcmode="lin" valueType="num">
                                      <p:cBhvr>
                                        <p:cTn id="650" dur="1000" fill="hold"/>
                                        <p:tgtEl>
                                          <p:spTgt spid="196"/>
                                        </p:tgtEl>
                                        <p:attrNameLst>
                                          <p:attrName>ppt_h</p:attrName>
                                        </p:attrNameLst>
                                      </p:cBhvr>
                                      <p:tavLst>
                                        <p:tav tm="0">
                                          <p:val>
                                            <p:fltVal val="0"/>
                                          </p:val>
                                        </p:tav>
                                        <p:tav tm="100000">
                                          <p:val>
                                            <p:strVal val="#ppt_h"/>
                                          </p:val>
                                        </p:tav>
                                      </p:tavLst>
                                    </p:anim>
                                    <p:anim calcmode="lin" valueType="num">
                                      <p:cBhvr>
                                        <p:cTn id="651" dur="1000" fill="hold"/>
                                        <p:tgtEl>
                                          <p:spTgt spid="196"/>
                                        </p:tgtEl>
                                        <p:attrNameLst>
                                          <p:attrName>style.rotation</p:attrName>
                                        </p:attrNameLst>
                                      </p:cBhvr>
                                      <p:tavLst>
                                        <p:tav tm="0">
                                          <p:val>
                                            <p:fltVal val="360"/>
                                          </p:val>
                                        </p:tav>
                                        <p:tav tm="100000">
                                          <p:val>
                                            <p:fltVal val="0"/>
                                          </p:val>
                                        </p:tav>
                                      </p:tavLst>
                                    </p:anim>
                                    <p:animEffect transition="in" filter="fade">
                                      <p:cBhvr>
                                        <p:cTn id="652" dur="1000"/>
                                        <p:tgtEl>
                                          <p:spTgt spid="196"/>
                                        </p:tgtEl>
                                      </p:cBhvr>
                                    </p:animEffect>
                                  </p:childTnLst>
                                </p:cTn>
                              </p:par>
                              <p:par>
                                <p:cTn id="653" presetID="49" presetClass="entr" presetSubtype="0" repeatCount="indefinite" decel="100000" fill="hold" grpId="0" nodeType="withEffect">
                                  <p:stCondLst>
                                    <p:cond delay="200"/>
                                  </p:stCondLst>
                                  <p:childTnLst>
                                    <p:set>
                                      <p:cBhvr>
                                        <p:cTn id="654" dur="1" fill="hold">
                                          <p:stCondLst>
                                            <p:cond delay="0"/>
                                          </p:stCondLst>
                                        </p:cTn>
                                        <p:tgtEl>
                                          <p:spTgt spid="197"/>
                                        </p:tgtEl>
                                        <p:attrNameLst>
                                          <p:attrName>style.visibility</p:attrName>
                                        </p:attrNameLst>
                                      </p:cBhvr>
                                      <p:to>
                                        <p:strVal val="visible"/>
                                      </p:to>
                                    </p:set>
                                    <p:anim calcmode="lin" valueType="num">
                                      <p:cBhvr>
                                        <p:cTn id="655" dur="1000" fill="hold"/>
                                        <p:tgtEl>
                                          <p:spTgt spid="197"/>
                                        </p:tgtEl>
                                        <p:attrNameLst>
                                          <p:attrName>ppt_w</p:attrName>
                                        </p:attrNameLst>
                                      </p:cBhvr>
                                      <p:tavLst>
                                        <p:tav tm="0">
                                          <p:val>
                                            <p:fltVal val="0"/>
                                          </p:val>
                                        </p:tav>
                                        <p:tav tm="100000">
                                          <p:val>
                                            <p:strVal val="#ppt_w"/>
                                          </p:val>
                                        </p:tav>
                                      </p:tavLst>
                                    </p:anim>
                                    <p:anim calcmode="lin" valueType="num">
                                      <p:cBhvr>
                                        <p:cTn id="656" dur="1000" fill="hold"/>
                                        <p:tgtEl>
                                          <p:spTgt spid="197"/>
                                        </p:tgtEl>
                                        <p:attrNameLst>
                                          <p:attrName>ppt_h</p:attrName>
                                        </p:attrNameLst>
                                      </p:cBhvr>
                                      <p:tavLst>
                                        <p:tav tm="0">
                                          <p:val>
                                            <p:fltVal val="0"/>
                                          </p:val>
                                        </p:tav>
                                        <p:tav tm="100000">
                                          <p:val>
                                            <p:strVal val="#ppt_h"/>
                                          </p:val>
                                        </p:tav>
                                      </p:tavLst>
                                    </p:anim>
                                    <p:anim calcmode="lin" valueType="num">
                                      <p:cBhvr>
                                        <p:cTn id="657" dur="1000" fill="hold"/>
                                        <p:tgtEl>
                                          <p:spTgt spid="197"/>
                                        </p:tgtEl>
                                        <p:attrNameLst>
                                          <p:attrName>style.rotation</p:attrName>
                                        </p:attrNameLst>
                                      </p:cBhvr>
                                      <p:tavLst>
                                        <p:tav tm="0">
                                          <p:val>
                                            <p:fltVal val="360"/>
                                          </p:val>
                                        </p:tav>
                                        <p:tav tm="100000">
                                          <p:val>
                                            <p:fltVal val="0"/>
                                          </p:val>
                                        </p:tav>
                                      </p:tavLst>
                                    </p:anim>
                                    <p:animEffect transition="in" filter="fade">
                                      <p:cBhvr>
                                        <p:cTn id="658" dur="1000"/>
                                        <p:tgtEl>
                                          <p:spTgt spid="197"/>
                                        </p:tgtEl>
                                      </p:cBhvr>
                                    </p:animEffect>
                                  </p:childTnLst>
                                </p:cTn>
                              </p:par>
                              <p:par>
                                <p:cTn id="659" presetID="49" presetClass="entr" presetSubtype="0" repeatCount="indefinite" decel="100000" fill="hold" grpId="0" nodeType="withEffect">
                                  <p:stCondLst>
                                    <p:cond delay="200"/>
                                  </p:stCondLst>
                                  <p:childTnLst>
                                    <p:set>
                                      <p:cBhvr>
                                        <p:cTn id="660" dur="1" fill="hold">
                                          <p:stCondLst>
                                            <p:cond delay="0"/>
                                          </p:stCondLst>
                                        </p:cTn>
                                        <p:tgtEl>
                                          <p:spTgt spid="198"/>
                                        </p:tgtEl>
                                        <p:attrNameLst>
                                          <p:attrName>style.visibility</p:attrName>
                                        </p:attrNameLst>
                                      </p:cBhvr>
                                      <p:to>
                                        <p:strVal val="visible"/>
                                      </p:to>
                                    </p:set>
                                    <p:anim calcmode="lin" valueType="num">
                                      <p:cBhvr>
                                        <p:cTn id="661" dur="1000" fill="hold"/>
                                        <p:tgtEl>
                                          <p:spTgt spid="198"/>
                                        </p:tgtEl>
                                        <p:attrNameLst>
                                          <p:attrName>ppt_w</p:attrName>
                                        </p:attrNameLst>
                                      </p:cBhvr>
                                      <p:tavLst>
                                        <p:tav tm="0">
                                          <p:val>
                                            <p:fltVal val="0"/>
                                          </p:val>
                                        </p:tav>
                                        <p:tav tm="100000">
                                          <p:val>
                                            <p:strVal val="#ppt_w"/>
                                          </p:val>
                                        </p:tav>
                                      </p:tavLst>
                                    </p:anim>
                                    <p:anim calcmode="lin" valueType="num">
                                      <p:cBhvr>
                                        <p:cTn id="662" dur="1000" fill="hold"/>
                                        <p:tgtEl>
                                          <p:spTgt spid="198"/>
                                        </p:tgtEl>
                                        <p:attrNameLst>
                                          <p:attrName>ppt_h</p:attrName>
                                        </p:attrNameLst>
                                      </p:cBhvr>
                                      <p:tavLst>
                                        <p:tav tm="0">
                                          <p:val>
                                            <p:fltVal val="0"/>
                                          </p:val>
                                        </p:tav>
                                        <p:tav tm="100000">
                                          <p:val>
                                            <p:strVal val="#ppt_h"/>
                                          </p:val>
                                        </p:tav>
                                      </p:tavLst>
                                    </p:anim>
                                    <p:anim calcmode="lin" valueType="num">
                                      <p:cBhvr>
                                        <p:cTn id="663" dur="1000" fill="hold"/>
                                        <p:tgtEl>
                                          <p:spTgt spid="198"/>
                                        </p:tgtEl>
                                        <p:attrNameLst>
                                          <p:attrName>style.rotation</p:attrName>
                                        </p:attrNameLst>
                                      </p:cBhvr>
                                      <p:tavLst>
                                        <p:tav tm="0">
                                          <p:val>
                                            <p:fltVal val="360"/>
                                          </p:val>
                                        </p:tav>
                                        <p:tav tm="100000">
                                          <p:val>
                                            <p:fltVal val="0"/>
                                          </p:val>
                                        </p:tav>
                                      </p:tavLst>
                                    </p:anim>
                                    <p:animEffect transition="in" filter="fade">
                                      <p:cBhvr>
                                        <p:cTn id="664" dur="1000"/>
                                        <p:tgtEl>
                                          <p:spTgt spid="198"/>
                                        </p:tgtEl>
                                      </p:cBhvr>
                                    </p:animEffect>
                                  </p:childTnLst>
                                </p:cTn>
                              </p:par>
                              <p:par>
                                <p:cTn id="665" presetID="49" presetClass="entr" presetSubtype="0" repeatCount="indefinite" decel="100000" fill="hold" grpId="0" nodeType="withEffect">
                                  <p:stCondLst>
                                    <p:cond delay="200"/>
                                  </p:stCondLst>
                                  <p:childTnLst>
                                    <p:set>
                                      <p:cBhvr>
                                        <p:cTn id="666" dur="1" fill="hold">
                                          <p:stCondLst>
                                            <p:cond delay="0"/>
                                          </p:stCondLst>
                                        </p:cTn>
                                        <p:tgtEl>
                                          <p:spTgt spid="199"/>
                                        </p:tgtEl>
                                        <p:attrNameLst>
                                          <p:attrName>style.visibility</p:attrName>
                                        </p:attrNameLst>
                                      </p:cBhvr>
                                      <p:to>
                                        <p:strVal val="visible"/>
                                      </p:to>
                                    </p:set>
                                    <p:anim calcmode="lin" valueType="num">
                                      <p:cBhvr>
                                        <p:cTn id="667" dur="1000" fill="hold"/>
                                        <p:tgtEl>
                                          <p:spTgt spid="199"/>
                                        </p:tgtEl>
                                        <p:attrNameLst>
                                          <p:attrName>ppt_w</p:attrName>
                                        </p:attrNameLst>
                                      </p:cBhvr>
                                      <p:tavLst>
                                        <p:tav tm="0">
                                          <p:val>
                                            <p:fltVal val="0"/>
                                          </p:val>
                                        </p:tav>
                                        <p:tav tm="100000">
                                          <p:val>
                                            <p:strVal val="#ppt_w"/>
                                          </p:val>
                                        </p:tav>
                                      </p:tavLst>
                                    </p:anim>
                                    <p:anim calcmode="lin" valueType="num">
                                      <p:cBhvr>
                                        <p:cTn id="668" dur="1000" fill="hold"/>
                                        <p:tgtEl>
                                          <p:spTgt spid="199"/>
                                        </p:tgtEl>
                                        <p:attrNameLst>
                                          <p:attrName>ppt_h</p:attrName>
                                        </p:attrNameLst>
                                      </p:cBhvr>
                                      <p:tavLst>
                                        <p:tav tm="0">
                                          <p:val>
                                            <p:fltVal val="0"/>
                                          </p:val>
                                        </p:tav>
                                        <p:tav tm="100000">
                                          <p:val>
                                            <p:strVal val="#ppt_h"/>
                                          </p:val>
                                        </p:tav>
                                      </p:tavLst>
                                    </p:anim>
                                    <p:anim calcmode="lin" valueType="num">
                                      <p:cBhvr>
                                        <p:cTn id="669" dur="1000" fill="hold"/>
                                        <p:tgtEl>
                                          <p:spTgt spid="199"/>
                                        </p:tgtEl>
                                        <p:attrNameLst>
                                          <p:attrName>style.rotation</p:attrName>
                                        </p:attrNameLst>
                                      </p:cBhvr>
                                      <p:tavLst>
                                        <p:tav tm="0">
                                          <p:val>
                                            <p:fltVal val="360"/>
                                          </p:val>
                                        </p:tav>
                                        <p:tav tm="100000">
                                          <p:val>
                                            <p:fltVal val="0"/>
                                          </p:val>
                                        </p:tav>
                                      </p:tavLst>
                                    </p:anim>
                                    <p:animEffect transition="in" filter="fade">
                                      <p:cBhvr>
                                        <p:cTn id="670" dur="1000"/>
                                        <p:tgtEl>
                                          <p:spTgt spid="199"/>
                                        </p:tgtEl>
                                      </p:cBhvr>
                                    </p:animEffect>
                                  </p:childTnLst>
                                </p:cTn>
                              </p:par>
                              <p:par>
                                <p:cTn id="671" presetID="49" presetClass="entr" presetSubtype="0" repeatCount="indefinite" decel="100000" fill="hold" grpId="0" nodeType="withEffect">
                                  <p:stCondLst>
                                    <p:cond delay="0"/>
                                  </p:stCondLst>
                                  <p:childTnLst>
                                    <p:set>
                                      <p:cBhvr>
                                        <p:cTn id="672" dur="1" fill="hold">
                                          <p:stCondLst>
                                            <p:cond delay="0"/>
                                          </p:stCondLst>
                                        </p:cTn>
                                        <p:tgtEl>
                                          <p:spTgt spid="200"/>
                                        </p:tgtEl>
                                        <p:attrNameLst>
                                          <p:attrName>style.visibility</p:attrName>
                                        </p:attrNameLst>
                                      </p:cBhvr>
                                      <p:to>
                                        <p:strVal val="visible"/>
                                      </p:to>
                                    </p:set>
                                    <p:anim calcmode="lin" valueType="num">
                                      <p:cBhvr>
                                        <p:cTn id="673" dur="1000" fill="hold"/>
                                        <p:tgtEl>
                                          <p:spTgt spid="200"/>
                                        </p:tgtEl>
                                        <p:attrNameLst>
                                          <p:attrName>ppt_w</p:attrName>
                                        </p:attrNameLst>
                                      </p:cBhvr>
                                      <p:tavLst>
                                        <p:tav tm="0">
                                          <p:val>
                                            <p:fltVal val="0"/>
                                          </p:val>
                                        </p:tav>
                                        <p:tav tm="100000">
                                          <p:val>
                                            <p:strVal val="#ppt_w"/>
                                          </p:val>
                                        </p:tav>
                                      </p:tavLst>
                                    </p:anim>
                                    <p:anim calcmode="lin" valueType="num">
                                      <p:cBhvr>
                                        <p:cTn id="674" dur="1000" fill="hold"/>
                                        <p:tgtEl>
                                          <p:spTgt spid="200"/>
                                        </p:tgtEl>
                                        <p:attrNameLst>
                                          <p:attrName>ppt_h</p:attrName>
                                        </p:attrNameLst>
                                      </p:cBhvr>
                                      <p:tavLst>
                                        <p:tav tm="0">
                                          <p:val>
                                            <p:fltVal val="0"/>
                                          </p:val>
                                        </p:tav>
                                        <p:tav tm="100000">
                                          <p:val>
                                            <p:strVal val="#ppt_h"/>
                                          </p:val>
                                        </p:tav>
                                      </p:tavLst>
                                    </p:anim>
                                    <p:anim calcmode="lin" valueType="num">
                                      <p:cBhvr>
                                        <p:cTn id="675" dur="1000" fill="hold"/>
                                        <p:tgtEl>
                                          <p:spTgt spid="200"/>
                                        </p:tgtEl>
                                        <p:attrNameLst>
                                          <p:attrName>style.rotation</p:attrName>
                                        </p:attrNameLst>
                                      </p:cBhvr>
                                      <p:tavLst>
                                        <p:tav tm="0">
                                          <p:val>
                                            <p:fltVal val="360"/>
                                          </p:val>
                                        </p:tav>
                                        <p:tav tm="100000">
                                          <p:val>
                                            <p:fltVal val="0"/>
                                          </p:val>
                                        </p:tav>
                                      </p:tavLst>
                                    </p:anim>
                                    <p:animEffect transition="in" filter="fade">
                                      <p:cBhvr>
                                        <p:cTn id="676" dur="1000"/>
                                        <p:tgtEl>
                                          <p:spTgt spid="200"/>
                                        </p:tgtEl>
                                      </p:cBhvr>
                                    </p:animEffect>
                                  </p:childTnLst>
                                </p:cTn>
                              </p:par>
                              <p:par>
                                <p:cTn id="677" presetID="49" presetClass="entr" presetSubtype="0" repeatCount="indefinite" decel="100000" fill="hold" grpId="0" nodeType="withEffect">
                                  <p:stCondLst>
                                    <p:cond delay="200"/>
                                  </p:stCondLst>
                                  <p:childTnLst>
                                    <p:set>
                                      <p:cBhvr>
                                        <p:cTn id="678" dur="1" fill="hold">
                                          <p:stCondLst>
                                            <p:cond delay="0"/>
                                          </p:stCondLst>
                                        </p:cTn>
                                        <p:tgtEl>
                                          <p:spTgt spid="201"/>
                                        </p:tgtEl>
                                        <p:attrNameLst>
                                          <p:attrName>style.visibility</p:attrName>
                                        </p:attrNameLst>
                                      </p:cBhvr>
                                      <p:to>
                                        <p:strVal val="visible"/>
                                      </p:to>
                                    </p:set>
                                    <p:anim calcmode="lin" valueType="num">
                                      <p:cBhvr>
                                        <p:cTn id="679" dur="1000" fill="hold"/>
                                        <p:tgtEl>
                                          <p:spTgt spid="201"/>
                                        </p:tgtEl>
                                        <p:attrNameLst>
                                          <p:attrName>ppt_w</p:attrName>
                                        </p:attrNameLst>
                                      </p:cBhvr>
                                      <p:tavLst>
                                        <p:tav tm="0">
                                          <p:val>
                                            <p:fltVal val="0"/>
                                          </p:val>
                                        </p:tav>
                                        <p:tav tm="100000">
                                          <p:val>
                                            <p:strVal val="#ppt_w"/>
                                          </p:val>
                                        </p:tav>
                                      </p:tavLst>
                                    </p:anim>
                                    <p:anim calcmode="lin" valueType="num">
                                      <p:cBhvr>
                                        <p:cTn id="680" dur="1000" fill="hold"/>
                                        <p:tgtEl>
                                          <p:spTgt spid="201"/>
                                        </p:tgtEl>
                                        <p:attrNameLst>
                                          <p:attrName>ppt_h</p:attrName>
                                        </p:attrNameLst>
                                      </p:cBhvr>
                                      <p:tavLst>
                                        <p:tav tm="0">
                                          <p:val>
                                            <p:fltVal val="0"/>
                                          </p:val>
                                        </p:tav>
                                        <p:tav tm="100000">
                                          <p:val>
                                            <p:strVal val="#ppt_h"/>
                                          </p:val>
                                        </p:tav>
                                      </p:tavLst>
                                    </p:anim>
                                    <p:anim calcmode="lin" valueType="num">
                                      <p:cBhvr>
                                        <p:cTn id="681" dur="1000" fill="hold"/>
                                        <p:tgtEl>
                                          <p:spTgt spid="201"/>
                                        </p:tgtEl>
                                        <p:attrNameLst>
                                          <p:attrName>style.rotation</p:attrName>
                                        </p:attrNameLst>
                                      </p:cBhvr>
                                      <p:tavLst>
                                        <p:tav tm="0">
                                          <p:val>
                                            <p:fltVal val="360"/>
                                          </p:val>
                                        </p:tav>
                                        <p:tav tm="100000">
                                          <p:val>
                                            <p:fltVal val="0"/>
                                          </p:val>
                                        </p:tav>
                                      </p:tavLst>
                                    </p:anim>
                                    <p:animEffect transition="in" filter="fade">
                                      <p:cBhvr>
                                        <p:cTn id="682" dur="1000"/>
                                        <p:tgtEl>
                                          <p:spTgt spid="201"/>
                                        </p:tgtEl>
                                      </p:cBhvr>
                                    </p:animEffect>
                                  </p:childTnLst>
                                </p:cTn>
                              </p:par>
                              <p:par>
                                <p:cTn id="683" presetID="49" presetClass="entr" presetSubtype="0" repeatCount="indefinite" decel="100000" fill="hold" grpId="0" nodeType="withEffect">
                                  <p:stCondLst>
                                    <p:cond delay="200"/>
                                  </p:stCondLst>
                                  <p:childTnLst>
                                    <p:set>
                                      <p:cBhvr>
                                        <p:cTn id="684" dur="1" fill="hold">
                                          <p:stCondLst>
                                            <p:cond delay="0"/>
                                          </p:stCondLst>
                                        </p:cTn>
                                        <p:tgtEl>
                                          <p:spTgt spid="202"/>
                                        </p:tgtEl>
                                        <p:attrNameLst>
                                          <p:attrName>style.visibility</p:attrName>
                                        </p:attrNameLst>
                                      </p:cBhvr>
                                      <p:to>
                                        <p:strVal val="visible"/>
                                      </p:to>
                                    </p:set>
                                    <p:anim calcmode="lin" valueType="num">
                                      <p:cBhvr>
                                        <p:cTn id="685" dur="1000" fill="hold"/>
                                        <p:tgtEl>
                                          <p:spTgt spid="202"/>
                                        </p:tgtEl>
                                        <p:attrNameLst>
                                          <p:attrName>ppt_w</p:attrName>
                                        </p:attrNameLst>
                                      </p:cBhvr>
                                      <p:tavLst>
                                        <p:tav tm="0">
                                          <p:val>
                                            <p:fltVal val="0"/>
                                          </p:val>
                                        </p:tav>
                                        <p:tav tm="100000">
                                          <p:val>
                                            <p:strVal val="#ppt_w"/>
                                          </p:val>
                                        </p:tav>
                                      </p:tavLst>
                                    </p:anim>
                                    <p:anim calcmode="lin" valueType="num">
                                      <p:cBhvr>
                                        <p:cTn id="686" dur="1000" fill="hold"/>
                                        <p:tgtEl>
                                          <p:spTgt spid="202"/>
                                        </p:tgtEl>
                                        <p:attrNameLst>
                                          <p:attrName>ppt_h</p:attrName>
                                        </p:attrNameLst>
                                      </p:cBhvr>
                                      <p:tavLst>
                                        <p:tav tm="0">
                                          <p:val>
                                            <p:fltVal val="0"/>
                                          </p:val>
                                        </p:tav>
                                        <p:tav tm="100000">
                                          <p:val>
                                            <p:strVal val="#ppt_h"/>
                                          </p:val>
                                        </p:tav>
                                      </p:tavLst>
                                    </p:anim>
                                    <p:anim calcmode="lin" valueType="num">
                                      <p:cBhvr>
                                        <p:cTn id="687" dur="1000" fill="hold"/>
                                        <p:tgtEl>
                                          <p:spTgt spid="202"/>
                                        </p:tgtEl>
                                        <p:attrNameLst>
                                          <p:attrName>style.rotation</p:attrName>
                                        </p:attrNameLst>
                                      </p:cBhvr>
                                      <p:tavLst>
                                        <p:tav tm="0">
                                          <p:val>
                                            <p:fltVal val="360"/>
                                          </p:val>
                                        </p:tav>
                                        <p:tav tm="100000">
                                          <p:val>
                                            <p:fltVal val="0"/>
                                          </p:val>
                                        </p:tav>
                                      </p:tavLst>
                                    </p:anim>
                                    <p:animEffect transition="in" filter="fade">
                                      <p:cBhvr>
                                        <p:cTn id="688" dur="1000"/>
                                        <p:tgtEl>
                                          <p:spTgt spid="202"/>
                                        </p:tgtEl>
                                      </p:cBhvr>
                                    </p:animEffect>
                                  </p:childTnLst>
                                </p:cTn>
                              </p:par>
                              <p:par>
                                <p:cTn id="689" presetID="49" presetClass="entr" presetSubtype="0" repeatCount="indefinite" decel="100000" fill="hold" grpId="0" nodeType="withEffect">
                                  <p:stCondLst>
                                    <p:cond delay="0"/>
                                  </p:stCondLst>
                                  <p:childTnLst>
                                    <p:set>
                                      <p:cBhvr>
                                        <p:cTn id="690" dur="1" fill="hold">
                                          <p:stCondLst>
                                            <p:cond delay="0"/>
                                          </p:stCondLst>
                                        </p:cTn>
                                        <p:tgtEl>
                                          <p:spTgt spid="203"/>
                                        </p:tgtEl>
                                        <p:attrNameLst>
                                          <p:attrName>style.visibility</p:attrName>
                                        </p:attrNameLst>
                                      </p:cBhvr>
                                      <p:to>
                                        <p:strVal val="visible"/>
                                      </p:to>
                                    </p:set>
                                    <p:anim calcmode="lin" valueType="num">
                                      <p:cBhvr>
                                        <p:cTn id="691" dur="1000" fill="hold"/>
                                        <p:tgtEl>
                                          <p:spTgt spid="203"/>
                                        </p:tgtEl>
                                        <p:attrNameLst>
                                          <p:attrName>ppt_w</p:attrName>
                                        </p:attrNameLst>
                                      </p:cBhvr>
                                      <p:tavLst>
                                        <p:tav tm="0">
                                          <p:val>
                                            <p:fltVal val="0"/>
                                          </p:val>
                                        </p:tav>
                                        <p:tav tm="100000">
                                          <p:val>
                                            <p:strVal val="#ppt_w"/>
                                          </p:val>
                                        </p:tav>
                                      </p:tavLst>
                                    </p:anim>
                                    <p:anim calcmode="lin" valueType="num">
                                      <p:cBhvr>
                                        <p:cTn id="692" dur="1000" fill="hold"/>
                                        <p:tgtEl>
                                          <p:spTgt spid="203"/>
                                        </p:tgtEl>
                                        <p:attrNameLst>
                                          <p:attrName>ppt_h</p:attrName>
                                        </p:attrNameLst>
                                      </p:cBhvr>
                                      <p:tavLst>
                                        <p:tav tm="0">
                                          <p:val>
                                            <p:fltVal val="0"/>
                                          </p:val>
                                        </p:tav>
                                        <p:tav tm="100000">
                                          <p:val>
                                            <p:strVal val="#ppt_h"/>
                                          </p:val>
                                        </p:tav>
                                      </p:tavLst>
                                    </p:anim>
                                    <p:anim calcmode="lin" valueType="num">
                                      <p:cBhvr>
                                        <p:cTn id="693" dur="1000" fill="hold"/>
                                        <p:tgtEl>
                                          <p:spTgt spid="203"/>
                                        </p:tgtEl>
                                        <p:attrNameLst>
                                          <p:attrName>style.rotation</p:attrName>
                                        </p:attrNameLst>
                                      </p:cBhvr>
                                      <p:tavLst>
                                        <p:tav tm="0">
                                          <p:val>
                                            <p:fltVal val="360"/>
                                          </p:val>
                                        </p:tav>
                                        <p:tav tm="100000">
                                          <p:val>
                                            <p:fltVal val="0"/>
                                          </p:val>
                                        </p:tav>
                                      </p:tavLst>
                                    </p:anim>
                                    <p:animEffect transition="in" filter="fade">
                                      <p:cBhvr>
                                        <p:cTn id="694" dur="1000"/>
                                        <p:tgtEl>
                                          <p:spTgt spid="203"/>
                                        </p:tgtEl>
                                      </p:cBhvr>
                                    </p:animEffect>
                                  </p:childTnLst>
                                </p:cTn>
                              </p:par>
                              <p:par>
                                <p:cTn id="695" presetID="49" presetClass="entr" presetSubtype="0" repeatCount="indefinite" decel="100000" fill="hold" grpId="0" nodeType="withEffect">
                                  <p:stCondLst>
                                    <p:cond delay="200"/>
                                  </p:stCondLst>
                                  <p:childTnLst>
                                    <p:set>
                                      <p:cBhvr>
                                        <p:cTn id="696" dur="1" fill="hold">
                                          <p:stCondLst>
                                            <p:cond delay="0"/>
                                          </p:stCondLst>
                                        </p:cTn>
                                        <p:tgtEl>
                                          <p:spTgt spid="204"/>
                                        </p:tgtEl>
                                        <p:attrNameLst>
                                          <p:attrName>style.visibility</p:attrName>
                                        </p:attrNameLst>
                                      </p:cBhvr>
                                      <p:to>
                                        <p:strVal val="visible"/>
                                      </p:to>
                                    </p:set>
                                    <p:anim calcmode="lin" valueType="num">
                                      <p:cBhvr>
                                        <p:cTn id="697" dur="1000" fill="hold"/>
                                        <p:tgtEl>
                                          <p:spTgt spid="204"/>
                                        </p:tgtEl>
                                        <p:attrNameLst>
                                          <p:attrName>ppt_w</p:attrName>
                                        </p:attrNameLst>
                                      </p:cBhvr>
                                      <p:tavLst>
                                        <p:tav tm="0">
                                          <p:val>
                                            <p:fltVal val="0"/>
                                          </p:val>
                                        </p:tav>
                                        <p:tav tm="100000">
                                          <p:val>
                                            <p:strVal val="#ppt_w"/>
                                          </p:val>
                                        </p:tav>
                                      </p:tavLst>
                                    </p:anim>
                                    <p:anim calcmode="lin" valueType="num">
                                      <p:cBhvr>
                                        <p:cTn id="698" dur="1000" fill="hold"/>
                                        <p:tgtEl>
                                          <p:spTgt spid="204"/>
                                        </p:tgtEl>
                                        <p:attrNameLst>
                                          <p:attrName>ppt_h</p:attrName>
                                        </p:attrNameLst>
                                      </p:cBhvr>
                                      <p:tavLst>
                                        <p:tav tm="0">
                                          <p:val>
                                            <p:fltVal val="0"/>
                                          </p:val>
                                        </p:tav>
                                        <p:tav tm="100000">
                                          <p:val>
                                            <p:strVal val="#ppt_h"/>
                                          </p:val>
                                        </p:tav>
                                      </p:tavLst>
                                    </p:anim>
                                    <p:anim calcmode="lin" valueType="num">
                                      <p:cBhvr>
                                        <p:cTn id="699" dur="1000" fill="hold"/>
                                        <p:tgtEl>
                                          <p:spTgt spid="204"/>
                                        </p:tgtEl>
                                        <p:attrNameLst>
                                          <p:attrName>style.rotation</p:attrName>
                                        </p:attrNameLst>
                                      </p:cBhvr>
                                      <p:tavLst>
                                        <p:tav tm="0">
                                          <p:val>
                                            <p:fltVal val="360"/>
                                          </p:val>
                                        </p:tav>
                                        <p:tav tm="100000">
                                          <p:val>
                                            <p:fltVal val="0"/>
                                          </p:val>
                                        </p:tav>
                                      </p:tavLst>
                                    </p:anim>
                                    <p:animEffect transition="in" filter="fade">
                                      <p:cBhvr>
                                        <p:cTn id="700" dur="1000"/>
                                        <p:tgtEl>
                                          <p:spTgt spid="204"/>
                                        </p:tgtEl>
                                      </p:cBhvr>
                                    </p:animEffect>
                                  </p:childTnLst>
                                </p:cTn>
                              </p:par>
                              <p:par>
                                <p:cTn id="701" presetID="49" presetClass="entr" presetSubtype="0" repeatCount="indefinite" decel="100000" fill="hold" grpId="0" nodeType="withEffect">
                                  <p:stCondLst>
                                    <p:cond delay="0"/>
                                  </p:stCondLst>
                                  <p:childTnLst>
                                    <p:set>
                                      <p:cBhvr>
                                        <p:cTn id="702" dur="1" fill="hold">
                                          <p:stCondLst>
                                            <p:cond delay="0"/>
                                          </p:stCondLst>
                                        </p:cTn>
                                        <p:tgtEl>
                                          <p:spTgt spid="205"/>
                                        </p:tgtEl>
                                        <p:attrNameLst>
                                          <p:attrName>style.visibility</p:attrName>
                                        </p:attrNameLst>
                                      </p:cBhvr>
                                      <p:to>
                                        <p:strVal val="visible"/>
                                      </p:to>
                                    </p:set>
                                    <p:anim calcmode="lin" valueType="num">
                                      <p:cBhvr>
                                        <p:cTn id="703" dur="1000" fill="hold"/>
                                        <p:tgtEl>
                                          <p:spTgt spid="205"/>
                                        </p:tgtEl>
                                        <p:attrNameLst>
                                          <p:attrName>ppt_w</p:attrName>
                                        </p:attrNameLst>
                                      </p:cBhvr>
                                      <p:tavLst>
                                        <p:tav tm="0">
                                          <p:val>
                                            <p:fltVal val="0"/>
                                          </p:val>
                                        </p:tav>
                                        <p:tav tm="100000">
                                          <p:val>
                                            <p:strVal val="#ppt_w"/>
                                          </p:val>
                                        </p:tav>
                                      </p:tavLst>
                                    </p:anim>
                                    <p:anim calcmode="lin" valueType="num">
                                      <p:cBhvr>
                                        <p:cTn id="704" dur="1000" fill="hold"/>
                                        <p:tgtEl>
                                          <p:spTgt spid="205"/>
                                        </p:tgtEl>
                                        <p:attrNameLst>
                                          <p:attrName>ppt_h</p:attrName>
                                        </p:attrNameLst>
                                      </p:cBhvr>
                                      <p:tavLst>
                                        <p:tav tm="0">
                                          <p:val>
                                            <p:fltVal val="0"/>
                                          </p:val>
                                        </p:tav>
                                        <p:tav tm="100000">
                                          <p:val>
                                            <p:strVal val="#ppt_h"/>
                                          </p:val>
                                        </p:tav>
                                      </p:tavLst>
                                    </p:anim>
                                    <p:anim calcmode="lin" valueType="num">
                                      <p:cBhvr>
                                        <p:cTn id="705" dur="1000" fill="hold"/>
                                        <p:tgtEl>
                                          <p:spTgt spid="205"/>
                                        </p:tgtEl>
                                        <p:attrNameLst>
                                          <p:attrName>style.rotation</p:attrName>
                                        </p:attrNameLst>
                                      </p:cBhvr>
                                      <p:tavLst>
                                        <p:tav tm="0">
                                          <p:val>
                                            <p:fltVal val="360"/>
                                          </p:val>
                                        </p:tav>
                                        <p:tav tm="100000">
                                          <p:val>
                                            <p:fltVal val="0"/>
                                          </p:val>
                                        </p:tav>
                                      </p:tavLst>
                                    </p:anim>
                                    <p:animEffect transition="in" filter="fade">
                                      <p:cBhvr>
                                        <p:cTn id="706" dur="1000"/>
                                        <p:tgtEl>
                                          <p:spTgt spid="205"/>
                                        </p:tgtEl>
                                      </p:cBhvr>
                                    </p:animEffect>
                                  </p:childTnLst>
                                </p:cTn>
                              </p:par>
                              <p:par>
                                <p:cTn id="707" presetID="49" presetClass="entr" presetSubtype="0" repeatCount="indefinite" decel="100000" fill="hold" grpId="0" nodeType="withEffect">
                                  <p:stCondLst>
                                    <p:cond delay="200"/>
                                  </p:stCondLst>
                                  <p:childTnLst>
                                    <p:set>
                                      <p:cBhvr>
                                        <p:cTn id="708" dur="1" fill="hold">
                                          <p:stCondLst>
                                            <p:cond delay="0"/>
                                          </p:stCondLst>
                                        </p:cTn>
                                        <p:tgtEl>
                                          <p:spTgt spid="206"/>
                                        </p:tgtEl>
                                        <p:attrNameLst>
                                          <p:attrName>style.visibility</p:attrName>
                                        </p:attrNameLst>
                                      </p:cBhvr>
                                      <p:to>
                                        <p:strVal val="visible"/>
                                      </p:to>
                                    </p:set>
                                    <p:anim calcmode="lin" valueType="num">
                                      <p:cBhvr>
                                        <p:cTn id="709" dur="1000" fill="hold"/>
                                        <p:tgtEl>
                                          <p:spTgt spid="206"/>
                                        </p:tgtEl>
                                        <p:attrNameLst>
                                          <p:attrName>ppt_w</p:attrName>
                                        </p:attrNameLst>
                                      </p:cBhvr>
                                      <p:tavLst>
                                        <p:tav tm="0">
                                          <p:val>
                                            <p:fltVal val="0"/>
                                          </p:val>
                                        </p:tav>
                                        <p:tav tm="100000">
                                          <p:val>
                                            <p:strVal val="#ppt_w"/>
                                          </p:val>
                                        </p:tav>
                                      </p:tavLst>
                                    </p:anim>
                                    <p:anim calcmode="lin" valueType="num">
                                      <p:cBhvr>
                                        <p:cTn id="710" dur="1000" fill="hold"/>
                                        <p:tgtEl>
                                          <p:spTgt spid="206"/>
                                        </p:tgtEl>
                                        <p:attrNameLst>
                                          <p:attrName>ppt_h</p:attrName>
                                        </p:attrNameLst>
                                      </p:cBhvr>
                                      <p:tavLst>
                                        <p:tav tm="0">
                                          <p:val>
                                            <p:fltVal val="0"/>
                                          </p:val>
                                        </p:tav>
                                        <p:tav tm="100000">
                                          <p:val>
                                            <p:strVal val="#ppt_h"/>
                                          </p:val>
                                        </p:tav>
                                      </p:tavLst>
                                    </p:anim>
                                    <p:anim calcmode="lin" valueType="num">
                                      <p:cBhvr>
                                        <p:cTn id="711" dur="1000" fill="hold"/>
                                        <p:tgtEl>
                                          <p:spTgt spid="206"/>
                                        </p:tgtEl>
                                        <p:attrNameLst>
                                          <p:attrName>style.rotation</p:attrName>
                                        </p:attrNameLst>
                                      </p:cBhvr>
                                      <p:tavLst>
                                        <p:tav tm="0">
                                          <p:val>
                                            <p:fltVal val="360"/>
                                          </p:val>
                                        </p:tav>
                                        <p:tav tm="100000">
                                          <p:val>
                                            <p:fltVal val="0"/>
                                          </p:val>
                                        </p:tav>
                                      </p:tavLst>
                                    </p:anim>
                                    <p:animEffect transition="in" filter="fade">
                                      <p:cBhvr>
                                        <p:cTn id="712" dur="1000"/>
                                        <p:tgtEl>
                                          <p:spTgt spid="206"/>
                                        </p:tgtEl>
                                      </p:cBhvr>
                                    </p:animEffect>
                                  </p:childTnLst>
                                </p:cTn>
                              </p:par>
                              <p:par>
                                <p:cTn id="713" presetID="49" presetClass="entr" presetSubtype="0" repeatCount="indefinite" decel="100000" fill="hold" grpId="0" nodeType="withEffect">
                                  <p:stCondLst>
                                    <p:cond delay="0"/>
                                  </p:stCondLst>
                                  <p:childTnLst>
                                    <p:set>
                                      <p:cBhvr>
                                        <p:cTn id="714" dur="1" fill="hold">
                                          <p:stCondLst>
                                            <p:cond delay="0"/>
                                          </p:stCondLst>
                                        </p:cTn>
                                        <p:tgtEl>
                                          <p:spTgt spid="207"/>
                                        </p:tgtEl>
                                        <p:attrNameLst>
                                          <p:attrName>style.visibility</p:attrName>
                                        </p:attrNameLst>
                                      </p:cBhvr>
                                      <p:to>
                                        <p:strVal val="visible"/>
                                      </p:to>
                                    </p:set>
                                    <p:anim calcmode="lin" valueType="num">
                                      <p:cBhvr>
                                        <p:cTn id="715" dur="1000" fill="hold"/>
                                        <p:tgtEl>
                                          <p:spTgt spid="207"/>
                                        </p:tgtEl>
                                        <p:attrNameLst>
                                          <p:attrName>ppt_w</p:attrName>
                                        </p:attrNameLst>
                                      </p:cBhvr>
                                      <p:tavLst>
                                        <p:tav tm="0">
                                          <p:val>
                                            <p:fltVal val="0"/>
                                          </p:val>
                                        </p:tav>
                                        <p:tav tm="100000">
                                          <p:val>
                                            <p:strVal val="#ppt_w"/>
                                          </p:val>
                                        </p:tav>
                                      </p:tavLst>
                                    </p:anim>
                                    <p:anim calcmode="lin" valueType="num">
                                      <p:cBhvr>
                                        <p:cTn id="716" dur="1000" fill="hold"/>
                                        <p:tgtEl>
                                          <p:spTgt spid="207"/>
                                        </p:tgtEl>
                                        <p:attrNameLst>
                                          <p:attrName>ppt_h</p:attrName>
                                        </p:attrNameLst>
                                      </p:cBhvr>
                                      <p:tavLst>
                                        <p:tav tm="0">
                                          <p:val>
                                            <p:fltVal val="0"/>
                                          </p:val>
                                        </p:tav>
                                        <p:tav tm="100000">
                                          <p:val>
                                            <p:strVal val="#ppt_h"/>
                                          </p:val>
                                        </p:tav>
                                      </p:tavLst>
                                    </p:anim>
                                    <p:anim calcmode="lin" valueType="num">
                                      <p:cBhvr>
                                        <p:cTn id="717" dur="1000" fill="hold"/>
                                        <p:tgtEl>
                                          <p:spTgt spid="207"/>
                                        </p:tgtEl>
                                        <p:attrNameLst>
                                          <p:attrName>style.rotation</p:attrName>
                                        </p:attrNameLst>
                                      </p:cBhvr>
                                      <p:tavLst>
                                        <p:tav tm="0">
                                          <p:val>
                                            <p:fltVal val="360"/>
                                          </p:val>
                                        </p:tav>
                                        <p:tav tm="100000">
                                          <p:val>
                                            <p:fltVal val="0"/>
                                          </p:val>
                                        </p:tav>
                                      </p:tavLst>
                                    </p:anim>
                                    <p:animEffect transition="in" filter="fade">
                                      <p:cBhvr>
                                        <p:cTn id="718" dur="1000"/>
                                        <p:tgtEl>
                                          <p:spTgt spid="207"/>
                                        </p:tgtEl>
                                      </p:cBhvr>
                                    </p:animEffect>
                                  </p:childTnLst>
                                </p:cTn>
                              </p:par>
                              <p:par>
                                <p:cTn id="719" presetID="49" presetClass="entr" presetSubtype="0" repeatCount="indefinite" decel="100000" fill="hold" grpId="0" nodeType="withEffect">
                                  <p:stCondLst>
                                    <p:cond delay="0"/>
                                  </p:stCondLst>
                                  <p:childTnLst>
                                    <p:set>
                                      <p:cBhvr>
                                        <p:cTn id="720" dur="1" fill="hold">
                                          <p:stCondLst>
                                            <p:cond delay="0"/>
                                          </p:stCondLst>
                                        </p:cTn>
                                        <p:tgtEl>
                                          <p:spTgt spid="208"/>
                                        </p:tgtEl>
                                        <p:attrNameLst>
                                          <p:attrName>style.visibility</p:attrName>
                                        </p:attrNameLst>
                                      </p:cBhvr>
                                      <p:to>
                                        <p:strVal val="visible"/>
                                      </p:to>
                                    </p:set>
                                    <p:anim calcmode="lin" valueType="num">
                                      <p:cBhvr>
                                        <p:cTn id="721" dur="1000" fill="hold"/>
                                        <p:tgtEl>
                                          <p:spTgt spid="208"/>
                                        </p:tgtEl>
                                        <p:attrNameLst>
                                          <p:attrName>ppt_w</p:attrName>
                                        </p:attrNameLst>
                                      </p:cBhvr>
                                      <p:tavLst>
                                        <p:tav tm="0">
                                          <p:val>
                                            <p:fltVal val="0"/>
                                          </p:val>
                                        </p:tav>
                                        <p:tav tm="100000">
                                          <p:val>
                                            <p:strVal val="#ppt_w"/>
                                          </p:val>
                                        </p:tav>
                                      </p:tavLst>
                                    </p:anim>
                                    <p:anim calcmode="lin" valueType="num">
                                      <p:cBhvr>
                                        <p:cTn id="722" dur="1000" fill="hold"/>
                                        <p:tgtEl>
                                          <p:spTgt spid="208"/>
                                        </p:tgtEl>
                                        <p:attrNameLst>
                                          <p:attrName>ppt_h</p:attrName>
                                        </p:attrNameLst>
                                      </p:cBhvr>
                                      <p:tavLst>
                                        <p:tav tm="0">
                                          <p:val>
                                            <p:fltVal val="0"/>
                                          </p:val>
                                        </p:tav>
                                        <p:tav tm="100000">
                                          <p:val>
                                            <p:strVal val="#ppt_h"/>
                                          </p:val>
                                        </p:tav>
                                      </p:tavLst>
                                    </p:anim>
                                    <p:anim calcmode="lin" valueType="num">
                                      <p:cBhvr>
                                        <p:cTn id="723" dur="1000" fill="hold"/>
                                        <p:tgtEl>
                                          <p:spTgt spid="208"/>
                                        </p:tgtEl>
                                        <p:attrNameLst>
                                          <p:attrName>style.rotation</p:attrName>
                                        </p:attrNameLst>
                                      </p:cBhvr>
                                      <p:tavLst>
                                        <p:tav tm="0">
                                          <p:val>
                                            <p:fltVal val="360"/>
                                          </p:val>
                                        </p:tav>
                                        <p:tav tm="100000">
                                          <p:val>
                                            <p:fltVal val="0"/>
                                          </p:val>
                                        </p:tav>
                                      </p:tavLst>
                                    </p:anim>
                                    <p:animEffect transition="in" filter="fade">
                                      <p:cBhvr>
                                        <p:cTn id="724" dur="1000"/>
                                        <p:tgtEl>
                                          <p:spTgt spid="208"/>
                                        </p:tgtEl>
                                      </p:cBhvr>
                                    </p:animEffect>
                                  </p:childTnLst>
                                </p:cTn>
                              </p:par>
                              <p:par>
                                <p:cTn id="725" presetID="37" presetClass="entr" presetSubtype="0" fill="hold" nodeType="withEffect">
                                  <p:stCondLst>
                                    <p:cond delay="0"/>
                                  </p:stCondLst>
                                  <p:childTnLst>
                                    <p:set>
                                      <p:cBhvr>
                                        <p:cTn id="726" dur="1" fill="hold">
                                          <p:stCondLst>
                                            <p:cond delay="0"/>
                                          </p:stCondLst>
                                        </p:cTn>
                                        <p:tgtEl>
                                          <p:spTgt spid="2"/>
                                        </p:tgtEl>
                                        <p:attrNameLst>
                                          <p:attrName>style.visibility</p:attrName>
                                        </p:attrNameLst>
                                      </p:cBhvr>
                                      <p:to>
                                        <p:strVal val="visible"/>
                                      </p:to>
                                    </p:set>
                                    <p:animEffect transition="in" filter="fade">
                                      <p:cBhvr>
                                        <p:cTn id="727" dur="1000"/>
                                        <p:tgtEl>
                                          <p:spTgt spid="2"/>
                                        </p:tgtEl>
                                      </p:cBhvr>
                                    </p:animEffect>
                                    <p:anim calcmode="lin" valueType="num">
                                      <p:cBhvr>
                                        <p:cTn id="728" dur="1000" fill="hold"/>
                                        <p:tgtEl>
                                          <p:spTgt spid="2"/>
                                        </p:tgtEl>
                                        <p:attrNameLst>
                                          <p:attrName>ppt_x</p:attrName>
                                        </p:attrNameLst>
                                      </p:cBhvr>
                                      <p:tavLst>
                                        <p:tav tm="0">
                                          <p:val>
                                            <p:strVal val="#ppt_x"/>
                                          </p:val>
                                        </p:tav>
                                        <p:tav tm="100000">
                                          <p:val>
                                            <p:strVal val="#ppt_x"/>
                                          </p:val>
                                        </p:tav>
                                      </p:tavLst>
                                    </p:anim>
                                    <p:anim calcmode="lin" valueType="num">
                                      <p:cBhvr>
                                        <p:cTn id="729" dur="900" decel="100000" fill="hold"/>
                                        <p:tgtEl>
                                          <p:spTgt spid="2"/>
                                        </p:tgtEl>
                                        <p:attrNameLst>
                                          <p:attrName>ppt_y</p:attrName>
                                        </p:attrNameLst>
                                      </p:cBhvr>
                                      <p:tavLst>
                                        <p:tav tm="0">
                                          <p:val>
                                            <p:strVal val="#ppt_y+1"/>
                                          </p:val>
                                        </p:tav>
                                        <p:tav tm="100000">
                                          <p:val>
                                            <p:strVal val="#ppt_y-.03"/>
                                          </p:val>
                                        </p:tav>
                                      </p:tavLst>
                                    </p:anim>
                                    <p:anim calcmode="lin" valueType="num">
                                      <p:cBhvr>
                                        <p:cTn id="7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731" presetID="37" presetClass="entr" presetSubtype="0" fill="hold" nodeType="withEffect">
                                  <p:stCondLst>
                                    <p:cond delay="0"/>
                                  </p:stCondLst>
                                  <p:childTnLst>
                                    <p:set>
                                      <p:cBhvr>
                                        <p:cTn id="732" dur="1" fill="hold">
                                          <p:stCondLst>
                                            <p:cond delay="0"/>
                                          </p:stCondLst>
                                        </p:cTn>
                                        <p:tgtEl>
                                          <p:spTgt spid="209"/>
                                        </p:tgtEl>
                                        <p:attrNameLst>
                                          <p:attrName>style.visibility</p:attrName>
                                        </p:attrNameLst>
                                      </p:cBhvr>
                                      <p:to>
                                        <p:strVal val="visible"/>
                                      </p:to>
                                    </p:set>
                                    <p:animEffect transition="in" filter="fade">
                                      <p:cBhvr>
                                        <p:cTn id="733" dur="1000"/>
                                        <p:tgtEl>
                                          <p:spTgt spid="209"/>
                                        </p:tgtEl>
                                      </p:cBhvr>
                                    </p:animEffect>
                                    <p:anim calcmode="lin" valueType="num">
                                      <p:cBhvr>
                                        <p:cTn id="734" dur="1000" fill="hold"/>
                                        <p:tgtEl>
                                          <p:spTgt spid="209"/>
                                        </p:tgtEl>
                                        <p:attrNameLst>
                                          <p:attrName>ppt_x</p:attrName>
                                        </p:attrNameLst>
                                      </p:cBhvr>
                                      <p:tavLst>
                                        <p:tav tm="0">
                                          <p:val>
                                            <p:strVal val="#ppt_x"/>
                                          </p:val>
                                        </p:tav>
                                        <p:tav tm="100000">
                                          <p:val>
                                            <p:strVal val="#ppt_x"/>
                                          </p:val>
                                        </p:tav>
                                      </p:tavLst>
                                    </p:anim>
                                    <p:anim calcmode="lin" valueType="num">
                                      <p:cBhvr>
                                        <p:cTn id="735" dur="900" decel="100000" fill="hold"/>
                                        <p:tgtEl>
                                          <p:spTgt spid="209"/>
                                        </p:tgtEl>
                                        <p:attrNameLst>
                                          <p:attrName>ppt_y</p:attrName>
                                        </p:attrNameLst>
                                      </p:cBhvr>
                                      <p:tavLst>
                                        <p:tav tm="0">
                                          <p:val>
                                            <p:strVal val="#ppt_y+1"/>
                                          </p:val>
                                        </p:tav>
                                        <p:tav tm="100000">
                                          <p:val>
                                            <p:strVal val="#ppt_y-.03"/>
                                          </p:val>
                                        </p:tav>
                                      </p:tavLst>
                                    </p:anim>
                                    <p:anim calcmode="lin" valueType="num">
                                      <p:cBhvr>
                                        <p:cTn id="736" dur="100" accel="100000" fill="hold">
                                          <p:stCondLst>
                                            <p:cond delay="900"/>
                                          </p:stCondLst>
                                        </p:cTn>
                                        <p:tgtEl>
                                          <p:spTgt spid="209"/>
                                        </p:tgtEl>
                                        <p:attrNameLst>
                                          <p:attrName>ppt_y</p:attrName>
                                        </p:attrNameLst>
                                      </p:cBhvr>
                                      <p:tavLst>
                                        <p:tav tm="0">
                                          <p:val>
                                            <p:strVal val="#ppt_y-.03"/>
                                          </p:val>
                                        </p:tav>
                                        <p:tav tm="100000">
                                          <p:val>
                                            <p:strVal val="#ppt_y"/>
                                          </p:val>
                                        </p:tav>
                                      </p:tavLst>
                                    </p:anim>
                                  </p:childTnLst>
                                </p:cTn>
                              </p:par>
                              <p:par>
                                <p:cTn id="737" presetID="37" presetClass="entr" presetSubtype="0" fill="hold" nodeType="withEffect">
                                  <p:stCondLst>
                                    <p:cond delay="0"/>
                                  </p:stCondLst>
                                  <p:childTnLst>
                                    <p:set>
                                      <p:cBhvr>
                                        <p:cTn id="738" dur="1" fill="hold">
                                          <p:stCondLst>
                                            <p:cond delay="0"/>
                                          </p:stCondLst>
                                        </p:cTn>
                                        <p:tgtEl>
                                          <p:spTgt spid="214"/>
                                        </p:tgtEl>
                                        <p:attrNameLst>
                                          <p:attrName>style.visibility</p:attrName>
                                        </p:attrNameLst>
                                      </p:cBhvr>
                                      <p:to>
                                        <p:strVal val="visible"/>
                                      </p:to>
                                    </p:set>
                                    <p:animEffect transition="in" filter="fade">
                                      <p:cBhvr>
                                        <p:cTn id="739" dur="1000"/>
                                        <p:tgtEl>
                                          <p:spTgt spid="214"/>
                                        </p:tgtEl>
                                      </p:cBhvr>
                                    </p:animEffect>
                                    <p:anim calcmode="lin" valueType="num">
                                      <p:cBhvr>
                                        <p:cTn id="740" dur="1000" fill="hold"/>
                                        <p:tgtEl>
                                          <p:spTgt spid="214"/>
                                        </p:tgtEl>
                                        <p:attrNameLst>
                                          <p:attrName>ppt_x</p:attrName>
                                        </p:attrNameLst>
                                      </p:cBhvr>
                                      <p:tavLst>
                                        <p:tav tm="0">
                                          <p:val>
                                            <p:strVal val="#ppt_x"/>
                                          </p:val>
                                        </p:tav>
                                        <p:tav tm="100000">
                                          <p:val>
                                            <p:strVal val="#ppt_x"/>
                                          </p:val>
                                        </p:tav>
                                      </p:tavLst>
                                    </p:anim>
                                    <p:anim calcmode="lin" valueType="num">
                                      <p:cBhvr>
                                        <p:cTn id="741" dur="900" decel="100000" fill="hold"/>
                                        <p:tgtEl>
                                          <p:spTgt spid="214"/>
                                        </p:tgtEl>
                                        <p:attrNameLst>
                                          <p:attrName>ppt_y</p:attrName>
                                        </p:attrNameLst>
                                      </p:cBhvr>
                                      <p:tavLst>
                                        <p:tav tm="0">
                                          <p:val>
                                            <p:strVal val="#ppt_y+1"/>
                                          </p:val>
                                        </p:tav>
                                        <p:tav tm="100000">
                                          <p:val>
                                            <p:strVal val="#ppt_y-.03"/>
                                          </p:val>
                                        </p:tav>
                                      </p:tavLst>
                                    </p:anim>
                                    <p:anim calcmode="lin" valueType="num">
                                      <p:cBhvr>
                                        <p:cTn id="742"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cTn>
                              </p:par>
                              <p:par>
                                <p:cTn id="743" presetID="37" presetClass="entr" presetSubtype="0" fill="hold" nodeType="withEffect">
                                  <p:stCondLst>
                                    <p:cond delay="0"/>
                                  </p:stCondLst>
                                  <p:childTnLst>
                                    <p:set>
                                      <p:cBhvr>
                                        <p:cTn id="744" dur="1" fill="hold">
                                          <p:stCondLst>
                                            <p:cond delay="0"/>
                                          </p:stCondLst>
                                        </p:cTn>
                                        <p:tgtEl>
                                          <p:spTgt spid="229"/>
                                        </p:tgtEl>
                                        <p:attrNameLst>
                                          <p:attrName>style.visibility</p:attrName>
                                        </p:attrNameLst>
                                      </p:cBhvr>
                                      <p:to>
                                        <p:strVal val="visible"/>
                                      </p:to>
                                    </p:set>
                                    <p:animEffect transition="in" filter="fade">
                                      <p:cBhvr>
                                        <p:cTn id="745" dur="1000"/>
                                        <p:tgtEl>
                                          <p:spTgt spid="229"/>
                                        </p:tgtEl>
                                      </p:cBhvr>
                                    </p:animEffect>
                                    <p:anim calcmode="lin" valueType="num">
                                      <p:cBhvr>
                                        <p:cTn id="746" dur="1000" fill="hold"/>
                                        <p:tgtEl>
                                          <p:spTgt spid="229"/>
                                        </p:tgtEl>
                                        <p:attrNameLst>
                                          <p:attrName>ppt_x</p:attrName>
                                        </p:attrNameLst>
                                      </p:cBhvr>
                                      <p:tavLst>
                                        <p:tav tm="0">
                                          <p:val>
                                            <p:strVal val="#ppt_x"/>
                                          </p:val>
                                        </p:tav>
                                        <p:tav tm="100000">
                                          <p:val>
                                            <p:strVal val="#ppt_x"/>
                                          </p:val>
                                        </p:tav>
                                      </p:tavLst>
                                    </p:anim>
                                    <p:anim calcmode="lin" valueType="num">
                                      <p:cBhvr>
                                        <p:cTn id="747" dur="900" decel="100000" fill="hold"/>
                                        <p:tgtEl>
                                          <p:spTgt spid="229"/>
                                        </p:tgtEl>
                                        <p:attrNameLst>
                                          <p:attrName>ppt_y</p:attrName>
                                        </p:attrNameLst>
                                      </p:cBhvr>
                                      <p:tavLst>
                                        <p:tav tm="0">
                                          <p:val>
                                            <p:strVal val="#ppt_y+1"/>
                                          </p:val>
                                        </p:tav>
                                        <p:tav tm="100000">
                                          <p:val>
                                            <p:strVal val="#ppt_y-.03"/>
                                          </p:val>
                                        </p:tav>
                                      </p:tavLst>
                                    </p:anim>
                                    <p:anim calcmode="lin" valueType="num">
                                      <p:cBhvr>
                                        <p:cTn id="748" dur="100" accel="100000" fill="hold">
                                          <p:stCondLst>
                                            <p:cond delay="900"/>
                                          </p:stCondLst>
                                        </p:cTn>
                                        <p:tgtEl>
                                          <p:spTgt spid="229"/>
                                        </p:tgtEl>
                                        <p:attrNameLst>
                                          <p:attrName>ppt_y</p:attrName>
                                        </p:attrNameLst>
                                      </p:cBhvr>
                                      <p:tavLst>
                                        <p:tav tm="0">
                                          <p:val>
                                            <p:strVal val="#ppt_y-.03"/>
                                          </p:val>
                                        </p:tav>
                                        <p:tav tm="100000">
                                          <p:val>
                                            <p:strVal val="#ppt_y"/>
                                          </p:val>
                                        </p:tav>
                                      </p:tavLst>
                                    </p:anim>
                                  </p:childTnLst>
                                </p:cTn>
                              </p:par>
                              <p:par>
                                <p:cTn id="749" presetID="37" presetClass="entr" presetSubtype="0" fill="hold" nodeType="withEffect">
                                  <p:stCondLst>
                                    <p:cond delay="0"/>
                                  </p:stCondLst>
                                  <p:childTnLst>
                                    <p:set>
                                      <p:cBhvr>
                                        <p:cTn id="750" dur="1" fill="hold">
                                          <p:stCondLst>
                                            <p:cond delay="0"/>
                                          </p:stCondLst>
                                        </p:cTn>
                                        <p:tgtEl>
                                          <p:spTgt spid="224"/>
                                        </p:tgtEl>
                                        <p:attrNameLst>
                                          <p:attrName>style.visibility</p:attrName>
                                        </p:attrNameLst>
                                      </p:cBhvr>
                                      <p:to>
                                        <p:strVal val="visible"/>
                                      </p:to>
                                    </p:set>
                                    <p:animEffect transition="in" filter="fade">
                                      <p:cBhvr>
                                        <p:cTn id="751" dur="1000"/>
                                        <p:tgtEl>
                                          <p:spTgt spid="224"/>
                                        </p:tgtEl>
                                      </p:cBhvr>
                                    </p:animEffect>
                                    <p:anim calcmode="lin" valueType="num">
                                      <p:cBhvr>
                                        <p:cTn id="752" dur="1000" fill="hold"/>
                                        <p:tgtEl>
                                          <p:spTgt spid="224"/>
                                        </p:tgtEl>
                                        <p:attrNameLst>
                                          <p:attrName>ppt_x</p:attrName>
                                        </p:attrNameLst>
                                      </p:cBhvr>
                                      <p:tavLst>
                                        <p:tav tm="0">
                                          <p:val>
                                            <p:strVal val="#ppt_x"/>
                                          </p:val>
                                        </p:tav>
                                        <p:tav tm="100000">
                                          <p:val>
                                            <p:strVal val="#ppt_x"/>
                                          </p:val>
                                        </p:tav>
                                      </p:tavLst>
                                    </p:anim>
                                    <p:anim calcmode="lin" valueType="num">
                                      <p:cBhvr>
                                        <p:cTn id="753" dur="900" decel="100000" fill="hold"/>
                                        <p:tgtEl>
                                          <p:spTgt spid="224"/>
                                        </p:tgtEl>
                                        <p:attrNameLst>
                                          <p:attrName>ppt_y</p:attrName>
                                        </p:attrNameLst>
                                      </p:cBhvr>
                                      <p:tavLst>
                                        <p:tav tm="0">
                                          <p:val>
                                            <p:strVal val="#ppt_y+1"/>
                                          </p:val>
                                        </p:tav>
                                        <p:tav tm="100000">
                                          <p:val>
                                            <p:strVal val="#ppt_y-.03"/>
                                          </p:val>
                                        </p:tav>
                                      </p:tavLst>
                                    </p:anim>
                                    <p:anim calcmode="lin" valueType="num">
                                      <p:cBhvr>
                                        <p:cTn id="754" dur="100" accel="100000" fill="hold">
                                          <p:stCondLst>
                                            <p:cond delay="900"/>
                                          </p:stCondLst>
                                        </p:cTn>
                                        <p:tgtEl>
                                          <p:spTgt spid="224"/>
                                        </p:tgtEl>
                                        <p:attrNameLst>
                                          <p:attrName>ppt_y</p:attrName>
                                        </p:attrNameLst>
                                      </p:cBhvr>
                                      <p:tavLst>
                                        <p:tav tm="0">
                                          <p:val>
                                            <p:strVal val="#ppt_y-.03"/>
                                          </p:val>
                                        </p:tav>
                                        <p:tav tm="100000">
                                          <p:val>
                                            <p:strVal val="#ppt_y"/>
                                          </p:val>
                                        </p:tav>
                                      </p:tavLst>
                                    </p:anim>
                                  </p:childTnLst>
                                </p:cTn>
                              </p:par>
                              <p:par>
                                <p:cTn id="755" presetID="37" presetClass="entr" presetSubtype="0" fill="hold" nodeType="withEffect">
                                  <p:stCondLst>
                                    <p:cond delay="0"/>
                                  </p:stCondLst>
                                  <p:childTnLst>
                                    <p:set>
                                      <p:cBhvr>
                                        <p:cTn id="756" dur="1" fill="hold">
                                          <p:stCondLst>
                                            <p:cond delay="0"/>
                                          </p:stCondLst>
                                        </p:cTn>
                                        <p:tgtEl>
                                          <p:spTgt spid="219"/>
                                        </p:tgtEl>
                                        <p:attrNameLst>
                                          <p:attrName>style.visibility</p:attrName>
                                        </p:attrNameLst>
                                      </p:cBhvr>
                                      <p:to>
                                        <p:strVal val="visible"/>
                                      </p:to>
                                    </p:set>
                                    <p:animEffect transition="in" filter="fade">
                                      <p:cBhvr>
                                        <p:cTn id="757" dur="1000"/>
                                        <p:tgtEl>
                                          <p:spTgt spid="219"/>
                                        </p:tgtEl>
                                      </p:cBhvr>
                                    </p:animEffect>
                                    <p:anim calcmode="lin" valueType="num">
                                      <p:cBhvr>
                                        <p:cTn id="758" dur="1000" fill="hold"/>
                                        <p:tgtEl>
                                          <p:spTgt spid="219"/>
                                        </p:tgtEl>
                                        <p:attrNameLst>
                                          <p:attrName>ppt_x</p:attrName>
                                        </p:attrNameLst>
                                      </p:cBhvr>
                                      <p:tavLst>
                                        <p:tav tm="0">
                                          <p:val>
                                            <p:strVal val="#ppt_x"/>
                                          </p:val>
                                        </p:tav>
                                        <p:tav tm="100000">
                                          <p:val>
                                            <p:strVal val="#ppt_x"/>
                                          </p:val>
                                        </p:tav>
                                      </p:tavLst>
                                    </p:anim>
                                    <p:anim calcmode="lin" valueType="num">
                                      <p:cBhvr>
                                        <p:cTn id="759" dur="900" decel="100000" fill="hold"/>
                                        <p:tgtEl>
                                          <p:spTgt spid="219"/>
                                        </p:tgtEl>
                                        <p:attrNameLst>
                                          <p:attrName>ppt_y</p:attrName>
                                        </p:attrNameLst>
                                      </p:cBhvr>
                                      <p:tavLst>
                                        <p:tav tm="0">
                                          <p:val>
                                            <p:strVal val="#ppt_y+1"/>
                                          </p:val>
                                        </p:tav>
                                        <p:tav tm="100000">
                                          <p:val>
                                            <p:strVal val="#ppt_y-.03"/>
                                          </p:val>
                                        </p:tav>
                                      </p:tavLst>
                                    </p:anim>
                                    <p:anim calcmode="lin" valueType="num">
                                      <p:cBhvr>
                                        <p:cTn id="760" dur="100" accel="100000" fill="hold">
                                          <p:stCondLst>
                                            <p:cond delay="900"/>
                                          </p:stCondLst>
                                        </p:cTn>
                                        <p:tgtEl>
                                          <p:spTgt spid="2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CB97DE-BEBF-4D6A-B7EF-4AA57857E16B}"/>
              </a:ext>
            </a:extLst>
          </p:cNvPr>
          <p:cNvSpPr/>
          <p:nvPr/>
        </p:nvSpPr>
        <p:spPr>
          <a:xfrm>
            <a:off x="0" y="4356100"/>
            <a:ext cx="12192000" cy="2501900"/>
          </a:xfrm>
          <a:prstGeom prst="rect">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9713039-E788-44D3-B34E-015B43E0B410}"/>
              </a:ext>
            </a:extLst>
          </p:cNvPr>
          <p:cNvGrpSpPr/>
          <p:nvPr/>
        </p:nvGrpSpPr>
        <p:grpSpPr>
          <a:xfrm>
            <a:off x="0" y="0"/>
            <a:ext cx="12192000" cy="4356100"/>
            <a:chOff x="0" y="0"/>
            <a:chExt cx="12192000" cy="4356100"/>
          </a:xfrm>
        </p:grpSpPr>
        <p:pic>
          <p:nvPicPr>
            <p:cNvPr id="6" name="Picture 5" descr="A bowl of fruit sitting on top of a wooden table&#10;&#10;Description generated with high confidence">
              <a:extLst>
                <a:ext uri="{FF2B5EF4-FFF2-40B4-BE49-F238E27FC236}">
                  <a16:creationId xmlns:a16="http://schemas.microsoft.com/office/drawing/2014/main" id="{7496839B-7A51-4841-8386-F42FC7A0AC83}"/>
                </a:ext>
              </a:extLst>
            </p:cNvPr>
            <p:cNvPicPr>
              <a:picLocks noChangeAspect="1"/>
            </p:cNvPicPr>
            <p:nvPr/>
          </p:nvPicPr>
          <p:blipFill rotWithShape="1">
            <a:blip r:embed="rId2">
              <a:extLst>
                <a:ext uri="{28A0092B-C50C-407E-A947-70E740481C1C}">
                  <a14:useLocalDpi xmlns:a14="http://schemas.microsoft.com/office/drawing/2010/main" val="0"/>
                </a:ext>
              </a:extLst>
            </a:blip>
            <a:srcRect t="24015" b="24015"/>
            <a:stretch/>
          </p:blipFill>
          <p:spPr>
            <a:xfrm>
              <a:off x="0" y="0"/>
              <a:ext cx="12192000" cy="4356100"/>
            </a:xfrm>
            <a:prstGeom prst="rect">
              <a:avLst/>
            </a:prstGeom>
          </p:spPr>
        </p:pic>
        <p:sp>
          <p:nvSpPr>
            <p:cNvPr id="4" name="Rectangle 3">
              <a:extLst>
                <a:ext uri="{FF2B5EF4-FFF2-40B4-BE49-F238E27FC236}">
                  <a16:creationId xmlns:a16="http://schemas.microsoft.com/office/drawing/2014/main" id="{FDC53366-4AFC-4791-8455-3CBC4ED9BB28}"/>
                </a:ext>
              </a:extLst>
            </p:cNvPr>
            <p:cNvSpPr/>
            <p:nvPr/>
          </p:nvSpPr>
          <p:spPr>
            <a:xfrm>
              <a:off x="0" y="0"/>
              <a:ext cx="12192000" cy="4356100"/>
            </a:xfrm>
            <a:prstGeom prst="rect">
              <a:avLst/>
            </a:prstGeom>
            <a:solidFill>
              <a:srgbClr val="C30023">
                <a:alpha val="88000"/>
              </a:srgbClr>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2329FF8-1BD1-4A88-9BFA-10121F1C3D3F}"/>
              </a:ext>
            </a:extLst>
          </p:cNvPr>
          <p:cNvSpPr txBox="1"/>
          <p:nvPr/>
        </p:nvSpPr>
        <p:spPr>
          <a:xfrm>
            <a:off x="1314450" y="4483100"/>
            <a:ext cx="9563100" cy="1446550"/>
          </a:xfrm>
          <a:prstGeom prst="rect">
            <a:avLst/>
          </a:prstGeom>
          <a:noFill/>
        </p:spPr>
        <p:txBody>
          <a:bodyPr wrap="square" rtlCol="0">
            <a:spAutoFit/>
          </a:bodyPr>
          <a:lstStyle/>
          <a:p>
            <a:pPr algn="ctr"/>
            <a:r>
              <a:rPr lang="en-US" sz="4400" b="1" spc="600" dirty="0">
                <a:ln w="28575">
                  <a:solidFill>
                    <a:srgbClr val="C30023"/>
                  </a:solidFill>
                  <a:prstDash val="solid"/>
                </a:ln>
                <a:solidFill>
                  <a:srgbClr val="FFC718"/>
                </a:solidFill>
                <a:effectLst>
                  <a:glow rad="152400">
                    <a:srgbClr val="FF972E">
                      <a:alpha val="40000"/>
                    </a:srgbClr>
                  </a:glow>
                  <a:outerShdw blurRad="254000" algn="bl" rotWithShape="0">
                    <a:prstClr val="black">
                      <a:alpha val="40000"/>
                    </a:prstClr>
                  </a:outerShdw>
                </a:effectLst>
                <a:latin typeface="Georgia" panose="02040502050405020303" pitchFamily="18" charset="0"/>
              </a:rPr>
              <a:t>IMAGINE THE BEST</a:t>
            </a:r>
          </a:p>
          <a:p>
            <a:pPr algn="ctr"/>
            <a:r>
              <a:rPr lang="en-US" sz="4400" b="1" spc="600" dirty="0">
                <a:ln w="28575">
                  <a:solidFill>
                    <a:srgbClr val="C30023"/>
                  </a:solidFill>
                  <a:prstDash val="solid"/>
                </a:ln>
                <a:solidFill>
                  <a:srgbClr val="FFC718"/>
                </a:solidFill>
                <a:effectLst>
                  <a:glow rad="152400">
                    <a:srgbClr val="FF972E">
                      <a:alpha val="40000"/>
                    </a:srgbClr>
                  </a:glow>
                  <a:outerShdw blurRad="254000" algn="bl" rotWithShape="0">
                    <a:prstClr val="black">
                      <a:alpha val="40000"/>
                    </a:prstClr>
                  </a:outerShdw>
                </a:effectLst>
                <a:latin typeface="Georgia" panose="02040502050405020303" pitchFamily="18" charset="0"/>
              </a:rPr>
              <a:t>FOOD IN TOWN</a:t>
            </a:r>
          </a:p>
        </p:txBody>
      </p:sp>
      <p:grpSp>
        <p:nvGrpSpPr>
          <p:cNvPr id="16" name="Group 15">
            <a:extLst>
              <a:ext uri="{FF2B5EF4-FFF2-40B4-BE49-F238E27FC236}">
                <a16:creationId xmlns:a16="http://schemas.microsoft.com/office/drawing/2014/main" id="{89A25CF0-0029-414B-85D6-DCE1139E782D}"/>
              </a:ext>
            </a:extLst>
          </p:cNvPr>
          <p:cNvGrpSpPr/>
          <p:nvPr/>
        </p:nvGrpSpPr>
        <p:grpSpPr>
          <a:xfrm>
            <a:off x="552509" y="6299317"/>
            <a:ext cx="4573672" cy="435524"/>
            <a:chOff x="552509" y="6299317"/>
            <a:chExt cx="4573672" cy="435524"/>
          </a:xfrm>
        </p:grpSpPr>
        <p:sp>
          <p:nvSpPr>
            <p:cNvPr id="12" name="Freeform 164">
              <a:extLst>
                <a:ext uri="{FF2B5EF4-FFF2-40B4-BE49-F238E27FC236}">
                  <a16:creationId xmlns:a16="http://schemas.microsoft.com/office/drawing/2014/main" id="{F024B26A-26C4-43F4-B3F0-BE4CDDE49FE0}"/>
                </a:ext>
              </a:extLst>
            </p:cNvPr>
            <p:cNvSpPr>
              <a:spLocks noEditPoints="1"/>
            </p:cNvSpPr>
            <p:nvPr/>
          </p:nvSpPr>
          <p:spPr bwMode="auto">
            <a:xfrm>
              <a:off x="552509" y="6299317"/>
              <a:ext cx="435524" cy="435524"/>
            </a:xfrm>
            <a:custGeom>
              <a:avLst/>
              <a:gdLst>
                <a:gd name="T0" fmla="*/ 179 w 232"/>
                <a:gd name="T1" fmla="*/ 96 h 232"/>
                <a:gd name="T2" fmla="*/ 177 w 232"/>
                <a:gd name="T3" fmla="*/ 100 h 232"/>
                <a:gd name="T4" fmla="*/ 132 w 232"/>
                <a:gd name="T5" fmla="*/ 59 h 232"/>
                <a:gd name="T6" fmla="*/ 132 w 232"/>
                <a:gd name="T7" fmla="*/ 54 h 232"/>
                <a:gd name="T8" fmla="*/ 135 w 232"/>
                <a:gd name="T9" fmla="*/ 52 h 232"/>
                <a:gd name="T10" fmla="*/ 178 w 232"/>
                <a:gd name="T11" fmla="*/ 94 h 232"/>
                <a:gd name="T12" fmla="*/ 85 w 232"/>
                <a:gd name="T13" fmla="*/ 103 h 232"/>
                <a:gd name="T14" fmla="*/ 79 w 232"/>
                <a:gd name="T15" fmla="*/ 98 h 232"/>
                <a:gd name="T16" fmla="*/ 75 w 232"/>
                <a:gd name="T17" fmla="*/ 100 h 232"/>
                <a:gd name="T18" fmla="*/ 75 w 232"/>
                <a:gd name="T19" fmla="*/ 105 h 232"/>
                <a:gd name="T20" fmla="*/ 131 w 232"/>
                <a:gd name="T21" fmla="*/ 156 h 232"/>
                <a:gd name="T22" fmla="*/ 133 w 232"/>
                <a:gd name="T23" fmla="*/ 153 h 232"/>
                <a:gd name="T24" fmla="*/ 129 w 232"/>
                <a:gd name="T25" fmla="*/ 147 h 232"/>
                <a:gd name="T26" fmla="*/ 128 w 232"/>
                <a:gd name="T27" fmla="*/ 142 h 232"/>
                <a:gd name="T28" fmla="*/ 135 w 232"/>
                <a:gd name="T29" fmla="*/ 66 h 232"/>
                <a:gd name="T30" fmla="*/ 232 w 232"/>
                <a:gd name="T31" fmla="*/ 116 h 232"/>
                <a:gd name="T32" fmla="*/ 0 w 232"/>
                <a:gd name="T33" fmla="*/ 116 h 232"/>
                <a:gd name="T34" fmla="*/ 232 w 232"/>
                <a:gd name="T35" fmla="*/ 116 h 232"/>
                <a:gd name="T36" fmla="*/ 141 w 232"/>
                <a:gd name="T37" fmla="*/ 50 h 232"/>
                <a:gd name="T38" fmla="*/ 129 w 232"/>
                <a:gd name="T39" fmla="*/ 50 h 232"/>
                <a:gd name="T40" fmla="*/ 126 w 232"/>
                <a:gd name="T41" fmla="*/ 57 h 232"/>
                <a:gd name="T42" fmla="*/ 130 w 232"/>
                <a:gd name="T43" fmla="*/ 64 h 232"/>
                <a:gd name="T44" fmla="*/ 85 w 232"/>
                <a:gd name="T45" fmla="*/ 96 h 232"/>
                <a:gd name="T46" fmla="*/ 73 w 232"/>
                <a:gd name="T47" fmla="*/ 96 h 232"/>
                <a:gd name="T48" fmla="*/ 72 w 232"/>
                <a:gd name="T49" fmla="*/ 109 h 232"/>
                <a:gd name="T50" fmla="*/ 49 w 232"/>
                <a:gd name="T51" fmla="*/ 176 h 232"/>
                <a:gd name="T52" fmla="*/ 52 w 232"/>
                <a:gd name="T53" fmla="*/ 184 h 232"/>
                <a:gd name="T54" fmla="*/ 101 w 232"/>
                <a:gd name="T55" fmla="*/ 137 h 232"/>
                <a:gd name="T56" fmla="*/ 129 w 232"/>
                <a:gd name="T57" fmla="*/ 162 h 232"/>
                <a:gd name="T58" fmla="*/ 135 w 232"/>
                <a:gd name="T59" fmla="*/ 159 h 232"/>
                <a:gd name="T60" fmla="*/ 133 w 232"/>
                <a:gd name="T61" fmla="*/ 144 h 232"/>
                <a:gd name="T62" fmla="*/ 169 w 232"/>
                <a:gd name="T63" fmla="*/ 103 h 232"/>
                <a:gd name="T64" fmla="*/ 181 w 232"/>
                <a:gd name="T65" fmla="*/ 103 h 232"/>
                <a:gd name="T66" fmla="*/ 181 w 232"/>
                <a:gd name="T67" fmla="*/ 9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32">
                  <a:moveTo>
                    <a:pt x="178" y="94"/>
                  </a:moveTo>
                  <a:cubicBezTo>
                    <a:pt x="179" y="94"/>
                    <a:pt x="179" y="95"/>
                    <a:pt x="179" y="96"/>
                  </a:cubicBezTo>
                  <a:cubicBezTo>
                    <a:pt x="179" y="97"/>
                    <a:pt x="179" y="98"/>
                    <a:pt x="178" y="99"/>
                  </a:cubicBezTo>
                  <a:cubicBezTo>
                    <a:pt x="177" y="100"/>
                    <a:pt x="177" y="100"/>
                    <a:pt x="177" y="100"/>
                  </a:cubicBezTo>
                  <a:cubicBezTo>
                    <a:pt x="176" y="101"/>
                    <a:pt x="173" y="101"/>
                    <a:pt x="172" y="100"/>
                  </a:cubicBezTo>
                  <a:cubicBezTo>
                    <a:pt x="132" y="59"/>
                    <a:pt x="132" y="59"/>
                    <a:pt x="132" y="59"/>
                  </a:cubicBezTo>
                  <a:cubicBezTo>
                    <a:pt x="131" y="59"/>
                    <a:pt x="131" y="58"/>
                    <a:pt x="131" y="57"/>
                  </a:cubicBezTo>
                  <a:cubicBezTo>
                    <a:pt x="131" y="56"/>
                    <a:pt x="131" y="55"/>
                    <a:pt x="132" y="54"/>
                  </a:cubicBezTo>
                  <a:cubicBezTo>
                    <a:pt x="133" y="53"/>
                    <a:pt x="133" y="53"/>
                    <a:pt x="133" y="53"/>
                  </a:cubicBezTo>
                  <a:cubicBezTo>
                    <a:pt x="133" y="53"/>
                    <a:pt x="134" y="52"/>
                    <a:pt x="135" y="52"/>
                  </a:cubicBezTo>
                  <a:cubicBezTo>
                    <a:pt x="136" y="52"/>
                    <a:pt x="137" y="53"/>
                    <a:pt x="138" y="53"/>
                  </a:cubicBezTo>
                  <a:lnTo>
                    <a:pt x="178" y="94"/>
                  </a:lnTo>
                  <a:close/>
                  <a:moveTo>
                    <a:pt x="129" y="147"/>
                  </a:moveTo>
                  <a:cubicBezTo>
                    <a:pt x="85" y="103"/>
                    <a:pt x="85" y="103"/>
                    <a:pt x="85" y="103"/>
                  </a:cubicBezTo>
                  <a:cubicBezTo>
                    <a:pt x="81" y="99"/>
                    <a:pt x="81" y="99"/>
                    <a:pt x="81" y="99"/>
                  </a:cubicBezTo>
                  <a:cubicBezTo>
                    <a:pt x="81" y="99"/>
                    <a:pt x="80" y="98"/>
                    <a:pt x="79" y="98"/>
                  </a:cubicBezTo>
                  <a:cubicBezTo>
                    <a:pt x="78" y="98"/>
                    <a:pt x="77" y="99"/>
                    <a:pt x="76" y="99"/>
                  </a:cubicBezTo>
                  <a:cubicBezTo>
                    <a:pt x="75" y="100"/>
                    <a:pt x="75" y="100"/>
                    <a:pt x="75" y="100"/>
                  </a:cubicBezTo>
                  <a:cubicBezTo>
                    <a:pt x="75" y="101"/>
                    <a:pt x="74" y="102"/>
                    <a:pt x="74" y="103"/>
                  </a:cubicBezTo>
                  <a:cubicBezTo>
                    <a:pt x="74" y="104"/>
                    <a:pt x="75" y="105"/>
                    <a:pt x="75" y="105"/>
                  </a:cubicBezTo>
                  <a:cubicBezTo>
                    <a:pt x="126" y="156"/>
                    <a:pt x="126" y="156"/>
                    <a:pt x="126" y="156"/>
                  </a:cubicBezTo>
                  <a:cubicBezTo>
                    <a:pt x="128" y="158"/>
                    <a:pt x="130" y="158"/>
                    <a:pt x="131" y="156"/>
                  </a:cubicBezTo>
                  <a:cubicBezTo>
                    <a:pt x="132" y="156"/>
                    <a:pt x="132" y="156"/>
                    <a:pt x="132" y="156"/>
                  </a:cubicBezTo>
                  <a:cubicBezTo>
                    <a:pt x="133" y="155"/>
                    <a:pt x="133" y="154"/>
                    <a:pt x="133" y="153"/>
                  </a:cubicBezTo>
                  <a:cubicBezTo>
                    <a:pt x="133" y="152"/>
                    <a:pt x="133" y="151"/>
                    <a:pt x="132" y="150"/>
                  </a:cubicBezTo>
                  <a:lnTo>
                    <a:pt x="129" y="147"/>
                  </a:lnTo>
                  <a:close/>
                  <a:moveTo>
                    <a:pt x="89" y="103"/>
                  </a:moveTo>
                  <a:cubicBezTo>
                    <a:pt x="128" y="142"/>
                    <a:pt x="128" y="142"/>
                    <a:pt x="128" y="142"/>
                  </a:cubicBezTo>
                  <a:cubicBezTo>
                    <a:pt x="165" y="97"/>
                    <a:pt x="165" y="97"/>
                    <a:pt x="165" y="97"/>
                  </a:cubicBezTo>
                  <a:cubicBezTo>
                    <a:pt x="135" y="66"/>
                    <a:pt x="135" y="66"/>
                    <a:pt x="135" y="66"/>
                  </a:cubicBezTo>
                  <a:lnTo>
                    <a:pt x="89" y="103"/>
                  </a:ln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181" y="90"/>
                  </a:moveTo>
                  <a:cubicBezTo>
                    <a:pt x="141" y="50"/>
                    <a:pt x="141" y="50"/>
                    <a:pt x="141" y="50"/>
                  </a:cubicBezTo>
                  <a:cubicBezTo>
                    <a:pt x="140" y="49"/>
                    <a:pt x="137" y="48"/>
                    <a:pt x="135" y="48"/>
                  </a:cubicBezTo>
                  <a:cubicBezTo>
                    <a:pt x="133" y="48"/>
                    <a:pt x="131" y="49"/>
                    <a:pt x="129" y="50"/>
                  </a:cubicBezTo>
                  <a:cubicBezTo>
                    <a:pt x="129" y="51"/>
                    <a:pt x="129" y="51"/>
                    <a:pt x="129" y="51"/>
                  </a:cubicBezTo>
                  <a:cubicBezTo>
                    <a:pt x="127" y="52"/>
                    <a:pt x="126" y="54"/>
                    <a:pt x="126" y="57"/>
                  </a:cubicBezTo>
                  <a:cubicBezTo>
                    <a:pt x="126" y="59"/>
                    <a:pt x="127" y="61"/>
                    <a:pt x="129" y="63"/>
                  </a:cubicBezTo>
                  <a:cubicBezTo>
                    <a:pt x="130" y="64"/>
                    <a:pt x="130" y="64"/>
                    <a:pt x="130" y="64"/>
                  </a:cubicBezTo>
                  <a:cubicBezTo>
                    <a:pt x="87" y="99"/>
                    <a:pt x="87" y="99"/>
                    <a:pt x="87" y="99"/>
                  </a:cubicBezTo>
                  <a:cubicBezTo>
                    <a:pt x="85" y="96"/>
                    <a:pt x="85" y="96"/>
                    <a:pt x="85" y="96"/>
                  </a:cubicBezTo>
                  <a:cubicBezTo>
                    <a:pt x="83" y="95"/>
                    <a:pt x="81" y="94"/>
                    <a:pt x="79" y="94"/>
                  </a:cubicBezTo>
                  <a:cubicBezTo>
                    <a:pt x="76" y="94"/>
                    <a:pt x="74" y="95"/>
                    <a:pt x="73" y="96"/>
                  </a:cubicBezTo>
                  <a:cubicBezTo>
                    <a:pt x="72" y="97"/>
                    <a:pt x="72" y="97"/>
                    <a:pt x="72" y="97"/>
                  </a:cubicBezTo>
                  <a:cubicBezTo>
                    <a:pt x="69" y="100"/>
                    <a:pt x="69" y="105"/>
                    <a:pt x="72" y="109"/>
                  </a:cubicBezTo>
                  <a:cubicBezTo>
                    <a:pt x="94" y="131"/>
                    <a:pt x="94" y="131"/>
                    <a:pt x="94" y="131"/>
                  </a:cubicBezTo>
                  <a:cubicBezTo>
                    <a:pt x="49" y="176"/>
                    <a:pt x="49" y="176"/>
                    <a:pt x="49" y="176"/>
                  </a:cubicBezTo>
                  <a:cubicBezTo>
                    <a:pt x="47" y="178"/>
                    <a:pt x="47" y="181"/>
                    <a:pt x="49" y="182"/>
                  </a:cubicBezTo>
                  <a:cubicBezTo>
                    <a:pt x="50" y="183"/>
                    <a:pt x="51" y="184"/>
                    <a:pt x="52" y="184"/>
                  </a:cubicBezTo>
                  <a:cubicBezTo>
                    <a:pt x="53" y="184"/>
                    <a:pt x="55" y="183"/>
                    <a:pt x="56" y="182"/>
                  </a:cubicBezTo>
                  <a:cubicBezTo>
                    <a:pt x="101" y="137"/>
                    <a:pt x="101" y="137"/>
                    <a:pt x="101" y="137"/>
                  </a:cubicBezTo>
                  <a:cubicBezTo>
                    <a:pt x="123" y="159"/>
                    <a:pt x="123" y="159"/>
                    <a:pt x="123" y="159"/>
                  </a:cubicBezTo>
                  <a:cubicBezTo>
                    <a:pt x="124" y="161"/>
                    <a:pt x="127" y="162"/>
                    <a:pt x="129" y="162"/>
                  </a:cubicBezTo>
                  <a:cubicBezTo>
                    <a:pt x="131" y="162"/>
                    <a:pt x="133" y="161"/>
                    <a:pt x="135" y="159"/>
                  </a:cubicBezTo>
                  <a:cubicBezTo>
                    <a:pt x="135" y="159"/>
                    <a:pt x="135" y="159"/>
                    <a:pt x="135" y="159"/>
                  </a:cubicBezTo>
                  <a:cubicBezTo>
                    <a:pt x="139" y="155"/>
                    <a:pt x="139" y="150"/>
                    <a:pt x="135" y="147"/>
                  </a:cubicBezTo>
                  <a:cubicBezTo>
                    <a:pt x="133" y="144"/>
                    <a:pt x="133" y="144"/>
                    <a:pt x="133" y="144"/>
                  </a:cubicBezTo>
                  <a:cubicBezTo>
                    <a:pt x="167" y="101"/>
                    <a:pt x="167" y="101"/>
                    <a:pt x="167" y="101"/>
                  </a:cubicBezTo>
                  <a:cubicBezTo>
                    <a:pt x="169" y="103"/>
                    <a:pt x="169" y="103"/>
                    <a:pt x="169" y="103"/>
                  </a:cubicBezTo>
                  <a:cubicBezTo>
                    <a:pt x="170" y="104"/>
                    <a:pt x="172" y="105"/>
                    <a:pt x="175" y="105"/>
                  </a:cubicBezTo>
                  <a:cubicBezTo>
                    <a:pt x="177" y="105"/>
                    <a:pt x="179" y="104"/>
                    <a:pt x="181" y="103"/>
                  </a:cubicBezTo>
                  <a:cubicBezTo>
                    <a:pt x="181" y="102"/>
                    <a:pt x="181" y="102"/>
                    <a:pt x="181" y="102"/>
                  </a:cubicBezTo>
                  <a:cubicBezTo>
                    <a:pt x="185" y="99"/>
                    <a:pt x="185" y="94"/>
                    <a:pt x="181" y="90"/>
                  </a:cubicBezTo>
                  <a:close/>
                </a:path>
              </a:pathLst>
            </a:custGeom>
            <a:solidFill>
              <a:srgbClr val="C3002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17674FA2-BF82-4B99-9016-04B46AE82CC2}"/>
                </a:ext>
              </a:extLst>
            </p:cNvPr>
            <p:cNvSpPr txBox="1"/>
            <p:nvPr/>
          </p:nvSpPr>
          <p:spPr>
            <a:xfrm>
              <a:off x="1134318" y="6332413"/>
              <a:ext cx="3991863" cy="369332"/>
            </a:xfrm>
            <a:prstGeom prst="rect">
              <a:avLst/>
            </a:prstGeom>
            <a:noFill/>
          </p:spPr>
          <p:txBody>
            <a:bodyPr wrap="square" rtlCol="0">
              <a:spAutoFit/>
            </a:bodyPr>
            <a:lstStyle/>
            <a:p>
              <a:r>
                <a:rPr lang="en-US" dirty="0">
                  <a:latin typeface="Georgia" panose="02040502050405020303" pitchFamily="18" charset="0"/>
                </a:rPr>
                <a:t>A-34, Street# 02, Burger Craving</a:t>
              </a:r>
            </a:p>
          </p:txBody>
        </p:sp>
      </p:grpSp>
      <p:grpSp>
        <p:nvGrpSpPr>
          <p:cNvPr id="17" name="Group 16">
            <a:extLst>
              <a:ext uri="{FF2B5EF4-FFF2-40B4-BE49-F238E27FC236}">
                <a16:creationId xmlns:a16="http://schemas.microsoft.com/office/drawing/2014/main" id="{65535D91-B6D0-4775-ABDA-F56C97124908}"/>
              </a:ext>
            </a:extLst>
          </p:cNvPr>
          <p:cNvGrpSpPr/>
          <p:nvPr/>
        </p:nvGrpSpPr>
        <p:grpSpPr>
          <a:xfrm>
            <a:off x="5427437" y="6299317"/>
            <a:ext cx="4081567" cy="437114"/>
            <a:chOff x="5427437" y="6299317"/>
            <a:chExt cx="4081567" cy="437114"/>
          </a:xfrm>
        </p:grpSpPr>
        <p:sp>
          <p:nvSpPr>
            <p:cNvPr id="13" name="Freeform 127">
              <a:extLst>
                <a:ext uri="{FF2B5EF4-FFF2-40B4-BE49-F238E27FC236}">
                  <a16:creationId xmlns:a16="http://schemas.microsoft.com/office/drawing/2014/main" id="{0222EEE5-E0C6-4745-8810-0CB574975E22}"/>
                </a:ext>
              </a:extLst>
            </p:cNvPr>
            <p:cNvSpPr>
              <a:spLocks noEditPoints="1"/>
            </p:cNvSpPr>
            <p:nvPr/>
          </p:nvSpPr>
          <p:spPr bwMode="auto">
            <a:xfrm>
              <a:off x="5427437" y="6299317"/>
              <a:ext cx="435525" cy="437114"/>
            </a:xfrm>
            <a:custGeom>
              <a:avLst/>
              <a:gdLst>
                <a:gd name="T0" fmla="*/ 64 w 232"/>
                <a:gd name="T1" fmla="*/ 125 h 232"/>
                <a:gd name="T2" fmla="*/ 55 w 232"/>
                <a:gd name="T3" fmla="*/ 161 h 232"/>
                <a:gd name="T4" fmla="*/ 168 w 232"/>
                <a:gd name="T5" fmla="*/ 161 h 232"/>
                <a:gd name="T6" fmla="*/ 176 w 232"/>
                <a:gd name="T7" fmla="*/ 125 h 232"/>
                <a:gd name="T8" fmla="*/ 168 w 232"/>
                <a:gd name="T9" fmla="*/ 161 h 232"/>
                <a:gd name="T10" fmla="*/ 116 w 232"/>
                <a:gd name="T11" fmla="*/ 232 h 232"/>
                <a:gd name="T12" fmla="*/ 116 w 232"/>
                <a:gd name="T13" fmla="*/ 0 h 232"/>
                <a:gd name="T14" fmla="*/ 195 w 232"/>
                <a:gd name="T15" fmla="*/ 143 h 232"/>
                <a:gd name="T16" fmla="*/ 181 w 232"/>
                <a:gd name="T17" fmla="*/ 116 h 232"/>
                <a:gd name="T18" fmla="*/ 179 w 232"/>
                <a:gd name="T19" fmla="*/ 116 h 232"/>
                <a:gd name="T20" fmla="*/ 159 w 232"/>
                <a:gd name="T21" fmla="*/ 59 h 232"/>
                <a:gd name="T22" fmla="*/ 116 w 232"/>
                <a:gd name="T23" fmla="*/ 40 h 232"/>
                <a:gd name="T24" fmla="*/ 73 w 232"/>
                <a:gd name="T25" fmla="*/ 59 h 232"/>
                <a:gd name="T26" fmla="*/ 53 w 232"/>
                <a:gd name="T27" fmla="*/ 116 h 232"/>
                <a:gd name="T28" fmla="*/ 51 w 232"/>
                <a:gd name="T29" fmla="*/ 116 h 232"/>
                <a:gd name="T30" fmla="*/ 48 w 232"/>
                <a:gd name="T31" fmla="*/ 117 h 232"/>
                <a:gd name="T32" fmla="*/ 48 w 232"/>
                <a:gd name="T33" fmla="*/ 169 h 232"/>
                <a:gd name="T34" fmla="*/ 51 w 232"/>
                <a:gd name="T35" fmla="*/ 170 h 232"/>
                <a:gd name="T36" fmla="*/ 69 w 232"/>
                <a:gd name="T37" fmla="*/ 170 h 232"/>
                <a:gd name="T38" fmla="*/ 73 w 232"/>
                <a:gd name="T39" fmla="*/ 120 h 232"/>
                <a:gd name="T40" fmla="*/ 62 w 232"/>
                <a:gd name="T41" fmla="*/ 116 h 232"/>
                <a:gd name="T42" fmla="*/ 79 w 232"/>
                <a:gd name="T43" fmla="*/ 65 h 232"/>
                <a:gd name="T44" fmla="*/ 116 w 232"/>
                <a:gd name="T45" fmla="*/ 52 h 232"/>
                <a:gd name="T46" fmla="*/ 153 w 232"/>
                <a:gd name="T47" fmla="*/ 65 h 232"/>
                <a:gd name="T48" fmla="*/ 170 w 232"/>
                <a:gd name="T49" fmla="*/ 116 h 232"/>
                <a:gd name="T50" fmla="*/ 158 w 232"/>
                <a:gd name="T51" fmla="*/ 120 h 232"/>
                <a:gd name="T52" fmla="*/ 161 w 232"/>
                <a:gd name="T53" fmla="*/ 169 h 232"/>
                <a:gd name="T54" fmla="*/ 129 w 232"/>
                <a:gd name="T55" fmla="*/ 183 h 232"/>
                <a:gd name="T56" fmla="*/ 107 w 232"/>
                <a:gd name="T57" fmla="*/ 180 h 232"/>
                <a:gd name="T58" fmla="*/ 107 w 232"/>
                <a:gd name="T59" fmla="*/ 192 h 232"/>
                <a:gd name="T60" fmla="*/ 129 w 232"/>
                <a:gd name="T61" fmla="*/ 189 h 232"/>
                <a:gd name="T62" fmla="*/ 171 w 232"/>
                <a:gd name="T63" fmla="*/ 170 h 232"/>
                <a:gd name="T64" fmla="*/ 181 w 232"/>
                <a:gd name="T65" fmla="*/ 170 h 232"/>
                <a:gd name="T66" fmla="*/ 181 w 232"/>
                <a:gd name="T67" fmla="*/ 170 h 232"/>
                <a:gd name="T68" fmla="*/ 195 w 232"/>
                <a:gd name="T69" fmla="*/ 14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232">
                  <a:moveTo>
                    <a:pt x="55" y="125"/>
                  </a:moveTo>
                  <a:cubicBezTo>
                    <a:pt x="64" y="125"/>
                    <a:pt x="64" y="125"/>
                    <a:pt x="64" y="125"/>
                  </a:cubicBezTo>
                  <a:cubicBezTo>
                    <a:pt x="64" y="161"/>
                    <a:pt x="64" y="161"/>
                    <a:pt x="64" y="161"/>
                  </a:cubicBezTo>
                  <a:cubicBezTo>
                    <a:pt x="55" y="161"/>
                    <a:pt x="55" y="161"/>
                    <a:pt x="55" y="161"/>
                  </a:cubicBezTo>
                  <a:lnTo>
                    <a:pt x="55" y="125"/>
                  </a:lnTo>
                  <a:close/>
                  <a:moveTo>
                    <a:pt x="168" y="161"/>
                  </a:moveTo>
                  <a:cubicBezTo>
                    <a:pt x="176" y="161"/>
                    <a:pt x="176" y="161"/>
                    <a:pt x="176" y="161"/>
                  </a:cubicBezTo>
                  <a:cubicBezTo>
                    <a:pt x="176" y="125"/>
                    <a:pt x="176" y="125"/>
                    <a:pt x="176" y="125"/>
                  </a:cubicBezTo>
                  <a:cubicBezTo>
                    <a:pt x="168" y="125"/>
                    <a:pt x="168" y="125"/>
                    <a:pt x="168" y="125"/>
                  </a:cubicBezTo>
                  <a:lnTo>
                    <a:pt x="168" y="161"/>
                  </a:ln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195" y="143"/>
                  </a:moveTo>
                  <a:cubicBezTo>
                    <a:pt x="195" y="126"/>
                    <a:pt x="185" y="118"/>
                    <a:pt x="184" y="117"/>
                  </a:cubicBezTo>
                  <a:cubicBezTo>
                    <a:pt x="183" y="116"/>
                    <a:pt x="182" y="116"/>
                    <a:pt x="181" y="116"/>
                  </a:cubicBezTo>
                  <a:cubicBezTo>
                    <a:pt x="181" y="116"/>
                    <a:pt x="181" y="116"/>
                    <a:pt x="181" y="116"/>
                  </a:cubicBezTo>
                  <a:cubicBezTo>
                    <a:pt x="179" y="116"/>
                    <a:pt x="179" y="116"/>
                    <a:pt x="179" y="116"/>
                  </a:cubicBezTo>
                  <a:cubicBezTo>
                    <a:pt x="179" y="105"/>
                    <a:pt x="179" y="105"/>
                    <a:pt x="179" y="105"/>
                  </a:cubicBezTo>
                  <a:cubicBezTo>
                    <a:pt x="179" y="87"/>
                    <a:pt x="171" y="70"/>
                    <a:pt x="159" y="59"/>
                  </a:cubicBezTo>
                  <a:cubicBezTo>
                    <a:pt x="159" y="57"/>
                    <a:pt x="158" y="56"/>
                    <a:pt x="157" y="55"/>
                  </a:cubicBezTo>
                  <a:cubicBezTo>
                    <a:pt x="145" y="45"/>
                    <a:pt x="131" y="40"/>
                    <a:pt x="116" y="40"/>
                  </a:cubicBezTo>
                  <a:cubicBezTo>
                    <a:pt x="101" y="40"/>
                    <a:pt x="86" y="45"/>
                    <a:pt x="75" y="55"/>
                  </a:cubicBezTo>
                  <a:cubicBezTo>
                    <a:pt x="74" y="56"/>
                    <a:pt x="73" y="57"/>
                    <a:pt x="73" y="59"/>
                  </a:cubicBezTo>
                  <a:cubicBezTo>
                    <a:pt x="60" y="70"/>
                    <a:pt x="53" y="87"/>
                    <a:pt x="53" y="105"/>
                  </a:cubicBezTo>
                  <a:cubicBezTo>
                    <a:pt x="53" y="116"/>
                    <a:pt x="53" y="116"/>
                    <a:pt x="53" y="116"/>
                  </a:cubicBezTo>
                  <a:cubicBezTo>
                    <a:pt x="51" y="116"/>
                    <a:pt x="51" y="116"/>
                    <a:pt x="51" y="116"/>
                  </a:cubicBezTo>
                  <a:cubicBezTo>
                    <a:pt x="51" y="116"/>
                    <a:pt x="51" y="116"/>
                    <a:pt x="51" y="116"/>
                  </a:cubicBezTo>
                  <a:cubicBezTo>
                    <a:pt x="51" y="116"/>
                    <a:pt x="51" y="116"/>
                    <a:pt x="51" y="116"/>
                  </a:cubicBezTo>
                  <a:cubicBezTo>
                    <a:pt x="49" y="116"/>
                    <a:pt x="48" y="116"/>
                    <a:pt x="48" y="117"/>
                  </a:cubicBezTo>
                  <a:cubicBezTo>
                    <a:pt x="47" y="118"/>
                    <a:pt x="37" y="126"/>
                    <a:pt x="37" y="143"/>
                  </a:cubicBezTo>
                  <a:cubicBezTo>
                    <a:pt x="37" y="159"/>
                    <a:pt x="47" y="168"/>
                    <a:pt x="48" y="169"/>
                  </a:cubicBezTo>
                  <a:cubicBezTo>
                    <a:pt x="48" y="169"/>
                    <a:pt x="49" y="170"/>
                    <a:pt x="51" y="170"/>
                  </a:cubicBezTo>
                  <a:cubicBezTo>
                    <a:pt x="51" y="170"/>
                    <a:pt x="51" y="170"/>
                    <a:pt x="51" y="170"/>
                  </a:cubicBezTo>
                  <a:cubicBezTo>
                    <a:pt x="51" y="170"/>
                    <a:pt x="51" y="170"/>
                    <a:pt x="51" y="170"/>
                  </a:cubicBezTo>
                  <a:cubicBezTo>
                    <a:pt x="69" y="170"/>
                    <a:pt x="69" y="170"/>
                    <a:pt x="69" y="170"/>
                  </a:cubicBezTo>
                  <a:cubicBezTo>
                    <a:pt x="71" y="170"/>
                    <a:pt x="73" y="168"/>
                    <a:pt x="73" y="165"/>
                  </a:cubicBezTo>
                  <a:cubicBezTo>
                    <a:pt x="73" y="120"/>
                    <a:pt x="73" y="120"/>
                    <a:pt x="73" y="120"/>
                  </a:cubicBezTo>
                  <a:cubicBezTo>
                    <a:pt x="73" y="118"/>
                    <a:pt x="71" y="116"/>
                    <a:pt x="69" y="116"/>
                  </a:cubicBezTo>
                  <a:cubicBezTo>
                    <a:pt x="62" y="116"/>
                    <a:pt x="62" y="116"/>
                    <a:pt x="62" y="116"/>
                  </a:cubicBezTo>
                  <a:cubicBezTo>
                    <a:pt x="62" y="105"/>
                    <a:pt x="62" y="105"/>
                    <a:pt x="62" y="105"/>
                  </a:cubicBezTo>
                  <a:cubicBezTo>
                    <a:pt x="62" y="89"/>
                    <a:pt x="68" y="75"/>
                    <a:pt x="79" y="65"/>
                  </a:cubicBezTo>
                  <a:cubicBezTo>
                    <a:pt x="80" y="65"/>
                    <a:pt x="81" y="65"/>
                    <a:pt x="83" y="64"/>
                  </a:cubicBezTo>
                  <a:cubicBezTo>
                    <a:pt x="92" y="56"/>
                    <a:pt x="104" y="52"/>
                    <a:pt x="116" y="52"/>
                  </a:cubicBezTo>
                  <a:cubicBezTo>
                    <a:pt x="128" y="52"/>
                    <a:pt x="140" y="56"/>
                    <a:pt x="149" y="64"/>
                  </a:cubicBezTo>
                  <a:cubicBezTo>
                    <a:pt x="150" y="65"/>
                    <a:pt x="152" y="65"/>
                    <a:pt x="153" y="65"/>
                  </a:cubicBezTo>
                  <a:cubicBezTo>
                    <a:pt x="163" y="75"/>
                    <a:pt x="170" y="89"/>
                    <a:pt x="170" y="105"/>
                  </a:cubicBezTo>
                  <a:cubicBezTo>
                    <a:pt x="170" y="116"/>
                    <a:pt x="170" y="116"/>
                    <a:pt x="170" y="116"/>
                  </a:cubicBezTo>
                  <a:cubicBezTo>
                    <a:pt x="163" y="116"/>
                    <a:pt x="163" y="116"/>
                    <a:pt x="163" y="116"/>
                  </a:cubicBezTo>
                  <a:cubicBezTo>
                    <a:pt x="161" y="116"/>
                    <a:pt x="158" y="118"/>
                    <a:pt x="158" y="120"/>
                  </a:cubicBezTo>
                  <a:cubicBezTo>
                    <a:pt x="158" y="165"/>
                    <a:pt x="158" y="165"/>
                    <a:pt x="158" y="165"/>
                  </a:cubicBezTo>
                  <a:cubicBezTo>
                    <a:pt x="158" y="167"/>
                    <a:pt x="160" y="169"/>
                    <a:pt x="161" y="169"/>
                  </a:cubicBezTo>
                  <a:cubicBezTo>
                    <a:pt x="154" y="175"/>
                    <a:pt x="141" y="183"/>
                    <a:pt x="130" y="183"/>
                  </a:cubicBezTo>
                  <a:cubicBezTo>
                    <a:pt x="129" y="183"/>
                    <a:pt x="129" y="183"/>
                    <a:pt x="129" y="183"/>
                  </a:cubicBezTo>
                  <a:cubicBezTo>
                    <a:pt x="128" y="181"/>
                    <a:pt x="126" y="180"/>
                    <a:pt x="124" y="180"/>
                  </a:cubicBezTo>
                  <a:cubicBezTo>
                    <a:pt x="107" y="180"/>
                    <a:pt x="107" y="180"/>
                    <a:pt x="107" y="180"/>
                  </a:cubicBezTo>
                  <a:cubicBezTo>
                    <a:pt x="103" y="180"/>
                    <a:pt x="101" y="183"/>
                    <a:pt x="101" y="186"/>
                  </a:cubicBezTo>
                  <a:cubicBezTo>
                    <a:pt x="101" y="189"/>
                    <a:pt x="103" y="192"/>
                    <a:pt x="107" y="192"/>
                  </a:cubicBezTo>
                  <a:cubicBezTo>
                    <a:pt x="124" y="192"/>
                    <a:pt x="124" y="192"/>
                    <a:pt x="124" y="192"/>
                  </a:cubicBezTo>
                  <a:cubicBezTo>
                    <a:pt x="126" y="192"/>
                    <a:pt x="128" y="191"/>
                    <a:pt x="129" y="189"/>
                  </a:cubicBezTo>
                  <a:cubicBezTo>
                    <a:pt x="130" y="189"/>
                    <a:pt x="130" y="189"/>
                    <a:pt x="130" y="189"/>
                  </a:cubicBezTo>
                  <a:cubicBezTo>
                    <a:pt x="147" y="189"/>
                    <a:pt x="164" y="175"/>
                    <a:pt x="171" y="170"/>
                  </a:cubicBezTo>
                  <a:cubicBezTo>
                    <a:pt x="181" y="170"/>
                    <a:pt x="181" y="170"/>
                    <a:pt x="181" y="170"/>
                  </a:cubicBezTo>
                  <a:cubicBezTo>
                    <a:pt x="181" y="170"/>
                    <a:pt x="181" y="170"/>
                    <a:pt x="181" y="170"/>
                  </a:cubicBezTo>
                  <a:cubicBezTo>
                    <a:pt x="181" y="170"/>
                    <a:pt x="181" y="170"/>
                    <a:pt x="181" y="170"/>
                  </a:cubicBezTo>
                  <a:cubicBezTo>
                    <a:pt x="181" y="170"/>
                    <a:pt x="181" y="170"/>
                    <a:pt x="181" y="170"/>
                  </a:cubicBezTo>
                  <a:cubicBezTo>
                    <a:pt x="182" y="170"/>
                    <a:pt x="183" y="169"/>
                    <a:pt x="184" y="169"/>
                  </a:cubicBezTo>
                  <a:cubicBezTo>
                    <a:pt x="185" y="168"/>
                    <a:pt x="195" y="159"/>
                    <a:pt x="195" y="143"/>
                  </a:cubicBezTo>
                  <a:close/>
                </a:path>
              </a:pathLst>
            </a:custGeom>
            <a:solidFill>
              <a:srgbClr val="C3002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057DC23D-0FE4-4E5E-ABC4-2484A33037DF}"/>
                </a:ext>
              </a:extLst>
            </p:cNvPr>
            <p:cNvSpPr txBox="1"/>
            <p:nvPr/>
          </p:nvSpPr>
          <p:spPr>
            <a:xfrm>
              <a:off x="6013450" y="6332413"/>
              <a:ext cx="3495554" cy="369332"/>
            </a:xfrm>
            <a:prstGeom prst="rect">
              <a:avLst/>
            </a:prstGeom>
            <a:noFill/>
          </p:spPr>
          <p:txBody>
            <a:bodyPr wrap="square" rtlCol="0">
              <a:spAutoFit/>
            </a:bodyPr>
            <a:lstStyle/>
            <a:p>
              <a:r>
                <a:rPr lang="en-US" dirty="0">
                  <a:latin typeface="Georgia" panose="02040502050405020303" pitchFamily="18" charset="0"/>
                </a:rPr>
                <a:t>1-800-123-4567</a:t>
              </a:r>
            </a:p>
          </p:txBody>
        </p:sp>
      </p:grpSp>
      <p:pic>
        <p:nvPicPr>
          <p:cNvPr id="2" name="Picture 1"/>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13461" y="768349"/>
            <a:ext cx="5699812" cy="3419888"/>
          </a:xfrm>
          <a:prstGeom prst="rect">
            <a:avLst/>
          </a:prstGeom>
        </p:spPr>
      </p:pic>
    </p:spTree>
    <p:extLst>
      <p:ext uri="{BB962C8B-B14F-4D97-AF65-F5344CB8AC3E}">
        <p14:creationId xmlns:p14="http://schemas.microsoft.com/office/powerpoint/2010/main" val="18040341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002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C6A5FE-31C0-4712-9C43-D2C3BE3567BC}"/>
              </a:ext>
            </a:extLst>
          </p:cNvPr>
          <p:cNvSpPr/>
          <p:nvPr/>
        </p:nvSpPr>
        <p:spPr>
          <a:xfrm>
            <a:off x="0" y="4356100"/>
            <a:ext cx="12192000" cy="2501900"/>
          </a:xfrm>
          <a:prstGeom prst="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36E290-84BB-4F8C-BD9F-50A771EAC80E}"/>
              </a:ext>
            </a:extLst>
          </p:cNvPr>
          <p:cNvPicPr>
            <a:picLocks noChangeAspect="1"/>
          </p:cNvPicPr>
          <p:nvPr/>
        </p:nvPicPr>
        <p:blipFill rotWithShape="1">
          <a:blip r:embed="rId2">
            <a:extLst>
              <a:ext uri="{28A0092B-C50C-407E-A947-70E740481C1C}">
                <a14:useLocalDpi xmlns:a14="http://schemas.microsoft.com/office/drawing/2010/main" val="0"/>
              </a:ext>
            </a:extLst>
          </a:blip>
          <a:srcRect t="22103" b="30291"/>
          <a:stretch/>
        </p:blipFill>
        <p:spPr>
          <a:xfrm>
            <a:off x="0" y="0"/>
            <a:ext cx="12192000" cy="4356100"/>
          </a:xfrm>
          <a:prstGeom prst="rect">
            <a:avLst/>
          </a:prstGeom>
        </p:spPr>
      </p:pic>
      <p:sp>
        <p:nvSpPr>
          <p:cNvPr id="10" name="Rectangle 9">
            <a:extLst>
              <a:ext uri="{FF2B5EF4-FFF2-40B4-BE49-F238E27FC236}">
                <a16:creationId xmlns:a16="http://schemas.microsoft.com/office/drawing/2014/main" id="{C251E2E3-765D-4181-9322-F8A393C9C587}"/>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CBC0552-85B4-4A9C-8ED3-895463D1455C}"/>
              </a:ext>
            </a:extLst>
          </p:cNvPr>
          <p:cNvSpPr txBox="1"/>
          <p:nvPr/>
        </p:nvSpPr>
        <p:spPr>
          <a:xfrm>
            <a:off x="1314450" y="4483100"/>
            <a:ext cx="9563100" cy="461665"/>
          </a:xfrm>
          <a:prstGeom prst="rect">
            <a:avLst/>
          </a:prstGeom>
          <a:noFill/>
        </p:spPr>
        <p:txBody>
          <a:bodyPr wrap="square" rtlCol="0">
            <a:spAutoFit/>
          </a:bodyPr>
          <a:lstStyle/>
          <a:p>
            <a:pPr algn="ctr"/>
            <a:r>
              <a:rPr lang="en-US" sz="2400" b="1" dirty="0">
                <a:solidFill>
                  <a:srgbClr val="FFC718"/>
                </a:solidFill>
                <a:latin typeface="Kristen ITC" panose="03050502040202030202" pitchFamily="66" charset="0"/>
              </a:rPr>
              <a:t>WE SERVE THE BEST QUALITY FOOD IN TOWN</a:t>
            </a:r>
          </a:p>
        </p:txBody>
      </p:sp>
      <p:sp>
        <p:nvSpPr>
          <p:cNvPr id="12" name="TextBox 11">
            <a:extLst>
              <a:ext uri="{FF2B5EF4-FFF2-40B4-BE49-F238E27FC236}">
                <a16:creationId xmlns:a16="http://schemas.microsoft.com/office/drawing/2014/main" id="{1DE14C61-B346-444D-BF30-DE5297CE8C48}"/>
              </a:ext>
            </a:extLst>
          </p:cNvPr>
          <p:cNvSpPr txBox="1"/>
          <p:nvPr/>
        </p:nvSpPr>
        <p:spPr>
          <a:xfrm>
            <a:off x="596900" y="5201940"/>
            <a:ext cx="10998200" cy="923330"/>
          </a:xfrm>
          <a:prstGeom prst="rect">
            <a:avLst/>
          </a:prstGeom>
          <a:noFill/>
        </p:spPr>
        <p:txBody>
          <a:bodyPr wrap="square" rtlCol="0">
            <a:spAutoFit/>
          </a:bodyPr>
          <a:lstStyle/>
          <a:p>
            <a:pPr algn="ctr"/>
            <a:r>
              <a:rPr lang="en-US" dirty="0">
                <a:solidFill>
                  <a:schemeClr val="bg1"/>
                </a:solidFill>
                <a:latin typeface="Georgia" panose="02040502050405020303" pitchFamily="18" charset="0"/>
              </a:rPr>
              <a:t>Burger Craving Resto is operating for almost 10 years in business. We always promise our customers that we will give you the best taste of different kind of burgers in town. We also promise that we are giving you promos and discounts every month.</a:t>
            </a:r>
          </a:p>
        </p:txBody>
      </p:sp>
      <p:cxnSp>
        <p:nvCxnSpPr>
          <p:cNvPr id="14" name="Straight Connector 13">
            <a:extLst>
              <a:ext uri="{FF2B5EF4-FFF2-40B4-BE49-F238E27FC236}">
                <a16:creationId xmlns:a16="http://schemas.microsoft.com/office/drawing/2014/main" id="{AE3F6079-EAB3-4D19-AFE7-CE99BF24E66B}"/>
              </a:ext>
            </a:extLst>
          </p:cNvPr>
          <p:cNvCxnSpPr>
            <a:cxnSpLocks/>
          </p:cNvCxnSpPr>
          <p:nvPr/>
        </p:nvCxnSpPr>
        <p:spPr>
          <a:xfrm>
            <a:off x="4159250" y="5054600"/>
            <a:ext cx="3873500" cy="0"/>
          </a:xfrm>
          <a:prstGeom prst="line">
            <a:avLst/>
          </a:prstGeom>
          <a:ln w="41275" cap="rnd">
            <a:solidFill>
              <a:srgbClr val="FFC718"/>
            </a:solidFill>
            <a:round/>
          </a:ln>
        </p:spPr>
        <p:style>
          <a:lnRef idx="1">
            <a:schemeClr val="accent1"/>
          </a:lnRef>
          <a:fillRef idx="0">
            <a:schemeClr val="accent1"/>
          </a:fillRef>
          <a:effectRef idx="0">
            <a:schemeClr val="accent1"/>
          </a:effectRef>
          <a:fontRef idx="minor">
            <a:schemeClr val="tx1"/>
          </a:fontRef>
        </p:style>
      </p:cxnSp>
      <p:sp>
        <p:nvSpPr>
          <p:cNvPr id="8" name="Plus Sign 7">
            <a:extLst>
              <a:ext uri="{FF2B5EF4-FFF2-40B4-BE49-F238E27FC236}">
                <a16:creationId xmlns:a16="http://schemas.microsoft.com/office/drawing/2014/main" id="{663294B6-39EE-45B4-A604-D854557AF870}"/>
              </a:ext>
            </a:extLst>
          </p:cNvPr>
          <p:cNvSpPr/>
          <p:nvPr/>
        </p:nvSpPr>
        <p:spPr>
          <a:xfrm>
            <a:off x="25275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90AFFBF9-18E7-4648-B5B4-71C60D3EE6AF}"/>
              </a:ext>
            </a:extLst>
          </p:cNvPr>
          <p:cNvSpPr/>
          <p:nvPr/>
        </p:nvSpPr>
        <p:spPr>
          <a:xfrm>
            <a:off x="34609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3BE3FA2E-E5FC-4C1A-875C-DED9BF238E1E}"/>
              </a:ext>
            </a:extLst>
          </p:cNvPr>
          <p:cNvSpPr/>
          <p:nvPr/>
        </p:nvSpPr>
        <p:spPr>
          <a:xfrm>
            <a:off x="43944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DEFC3CFD-41D9-41AB-A719-E84F385466B4}"/>
              </a:ext>
            </a:extLst>
          </p:cNvPr>
          <p:cNvSpPr/>
          <p:nvPr/>
        </p:nvSpPr>
        <p:spPr>
          <a:xfrm>
            <a:off x="53278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32500B14-98FE-4FCF-80DF-98CF4139032D}"/>
              </a:ext>
            </a:extLst>
          </p:cNvPr>
          <p:cNvSpPr/>
          <p:nvPr/>
        </p:nvSpPr>
        <p:spPr>
          <a:xfrm>
            <a:off x="62613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9FC6068D-375F-4DAA-8F57-74521DAE961C}"/>
              </a:ext>
            </a:extLst>
          </p:cNvPr>
          <p:cNvSpPr/>
          <p:nvPr/>
        </p:nvSpPr>
        <p:spPr>
          <a:xfrm>
            <a:off x="71947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B8592600-7556-437C-A35A-EEC60582A4E6}"/>
              </a:ext>
            </a:extLst>
          </p:cNvPr>
          <p:cNvSpPr/>
          <p:nvPr/>
        </p:nvSpPr>
        <p:spPr>
          <a:xfrm>
            <a:off x="81282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60ADC6C0-91EC-48DB-8742-A3A244051CD6}"/>
              </a:ext>
            </a:extLst>
          </p:cNvPr>
          <p:cNvSpPr/>
          <p:nvPr/>
        </p:nvSpPr>
        <p:spPr>
          <a:xfrm>
            <a:off x="90616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82911108-E516-4303-A578-44C41BB0A06E}"/>
              </a:ext>
            </a:extLst>
          </p:cNvPr>
          <p:cNvSpPr/>
          <p:nvPr/>
        </p:nvSpPr>
        <p:spPr>
          <a:xfrm>
            <a:off x="99951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A5D4B5DA-E0F2-40B0-AF77-7FA0F390E053}"/>
              </a:ext>
            </a:extLst>
          </p:cNvPr>
          <p:cNvSpPr/>
          <p:nvPr/>
        </p:nvSpPr>
        <p:spPr>
          <a:xfrm>
            <a:off x="15940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D81E8F46-6B1F-4D15-9114-7BF76F2C4152}"/>
              </a:ext>
            </a:extLst>
          </p:cNvPr>
          <p:cNvSpPr/>
          <p:nvPr/>
        </p:nvSpPr>
        <p:spPr>
          <a:xfrm>
            <a:off x="25275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A0FA0F17-2D9C-4174-A154-1A04DCD8D7AD}"/>
              </a:ext>
            </a:extLst>
          </p:cNvPr>
          <p:cNvSpPr/>
          <p:nvPr/>
        </p:nvSpPr>
        <p:spPr>
          <a:xfrm>
            <a:off x="34609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DAB03036-AD5B-43A8-8919-CC1FB6203FC1}"/>
              </a:ext>
            </a:extLst>
          </p:cNvPr>
          <p:cNvSpPr/>
          <p:nvPr/>
        </p:nvSpPr>
        <p:spPr>
          <a:xfrm>
            <a:off x="43944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9B66EFFB-504B-4268-A64A-42C54D21A34A}"/>
              </a:ext>
            </a:extLst>
          </p:cNvPr>
          <p:cNvSpPr/>
          <p:nvPr/>
        </p:nvSpPr>
        <p:spPr>
          <a:xfrm>
            <a:off x="53278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F3E82919-43D1-4258-8BF3-54BBACE6A7FF}"/>
              </a:ext>
            </a:extLst>
          </p:cNvPr>
          <p:cNvSpPr/>
          <p:nvPr/>
        </p:nvSpPr>
        <p:spPr>
          <a:xfrm>
            <a:off x="62613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CBF61D71-2DB2-43B1-8FAA-43D8FFB20B22}"/>
              </a:ext>
            </a:extLst>
          </p:cNvPr>
          <p:cNvSpPr/>
          <p:nvPr/>
        </p:nvSpPr>
        <p:spPr>
          <a:xfrm>
            <a:off x="71947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DC5B23C0-125D-4CE8-8C12-7999C5390744}"/>
              </a:ext>
            </a:extLst>
          </p:cNvPr>
          <p:cNvSpPr/>
          <p:nvPr/>
        </p:nvSpPr>
        <p:spPr>
          <a:xfrm>
            <a:off x="81282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30A5CC59-F800-4872-817D-4A1262FAFE12}"/>
              </a:ext>
            </a:extLst>
          </p:cNvPr>
          <p:cNvSpPr/>
          <p:nvPr/>
        </p:nvSpPr>
        <p:spPr>
          <a:xfrm>
            <a:off x="90616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85B8807A-B634-4F7A-9EA5-4D0CDA82F534}"/>
              </a:ext>
            </a:extLst>
          </p:cNvPr>
          <p:cNvSpPr/>
          <p:nvPr/>
        </p:nvSpPr>
        <p:spPr>
          <a:xfrm>
            <a:off x="99951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F034463F-A3CA-4A83-AAAB-A6EAE0E50A02}"/>
              </a:ext>
            </a:extLst>
          </p:cNvPr>
          <p:cNvSpPr/>
          <p:nvPr/>
        </p:nvSpPr>
        <p:spPr>
          <a:xfrm>
            <a:off x="15940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BFA7851A-6156-47B0-9BE3-AEDE4B9F5531}"/>
              </a:ext>
            </a:extLst>
          </p:cNvPr>
          <p:cNvSpPr/>
          <p:nvPr/>
        </p:nvSpPr>
        <p:spPr>
          <a:xfrm>
            <a:off x="25275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B87D1EE7-D353-4C76-9130-80657970D22A}"/>
              </a:ext>
            </a:extLst>
          </p:cNvPr>
          <p:cNvSpPr/>
          <p:nvPr/>
        </p:nvSpPr>
        <p:spPr>
          <a:xfrm>
            <a:off x="34609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4E512DF6-8525-4FCF-B7A0-1D8E79A80636}"/>
              </a:ext>
            </a:extLst>
          </p:cNvPr>
          <p:cNvSpPr/>
          <p:nvPr/>
        </p:nvSpPr>
        <p:spPr>
          <a:xfrm>
            <a:off x="43944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02DFF160-7992-4751-87F1-9E452E653ADA}"/>
              </a:ext>
            </a:extLst>
          </p:cNvPr>
          <p:cNvSpPr/>
          <p:nvPr/>
        </p:nvSpPr>
        <p:spPr>
          <a:xfrm>
            <a:off x="53278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C6625EA4-EB32-48CA-8D28-2090098EF24D}"/>
              </a:ext>
            </a:extLst>
          </p:cNvPr>
          <p:cNvSpPr/>
          <p:nvPr/>
        </p:nvSpPr>
        <p:spPr>
          <a:xfrm>
            <a:off x="62613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96ACB066-15CF-473A-95D8-9C1CBB2D168C}"/>
              </a:ext>
            </a:extLst>
          </p:cNvPr>
          <p:cNvSpPr/>
          <p:nvPr/>
        </p:nvSpPr>
        <p:spPr>
          <a:xfrm>
            <a:off x="71947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BD6B6956-F3C3-479F-ADA1-24C6AE0EEA6B}"/>
              </a:ext>
            </a:extLst>
          </p:cNvPr>
          <p:cNvSpPr/>
          <p:nvPr/>
        </p:nvSpPr>
        <p:spPr>
          <a:xfrm>
            <a:off x="81282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0761F956-291F-467A-90B6-A5BFAA05D35A}"/>
              </a:ext>
            </a:extLst>
          </p:cNvPr>
          <p:cNvSpPr/>
          <p:nvPr/>
        </p:nvSpPr>
        <p:spPr>
          <a:xfrm>
            <a:off x="90616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AB6E5624-B5EB-4ADC-AE36-409DD7799467}"/>
              </a:ext>
            </a:extLst>
          </p:cNvPr>
          <p:cNvSpPr/>
          <p:nvPr/>
        </p:nvSpPr>
        <p:spPr>
          <a:xfrm>
            <a:off x="99951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F8C60FFE-765C-408F-8ED4-3B330E645EB1}"/>
              </a:ext>
            </a:extLst>
          </p:cNvPr>
          <p:cNvSpPr/>
          <p:nvPr/>
        </p:nvSpPr>
        <p:spPr>
          <a:xfrm>
            <a:off x="15940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238432"/>
      </p:ext>
    </p:extLst>
  </p:cSld>
  <p:clrMapOvr>
    <a:masterClrMapping/>
  </p:clrMapOvr>
  <mc:AlternateContent xmlns:mc="http://schemas.openxmlformats.org/markup-compatibility/2006" xmlns:p14="http://schemas.microsoft.com/office/powerpoint/2010/main">
    <mc:Choice Requires="p14">
      <p:transition spd="slow" p14:dur="1300" advClick="0" advTm="5000">
        <p14:pan dir="u"/>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49" presetClass="entr" presetSubtype="0" repeatCount="indefinite" decel="10000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360"/>
                                          </p:val>
                                        </p:tav>
                                        <p:tav tm="100000">
                                          <p:val>
                                            <p:fltVal val="0"/>
                                          </p:val>
                                        </p:tav>
                                      </p:tavLst>
                                    </p:anim>
                                    <p:animEffect transition="in" filter="fade">
                                      <p:cBhvr>
                                        <p:cTn id="32" dur="1000"/>
                                        <p:tgtEl>
                                          <p:spTgt spid="8"/>
                                        </p:tgtEl>
                                      </p:cBhvr>
                                    </p:animEffect>
                                  </p:childTnLst>
                                </p:cTn>
                              </p:par>
                              <p:par>
                                <p:cTn id="33" presetID="49" presetClass="entr" presetSubtype="0" repeatCount="indefinite" decel="10000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360"/>
                                          </p:val>
                                        </p:tav>
                                        <p:tav tm="100000">
                                          <p:val>
                                            <p:fltVal val="0"/>
                                          </p:val>
                                        </p:tav>
                                      </p:tavLst>
                                    </p:anim>
                                    <p:animEffect transition="in" filter="fade">
                                      <p:cBhvr>
                                        <p:cTn id="38" dur="1000"/>
                                        <p:tgtEl>
                                          <p:spTgt spid="13"/>
                                        </p:tgtEl>
                                      </p:cBhvr>
                                    </p:animEffect>
                                  </p:childTnLst>
                                </p:cTn>
                              </p:par>
                              <p:par>
                                <p:cTn id="39" presetID="49" presetClass="entr" presetSubtype="0" repeatCount="indefinite" decel="100000"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360"/>
                                          </p:val>
                                        </p:tav>
                                        <p:tav tm="100000">
                                          <p:val>
                                            <p:fltVal val="0"/>
                                          </p:val>
                                        </p:tav>
                                      </p:tavLst>
                                    </p:anim>
                                    <p:animEffect transition="in" filter="fade">
                                      <p:cBhvr>
                                        <p:cTn id="44" dur="1000"/>
                                        <p:tgtEl>
                                          <p:spTgt spid="15"/>
                                        </p:tgtEl>
                                      </p:cBhvr>
                                    </p:animEffect>
                                  </p:childTnLst>
                                </p:cTn>
                              </p:par>
                              <p:par>
                                <p:cTn id="45" presetID="49" presetClass="entr" presetSubtype="0" repeatCount="indefinite" decel="10000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360"/>
                                          </p:val>
                                        </p:tav>
                                        <p:tav tm="100000">
                                          <p:val>
                                            <p:fltVal val="0"/>
                                          </p:val>
                                        </p:tav>
                                      </p:tavLst>
                                    </p:anim>
                                    <p:animEffect transition="in" filter="fade">
                                      <p:cBhvr>
                                        <p:cTn id="50" dur="1000"/>
                                        <p:tgtEl>
                                          <p:spTgt spid="16"/>
                                        </p:tgtEl>
                                      </p:cBhvr>
                                    </p:animEffect>
                                  </p:childTnLst>
                                </p:cTn>
                              </p:par>
                              <p:par>
                                <p:cTn id="51" presetID="49" presetClass="entr" presetSubtype="0" repeatCount="indefinite" decel="100000" fill="hold" grpId="0" nodeType="withEffect">
                                  <p:stCondLst>
                                    <p:cond delay="2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360"/>
                                          </p:val>
                                        </p:tav>
                                        <p:tav tm="100000">
                                          <p:val>
                                            <p:fltVal val="0"/>
                                          </p:val>
                                        </p:tav>
                                      </p:tavLst>
                                    </p:anim>
                                    <p:animEffect transition="in" filter="fade">
                                      <p:cBhvr>
                                        <p:cTn id="56" dur="1000"/>
                                        <p:tgtEl>
                                          <p:spTgt spid="17"/>
                                        </p:tgtEl>
                                      </p:cBhvr>
                                    </p:animEffect>
                                  </p:childTnLst>
                                </p:cTn>
                              </p:par>
                              <p:par>
                                <p:cTn id="57" presetID="49" presetClass="entr" presetSubtype="0" repeatCount="indefinite" decel="10000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360"/>
                                          </p:val>
                                        </p:tav>
                                        <p:tav tm="100000">
                                          <p:val>
                                            <p:fltVal val="0"/>
                                          </p:val>
                                        </p:tav>
                                      </p:tavLst>
                                    </p:anim>
                                    <p:animEffect transition="in" filter="fade">
                                      <p:cBhvr>
                                        <p:cTn id="62" dur="1000"/>
                                        <p:tgtEl>
                                          <p:spTgt spid="18"/>
                                        </p:tgtEl>
                                      </p:cBhvr>
                                    </p:animEffect>
                                  </p:childTnLst>
                                </p:cTn>
                              </p:par>
                              <p:par>
                                <p:cTn id="63" presetID="49" presetClass="entr" presetSubtype="0" repeatCount="indefinite" decel="100000" fill="hold" grpId="0" nodeType="withEffect">
                                  <p:stCondLst>
                                    <p:cond delay="2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360"/>
                                          </p:val>
                                        </p:tav>
                                        <p:tav tm="100000">
                                          <p:val>
                                            <p:fltVal val="0"/>
                                          </p:val>
                                        </p:tav>
                                      </p:tavLst>
                                    </p:anim>
                                    <p:animEffect transition="in" filter="fade">
                                      <p:cBhvr>
                                        <p:cTn id="68" dur="1000"/>
                                        <p:tgtEl>
                                          <p:spTgt spid="19"/>
                                        </p:tgtEl>
                                      </p:cBhvr>
                                    </p:animEffect>
                                  </p:childTnLst>
                                </p:cTn>
                              </p:par>
                              <p:par>
                                <p:cTn id="69" presetID="49" presetClass="entr" presetSubtype="0" repeatCount="indefinite" decel="10000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ppt_w</p:attrName>
                                        </p:attrNameLst>
                                      </p:cBhvr>
                                      <p:tavLst>
                                        <p:tav tm="0">
                                          <p:val>
                                            <p:fltVal val="0"/>
                                          </p:val>
                                        </p:tav>
                                        <p:tav tm="100000">
                                          <p:val>
                                            <p:strVal val="#ppt_w"/>
                                          </p:val>
                                        </p:tav>
                                      </p:tavLst>
                                    </p:anim>
                                    <p:anim calcmode="lin" valueType="num">
                                      <p:cBhvr>
                                        <p:cTn id="72" dur="1000" fill="hold"/>
                                        <p:tgtEl>
                                          <p:spTgt spid="20"/>
                                        </p:tgtEl>
                                        <p:attrNameLst>
                                          <p:attrName>ppt_h</p:attrName>
                                        </p:attrNameLst>
                                      </p:cBhvr>
                                      <p:tavLst>
                                        <p:tav tm="0">
                                          <p:val>
                                            <p:fltVal val="0"/>
                                          </p:val>
                                        </p:tav>
                                        <p:tav tm="100000">
                                          <p:val>
                                            <p:strVal val="#ppt_h"/>
                                          </p:val>
                                        </p:tav>
                                      </p:tavLst>
                                    </p:anim>
                                    <p:anim calcmode="lin" valueType="num">
                                      <p:cBhvr>
                                        <p:cTn id="73" dur="1000" fill="hold"/>
                                        <p:tgtEl>
                                          <p:spTgt spid="20"/>
                                        </p:tgtEl>
                                        <p:attrNameLst>
                                          <p:attrName>style.rotation</p:attrName>
                                        </p:attrNameLst>
                                      </p:cBhvr>
                                      <p:tavLst>
                                        <p:tav tm="0">
                                          <p:val>
                                            <p:fltVal val="360"/>
                                          </p:val>
                                        </p:tav>
                                        <p:tav tm="100000">
                                          <p:val>
                                            <p:fltVal val="0"/>
                                          </p:val>
                                        </p:tav>
                                      </p:tavLst>
                                    </p:anim>
                                    <p:animEffect transition="in" filter="fade">
                                      <p:cBhvr>
                                        <p:cTn id="74" dur="1000"/>
                                        <p:tgtEl>
                                          <p:spTgt spid="20"/>
                                        </p:tgtEl>
                                      </p:cBhvr>
                                    </p:animEffect>
                                  </p:childTnLst>
                                </p:cTn>
                              </p:par>
                              <p:par>
                                <p:cTn id="75" presetID="49" presetClass="entr" presetSubtype="0" repeatCount="indefinite" decel="100000"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fltVal val="0"/>
                                          </p:val>
                                        </p:tav>
                                        <p:tav tm="100000">
                                          <p:val>
                                            <p:strVal val="#ppt_w"/>
                                          </p:val>
                                        </p:tav>
                                      </p:tavLst>
                                    </p:anim>
                                    <p:anim calcmode="lin" valueType="num">
                                      <p:cBhvr>
                                        <p:cTn id="78" dur="1000" fill="hold"/>
                                        <p:tgtEl>
                                          <p:spTgt spid="21"/>
                                        </p:tgtEl>
                                        <p:attrNameLst>
                                          <p:attrName>ppt_h</p:attrName>
                                        </p:attrNameLst>
                                      </p:cBhvr>
                                      <p:tavLst>
                                        <p:tav tm="0">
                                          <p:val>
                                            <p:fltVal val="0"/>
                                          </p:val>
                                        </p:tav>
                                        <p:tav tm="100000">
                                          <p:val>
                                            <p:strVal val="#ppt_h"/>
                                          </p:val>
                                        </p:tav>
                                      </p:tavLst>
                                    </p:anim>
                                    <p:anim calcmode="lin" valueType="num">
                                      <p:cBhvr>
                                        <p:cTn id="79" dur="1000" fill="hold"/>
                                        <p:tgtEl>
                                          <p:spTgt spid="21"/>
                                        </p:tgtEl>
                                        <p:attrNameLst>
                                          <p:attrName>style.rotation</p:attrName>
                                        </p:attrNameLst>
                                      </p:cBhvr>
                                      <p:tavLst>
                                        <p:tav tm="0">
                                          <p:val>
                                            <p:fltVal val="360"/>
                                          </p:val>
                                        </p:tav>
                                        <p:tav tm="100000">
                                          <p:val>
                                            <p:fltVal val="0"/>
                                          </p:val>
                                        </p:tav>
                                      </p:tavLst>
                                    </p:anim>
                                    <p:animEffect transition="in" filter="fade">
                                      <p:cBhvr>
                                        <p:cTn id="80" dur="1000"/>
                                        <p:tgtEl>
                                          <p:spTgt spid="21"/>
                                        </p:tgtEl>
                                      </p:cBhvr>
                                    </p:animEffect>
                                  </p:childTnLst>
                                </p:cTn>
                              </p:par>
                              <p:par>
                                <p:cTn id="81" presetID="49" presetClass="entr" presetSubtype="0" repeatCount="indefinite" decel="10000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360"/>
                                          </p:val>
                                        </p:tav>
                                        <p:tav tm="100000">
                                          <p:val>
                                            <p:fltVal val="0"/>
                                          </p:val>
                                        </p:tav>
                                      </p:tavLst>
                                    </p:anim>
                                    <p:animEffect transition="in" filter="fade">
                                      <p:cBhvr>
                                        <p:cTn id="86" dur="1000"/>
                                        <p:tgtEl>
                                          <p:spTgt spid="22"/>
                                        </p:tgtEl>
                                      </p:cBhvr>
                                    </p:animEffect>
                                  </p:childTnLst>
                                </p:cTn>
                              </p:par>
                              <p:par>
                                <p:cTn id="87" presetID="49" presetClass="entr" presetSubtype="0" repeatCount="indefinite" decel="10000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1000" fill="hold"/>
                                        <p:tgtEl>
                                          <p:spTgt spid="23"/>
                                        </p:tgtEl>
                                        <p:attrNameLst>
                                          <p:attrName>ppt_w</p:attrName>
                                        </p:attrNameLst>
                                      </p:cBhvr>
                                      <p:tavLst>
                                        <p:tav tm="0">
                                          <p:val>
                                            <p:fltVal val="0"/>
                                          </p:val>
                                        </p:tav>
                                        <p:tav tm="100000">
                                          <p:val>
                                            <p:strVal val="#ppt_w"/>
                                          </p:val>
                                        </p:tav>
                                      </p:tavLst>
                                    </p:anim>
                                    <p:anim calcmode="lin" valueType="num">
                                      <p:cBhvr>
                                        <p:cTn id="90" dur="1000" fill="hold"/>
                                        <p:tgtEl>
                                          <p:spTgt spid="23"/>
                                        </p:tgtEl>
                                        <p:attrNameLst>
                                          <p:attrName>ppt_h</p:attrName>
                                        </p:attrNameLst>
                                      </p:cBhvr>
                                      <p:tavLst>
                                        <p:tav tm="0">
                                          <p:val>
                                            <p:fltVal val="0"/>
                                          </p:val>
                                        </p:tav>
                                        <p:tav tm="100000">
                                          <p:val>
                                            <p:strVal val="#ppt_h"/>
                                          </p:val>
                                        </p:tav>
                                      </p:tavLst>
                                    </p:anim>
                                    <p:anim calcmode="lin" valueType="num">
                                      <p:cBhvr>
                                        <p:cTn id="91" dur="1000" fill="hold"/>
                                        <p:tgtEl>
                                          <p:spTgt spid="23"/>
                                        </p:tgtEl>
                                        <p:attrNameLst>
                                          <p:attrName>style.rotation</p:attrName>
                                        </p:attrNameLst>
                                      </p:cBhvr>
                                      <p:tavLst>
                                        <p:tav tm="0">
                                          <p:val>
                                            <p:fltVal val="360"/>
                                          </p:val>
                                        </p:tav>
                                        <p:tav tm="100000">
                                          <p:val>
                                            <p:fltVal val="0"/>
                                          </p:val>
                                        </p:tav>
                                      </p:tavLst>
                                    </p:anim>
                                    <p:animEffect transition="in" filter="fade">
                                      <p:cBhvr>
                                        <p:cTn id="92" dur="1000"/>
                                        <p:tgtEl>
                                          <p:spTgt spid="23"/>
                                        </p:tgtEl>
                                      </p:cBhvr>
                                    </p:animEffect>
                                  </p:childTnLst>
                                </p:cTn>
                              </p:par>
                              <p:par>
                                <p:cTn id="93" presetID="49" presetClass="entr" presetSubtype="0" repeatCount="indefinite" decel="100000" fill="hold" grpId="0" nodeType="withEffect">
                                  <p:stCondLst>
                                    <p:cond delay="200"/>
                                  </p:stCondLst>
                                  <p:childTnLst>
                                    <p:set>
                                      <p:cBhvr>
                                        <p:cTn id="94" dur="1" fill="hold">
                                          <p:stCondLst>
                                            <p:cond delay="0"/>
                                          </p:stCondLst>
                                        </p:cTn>
                                        <p:tgtEl>
                                          <p:spTgt spid="24"/>
                                        </p:tgtEl>
                                        <p:attrNameLst>
                                          <p:attrName>style.visibility</p:attrName>
                                        </p:attrNameLst>
                                      </p:cBhvr>
                                      <p:to>
                                        <p:strVal val="visible"/>
                                      </p:to>
                                    </p:set>
                                    <p:anim calcmode="lin" valueType="num">
                                      <p:cBhvr>
                                        <p:cTn id="95" dur="1000" fill="hold"/>
                                        <p:tgtEl>
                                          <p:spTgt spid="24"/>
                                        </p:tgtEl>
                                        <p:attrNameLst>
                                          <p:attrName>ppt_w</p:attrName>
                                        </p:attrNameLst>
                                      </p:cBhvr>
                                      <p:tavLst>
                                        <p:tav tm="0">
                                          <p:val>
                                            <p:fltVal val="0"/>
                                          </p:val>
                                        </p:tav>
                                        <p:tav tm="100000">
                                          <p:val>
                                            <p:strVal val="#ppt_w"/>
                                          </p:val>
                                        </p:tav>
                                      </p:tavLst>
                                    </p:anim>
                                    <p:anim calcmode="lin" valueType="num">
                                      <p:cBhvr>
                                        <p:cTn id="96" dur="1000" fill="hold"/>
                                        <p:tgtEl>
                                          <p:spTgt spid="24"/>
                                        </p:tgtEl>
                                        <p:attrNameLst>
                                          <p:attrName>ppt_h</p:attrName>
                                        </p:attrNameLst>
                                      </p:cBhvr>
                                      <p:tavLst>
                                        <p:tav tm="0">
                                          <p:val>
                                            <p:fltVal val="0"/>
                                          </p:val>
                                        </p:tav>
                                        <p:tav tm="100000">
                                          <p:val>
                                            <p:strVal val="#ppt_h"/>
                                          </p:val>
                                        </p:tav>
                                      </p:tavLst>
                                    </p:anim>
                                    <p:anim calcmode="lin" valueType="num">
                                      <p:cBhvr>
                                        <p:cTn id="97" dur="1000" fill="hold"/>
                                        <p:tgtEl>
                                          <p:spTgt spid="24"/>
                                        </p:tgtEl>
                                        <p:attrNameLst>
                                          <p:attrName>style.rotation</p:attrName>
                                        </p:attrNameLst>
                                      </p:cBhvr>
                                      <p:tavLst>
                                        <p:tav tm="0">
                                          <p:val>
                                            <p:fltVal val="360"/>
                                          </p:val>
                                        </p:tav>
                                        <p:tav tm="100000">
                                          <p:val>
                                            <p:fltVal val="0"/>
                                          </p:val>
                                        </p:tav>
                                      </p:tavLst>
                                    </p:anim>
                                    <p:animEffect transition="in" filter="fade">
                                      <p:cBhvr>
                                        <p:cTn id="98" dur="1000"/>
                                        <p:tgtEl>
                                          <p:spTgt spid="24"/>
                                        </p:tgtEl>
                                      </p:cBhvr>
                                    </p:animEffect>
                                  </p:childTnLst>
                                </p:cTn>
                              </p:par>
                              <p:par>
                                <p:cTn id="99" presetID="49" presetClass="entr" presetSubtype="0" repeatCount="indefinite" decel="10000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1000" fill="hold"/>
                                        <p:tgtEl>
                                          <p:spTgt spid="25"/>
                                        </p:tgtEl>
                                        <p:attrNameLst>
                                          <p:attrName>ppt_w</p:attrName>
                                        </p:attrNameLst>
                                      </p:cBhvr>
                                      <p:tavLst>
                                        <p:tav tm="0">
                                          <p:val>
                                            <p:fltVal val="0"/>
                                          </p:val>
                                        </p:tav>
                                        <p:tav tm="100000">
                                          <p:val>
                                            <p:strVal val="#ppt_w"/>
                                          </p:val>
                                        </p:tav>
                                      </p:tavLst>
                                    </p:anim>
                                    <p:anim calcmode="lin" valueType="num">
                                      <p:cBhvr>
                                        <p:cTn id="102" dur="1000" fill="hold"/>
                                        <p:tgtEl>
                                          <p:spTgt spid="25"/>
                                        </p:tgtEl>
                                        <p:attrNameLst>
                                          <p:attrName>ppt_h</p:attrName>
                                        </p:attrNameLst>
                                      </p:cBhvr>
                                      <p:tavLst>
                                        <p:tav tm="0">
                                          <p:val>
                                            <p:fltVal val="0"/>
                                          </p:val>
                                        </p:tav>
                                        <p:tav tm="100000">
                                          <p:val>
                                            <p:strVal val="#ppt_h"/>
                                          </p:val>
                                        </p:tav>
                                      </p:tavLst>
                                    </p:anim>
                                    <p:anim calcmode="lin" valueType="num">
                                      <p:cBhvr>
                                        <p:cTn id="103" dur="1000" fill="hold"/>
                                        <p:tgtEl>
                                          <p:spTgt spid="25"/>
                                        </p:tgtEl>
                                        <p:attrNameLst>
                                          <p:attrName>style.rotation</p:attrName>
                                        </p:attrNameLst>
                                      </p:cBhvr>
                                      <p:tavLst>
                                        <p:tav tm="0">
                                          <p:val>
                                            <p:fltVal val="360"/>
                                          </p:val>
                                        </p:tav>
                                        <p:tav tm="100000">
                                          <p:val>
                                            <p:fltVal val="0"/>
                                          </p:val>
                                        </p:tav>
                                      </p:tavLst>
                                    </p:anim>
                                    <p:animEffect transition="in" filter="fade">
                                      <p:cBhvr>
                                        <p:cTn id="104" dur="1000"/>
                                        <p:tgtEl>
                                          <p:spTgt spid="25"/>
                                        </p:tgtEl>
                                      </p:cBhvr>
                                    </p:animEffect>
                                  </p:childTnLst>
                                </p:cTn>
                              </p:par>
                              <p:par>
                                <p:cTn id="105" presetID="49" presetClass="entr" presetSubtype="0" repeatCount="indefinite" decel="100000" fill="hold" grpId="0" nodeType="withEffect">
                                  <p:stCondLst>
                                    <p:cond delay="20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1000" fill="hold"/>
                                        <p:tgtEl>
                                          <p:spTgt spid="26"/>
                                        </p:tgtEl>
                                        <p:attrNameLst>
                                          <p:attrName>ppt_w</p:attrName>
                                        </p:attrNameLst>
                                      </p:cBhvr>
                                      <p:tavLst>
                                        <p:tav tm="0">
                                          <p:val>
                                            <p:fltVal val="0"/>
                                          </p:val>
                                        </p:tav>
                                        <p:tav tm="100000">
                                          <p:val>
                                            <p:strVal val="#ppt_w"/>
                                          </p:val>
                                        </p:tav>
                                      </p:tavLst>
                                    </p:anim>
                                    <p:anim calcmode="lin" valueType="num">
                                      <p:cBhvr>
                                        <p:cTn id="108" dur="1000" fill="hold"/>
                                        <p:tgtEl>
                                          <p:spTgt spid="26"/>
                                        </p:tgtEl>
                                        <p:attrNameLst>
                                          <p:attrName>ppt_h</p:attrName>
                                        </p:attrNameLst>
                                      </p:cBhvr>
                                      <p:tavLst>
                                        <p:tav tm="0">
                                          <p:val>
                                            <p:fltVal val="0"/>
                                          </p:val>
                                        </p:tav>
                                        <p:tav tm="100000">
                                          <p:val>
                                            <p:strVal val="#ppt_h"/>
                                          </p:val>
                                        </p:tav>
                                      </p:tavLst>
                                    </p:anim>
                                    <p:anim calcmode="lin" valueType="num">
                                      <p:cBhvr>
                                        <p:cTn id="109" dur="1000" fill="hold"/>
                                        <p:tgtEl>
                                          <p:spTgt spid="26"/>
                                        </p:tgtEl>
                                        <p:attrNameLst>
                                          <p:attrName>style.rotation</p:attrName>
                                        </p:attrNameLst>
                                      </p:cBhvr>
                                      <p:tavLst>
                                        <p:tav tm="0">
                                          <p:val>
                                            <p:fltVal val="360"/>
                                          </p:val>
                                        </p:tav>
                                        <p:tav tm="100000">
                                          <p:val>
                                            <p:fltVal val="0"/>
                                          </p:val>
                                        </p:tav>
                                      </p:tavLst>
                                    </p:anim>
                                    <p:animEffect transition="in" filter="fade">
                                      <p:cBhvr>
                                        <p:cTn id="110" dur="1000"/>
                                        <p:tgtEl>
                                          <p:spTgt spid="26"/>
                                        </p:tgtEl>
                                      </p:cBhvr>
                                    </p:animEffect>
                                  </p:childTnLst>
                                </p:cTn>
                              </p:par>
                              <p:par>
                                <p:cTn id="111" presetID="49" presetClass="entr" presetSubtype="0" repeatCount="indefinite" decel="10000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1000" fill="hold"/>
                                        <p:tgtEl>
                                          <p:spTgt spid="27"/>
                                        </p:tgtEl>
                                        <p:attrNameLst>
                                          <p:attrName>ppt_w</p:attrName>
                                        </p:attrNameLst>
                                      </p:cBhvr>
                                      <p:tavLst>
                                        <p:tav tm="0">
                                          <p:val>
                                            <p:fltVal val="0"/>
                                          </p:val>
                                        </p:tav>
                                        <p:tav tm="100000">
                                          <p:val>
                                            <p:strVal val="#ppt_w"/>
                                          </p:val>
                                        </p:tav>
                                      </p:tavLst>
                                    </p:anim>
                                    <p:anim calcmode="lin" valueType="num">
                                      <p:cBhvr>
                                        <p:cTn id="114" dur="1000" fill="hold"/>
                                        <p:tgtEl>
                                          <p:spTgt spid="27"/>
                                        </p:tgtEl>
                                        <p:attrNameLst>
                                          <p:attrName>ppt_h</p:attrName>
                                        </p:attrNameLst>
                                      </p:cBhvr>
                                      <p:tavLst>
                                        <p:tav tm="0">
                                          <p:val>
                                            <p:fltVal val="0"/>
                                          </p:val>
                                        </p:tav>
                                        <p:tav tm="100000">
                                          <p:val>
                                            <p:strVal val="#ppt_h"/>
                                          </p:val>
                                        </p:tav>
                                      </p:tavLst>
                                    </p:anim>
                                    <p:anim calcmode="lin" valueType="num">
                                      <p:cBhvr>
                                        <p:cTn id="115" dur="1000" fill="hold"/>
                                        <p:tgtEl>
                                          <p:spTgt spid="27"/>
                                        </p:tgtEl>
                                        <p:attrNameLst>
                                          <p:attrName>style.rotation</p:attrName>
                                        </p:attrNameLst>
                                      </p:cBhvr>
                                      <p:tavLst>
                                        <p:tav tm="0">
                                          <p:val>
                                            <p:fltVal val="360"/>
                                          </p:val>
                                        </p:tav>
                                        <p:tav tm="100000">
                                          <p:val>
                                            <p:fltVal val="0"/>
                                          </p:val>
                                        </p:tav>
                                      </p:tavLst>
                                    </p:anim>
                                    <p:animEffect transition="in" filter="fade">
                                      <p:cBhvr>
                                        <p:cTn id="116" dur="1000"/>
                                        <p:tgtEl>
                                          <p:spTgt spid="27"/>
                                        </p:tgtEl>
                                      </p:cBhvr>
                                    </p:animEffect>
                                  </p:childTnLst>
                                </p:cTn>
                              </p:par>
                              <p:par>
                                <p:cTn id="117" presetID="49" presetClass="entr" presetSubtype="0" repeatCount="indefinite" decel="100000" fill="hold" grpId="0" nodeType="withEffect">
                                  <p:stCondLst>
                                    <p:cond delay="20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1000" fill="hold"/>
                                        <p:tgtEl>
                                          <p:spTgt spid="28"/>
                                        </p:tgtEl>
                                        <p:attrNameLst>
                                          <p:attrName>ppt_w</p:attrName>
                                        </p:attrNameLst>
                                      </p:cBhvr>
                                      <p:tavLst>
                                        <p:tav tm="0">
                                          <p:val>
                                            <p:fltVal val="0"/>
                                          </p:val>
                                        </p:tav>
                                        <p:tav tm="100000">
                                          <p:val>
                                            <p:strVal val="#ppt_w"/>
                                          </p:val>
                                        </p:tav>
                                      </p:tavLst>
                                    </p:anim>
                                    <p:anim calcmode="lin" valueType="num">
                                      <p:cBhvr>
                                        <p:cTn id="120" dur="1000" fill="hold"/>
                                        <p:tgtEl>
                                          <p:spTgt spid="28"/>
                                        </p:tgtEl>
                                        <p:attrNameLst>
                                          <p:attrName>ppt_h</p:attrName>
                                        </p:attrNameLst>
                                      </p:cBhvr>
                                      <p:tavLst>
                                        <p:tav tm="0">
                                          <p:val>
                                            <p:fltVal val="0"/>
                                          </p:val>
                                        </p:tav>
                                        <p:tav tm="100000">
                                          <p:val>
                                            <p:strVal val="#ppt_h"/>
                                          </p:val>
                                        </p:tav>
                                      </p:tavLst>
                                    </p:anim>
                                    <p:anim calcmode="lin" valueType="num">
                                      <p:cBhvr>
                                        <p:cTn id="121" dur="1000" fill="hold"/>
                                        <p:tgtEl>
                                          <p:spTgt spid="28"/>
                                        </p:tgtEl>
                                        <p:attrNameLst>
                                          <p:attrName>style.rotation</p:attrName>
                                        </p:attrNameLst>
                                      </p:cBhvr>
                                      <p:tavLst>
                                        <p:tav tm="0">
                                          <p:val>
                                            <p:fltVal val="360"/>
                                          </p:val>
                                        </p:tav>
                                        <p:tav tm="100000">
                                          <p:val>
                                            <p:fltVal val="0"/>
                                          </p:val>
                                        </p:tav>
                                      </p:tavLst>
                                    </p:anim>
                                    <p:animEffect transition="in" filter="fade">
                                      <p:cBhvr>
                                        <p:cTn id="122" dur="1000"/>
                                        <p:tgtEl>
                                          <p:spTgt spid="28"/>
                                        </p:tgtEl>
                                      </p:cBhvr>
                                    </p:animEffect>
                                  </p:childTnLst>
                                </p:cTn>
                              </p:par>
                              <p:par>
                                <p:cTn id="123" presetID="49" presetClass="entr" presetSubtype="0" repeatCount="indefinite" decel="10000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1000" fill="hold"/>
                                        <p:tgtEl>
                                          <p:spTgt spid="29"/>
                                        </p:tgtEl>
                                        <p:attrNameLst>
                                          <p:attrName>ppt_w</p:attrName>
                                        </p:attrNameLst>
                                      </p:cBhvr>
                                      <p:tavLst>
                                        <p:tav tm="0">
                                          <p:val>
                                            <p:fltVal val="0"/>
                                          </p:val>
                                        </p:tav>
                                        <p:tav tm="100000">
                                          <p:val>
                                            <p:strVal val="#ppt_w"/>
                                          </p:val>
                                        </p:tav>
                                      </p:tavLst>
                                    </p:anim>
                                    <p:anim calcmode="lin" valueType="num">
                                      <p:cBhvr>
                                        <p:cTn id="126" dur="1000" fill="hold"/>
                                        <p:tgtEl>
                                          <p:spTgt spid="29"/>
                                        </p:tgtEl>
                                        <p:attrNameLst>
                                          <p:attrName>ppt_h</p:attrName>
                                        </p:attrNameLst>
                                      </p:cBhvr>
                                      <p:tavLst>
                                        <p:tav tm="0">
                                          <p:val>
                                            <p:fltVal val="0"/>
                                          </p:val>
                                        </p:tav>
                                        <p:tav tm="100000">
                                          <p:val>
                                            <p:strVal val="#ppt_h"/>
                                          </p:val>
                                        </p:tav>
                                      </p:tavLst>
                                    </p:anim>
                                    <p:anim calcmode="lin" valueType="num">
                                      <p:cBhvr>
                                        <p:cTn id="127" dur="1000" fill="hold"/>
                                        <p:tgtEl>
                                          <p:spTgt spid="29"/>
                                        </p:tgtEl>
                                        <p:attrNameLst>
                                          <p:attrName>style.rotation</p:attrName>
                                        </p:attrNameLst>
                                      </p:cBhvr>
                                      <p:tavLst>
                                        <p:tav tm="0">
                                          <p:val>
                                            <p:fltVal val="360"/>
                                          </p:val>
                                        </p:tav>
                                        <p:tav tm="100000">
                                          <p:val>
                                            <p:fltVal val="0"/>
                                          </p:val>
                                        </p:tav>
                                      </p:tavLst>
                                    </p:anim>
                                    <p:animEffect transition="in" filter="fade">
                                      <p:cBhvr>
                                        <p:cTn id="128" dur="1000"/>
                                        <p:tgtEl>
                                          <p:spTgt spid="29"/>
                                        </p:tgtEl>
                                      </p:cBhvr>
                                    </p:animEffect>
                                  </p:childTnLst>
                                </p:cTn>
                              </p:par>
                              <p:par>
                                <p:cTn id="129" presetID="49" presetClass="entr" presetSubtype="0" repeatCount="indefinite" decel="100000" fill="hold" grpId="0" nodeType="withEffect">
                                  <p:stCondLst>
                                    <p:cond delay="20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1000" fill="hold"/>
                                        <p:tgtEl>
                                          <p:spTgt spid="30"/>
                                        </p:tgtEl>
                                        <p:attrNameLst>
                                          <p:attrName>ppt_w</p:attrName>
                                        </p:attrNameLst>
                                      </p:cBhvr>
                                      <p:tavLst>
                                        <p:tav tm="0">
                                          <p:val>
                                            <p:fltVal val="0"/>
                                          </p:val>
                                        </p:tav>
                                        <p:tav tm="100000">
                                          <p:val>
                                            <p:strVal val="#ppt_w"/>
                                          </p:val>
                                        </p:tav>
                                      </p:tavLst>
                                    </p:anim>
                                    <p:anim calcmode="lin" valueType="num">
                                      <p:cBhvr>
                                        <p:cTn id="132" dur="1000" fill="hold"/>
                                        <p:tgtEl>
                                          <p:spTgt spid="30"/>
                                        </p:tgtEl>
                                        <p:attrNameLst>
                                          <p:attrName>ppt_h</p:attrName>
                                        </p:attrNameLst>
                                      </p:cBhvr>
                                      <p:tavLst>
                                        <p:tav tm="0">
                                          <p:val>
                                            <p:fltVal val="0"/>
                                          </p:val>
                                        </p:tav>
                                        <p:tav tm="100000">
                                          <p:val>
                                            <p:strVal val="#ppt_h"/>
                                          </p:val>
                                        </p:tav>
                                      </p:tavLst>
                                    </p:anim>
                                    <p:anim calcmode="lin" valueType="num">
                                      <p:cBhvr>
                                        <p:cTn id="133" dur="1000" fill="hold"/>
                                        <p:tgtEl>
                                          <p:spTgt spid="30"/>
                                        </p:tgtEl>
                                        <p:attrNameLst>
                                          <p:attrName>style.rotation</p:attrName>
                                        </p:attrNameLst>
                                      </p:cBhvr>
                                      <p:tavLst>
                                        <p:tav tm="0">
                                          <p:val>
                                            <p:fltVal val="360"/>
                                          </p:val>
                                        </p:tav>
                                        <p:tav tm="100000">
                                          <p:val>
                                            <p:fltVal val="0"/>
                                          </p:val>
                                        </p:tav>
                                      </p:tavLst>
                                    </p:anim>
                                    <p:animEffect transition="in" filter="fade">
                                      <p:cBhvr>
                                        <p:cTn id="134" dur="1000"/>
                                        <p:tgtEl>
                                          <p:spTgt spid="30"/>
                                        </p:tgtEl>
                                      </p:cBhvr>
                                    </p:animEffect>
                                  </p:childTnLst>
                                </p:cTn>
                              </p:par>
                              <p:par>
                                <p:cTn id="135" presetID="49" presetClass="entr" presetSubtype="0" repeatCount="indefinite" decel="10000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p:cTn id="137" dur="1000" fill="hold"/>
                                        <p:tgtEl>
                                          <p:spTgt spid="31"/>
                                        </p:tgtEl>
                                        <p:attrNameLst>
                                          <p:attrName>ppt_w</p:attrName>
                                        </p:attrNameLst>
                                      </p:cBhvr>
                                      <p:tavLst>
                                        <p:tav tm="0">
                                          <p:val>
                                            <p:fltVal val="0"/>
                                          </p:val>
                                        </p:tav>
                                        <p:tav tm="100000">
                                          <p:val>
                                            <p:strVal val="#ppt_w"/>
                                          </p:val>
                                        </p:tav>
                                      </p:tavLst>
                                    </p:anim>
                                    <p:anim calcmode="lin" valueType="num">
                                      <p:cBhvr>
                                        <p:cTn id="138" dur="1000" fill="hold"/>
                                        <p:tgtEl>
                                          <p:spTgt spid="31"/>
                                        </p:tgtEl>
                                        <p:attrNameLst>
                                          <p:attrName>ppt_h</p:attrName>
                                        </p:attrNameLst>
                                      </p:cBhvr>
                                      <p:tavLst>
                                        <p:tav tm="0">
                                          <p:val>
                                            <p:fltVal val="0"/>
                                          </p:val>
                                        </p:tav>
                                        <p:tav tm="100000">
                                          <p:val>
                                            <p:strVal val="#ppt_h"/>
                                          </p:val>
                                        </p:tav>
                                      </p:tavLst>
                                    </p:anim>
                                    <p:anim calcmode="lin" valueType="num">
                                      <p:cBhvr>
                                        <p:cTn id="139" dur="1000" fill="hold"/>
                                        <p:tgtEl>
                                          <p:spTgt spid="31"/>
                                        </p:tgtEl>
                                        <p:attrNameLst>
                                          <p:attrName>style.rotation</p:attrName>
                                        </p:attrNameLst>
                                      </p:cBhvr>
                                      <p:tavLst>
                                        <p:tav tm="0">
                                          <p:val>
                                            <p:fltVal val="360"/>
                                          </p:val>
                                        </p:tav>
                                        <p:tav tm="100000">
                                          <p:val>
                                            <p:fltVal val="0"/>
                                          </p:val>
                                        </p:tav>
                                      </p:tavLst>
                                    </p:anim>
                                    <p:animEffect transition="in" filter="fade">
                                      <p:cBhvr>
                                        <p:cTn id="140" dur="1000"/>
                                        <p:tgtEl>
                                          <p:spTgt spid="31"/>
                                        </p:tgtEl>
                                      </p:cBhvr>
                                    </p:animEffect>
                                  </p:childTnLst>
                                </p:cTn>
                              </p:par>
                              <p:par>
                                <p:cTn id="141" presetID="49" presetClass="entr" presetSubtype="0" repeatCount="indefinite" decel="100000" fill="hold" grpId="0" nodeType="withEffect">
                                  <p:stCondLst>
                                    <p:cond delay="20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1000" fill="hold"/>
                                        <p:tgtEl>
                                          <p:spTgt spid="32"/>
                                        </p:tgtEl>
                                        <p:attrNameLst>
                                          <p:attrName>ppt_w</p:attrName>
                                        </p:attrNameLst>
                                      </p:cBhvr>
                                      <p:tavLst>
                                        <p:tav tm="0">
                                          <p:val>
                                            <p:fltVal val="0"/>
                                          </p:val>
                                        </p:tav>
                                        <p:tav tm="100000">
                                          <p:val>
                                            <p:strVal val="#ppt_w"/>
                                          </p:val>
                                        </p:tav>
                                      </p:tavLst>
                                    </p:anim>
                                    <p:anim calcmode="lin" valueType="num">
                                      <p:cBhvr>
                                        <p:cTn id="144" dur="1000" fill="hold"/>
                                        <p:tgtEl>
                                          <p:spTgt spid="32"/>
                                        </p:tgtEl>
                                        <p:attrNameLst>
                                          <p:attrName>ppt_h</p:attrName>
                                        </p:attrNameLst>
                                      </p:cBhvr>
                                      <p:tavLst>
                                        <p:tav tm="0">
                                          <p:val>
                                            <p:fltVal val="0"/>
                                          </p:val>
                                        </p:tav>
                                        <p:tav tm="100000">
                                          <p:val>
                                            <p:strVal val="#ppt_h"/>
                                          </p:val>
                                        </p:tav>
                                      </p:tavLst>
                                    </p:anim>
                                    <p:anim calcmode="lin" valueType="num">
                                      <p:cBhvr>
                                        <p:cTn id="145" dur="1000" fill="hold"/>
                                        <p:tgtEl>
                                          <p:spTgt spid="32"/>
                                        </p:tgtEl>
                                        <p:attrNameLst>
                                          <p:attrName>style.rotation</p:attrName>
                                        </p:attrNameLst>
                                      </p:cBhvr>
                                      <p:tavLst>
                                        <p:tav tm="0">
                                          <p:val>
                                            <p:fltVal val="360"/>
                                          </p:val>
                                        </p:tav>
                                        <p:tav tm="100000">
                                          <p:val>
                                            <p:fltVal val="0"/>
                                          </p:val>
                                        </p:tav>
                                      </p:tavLst>
                                    </p:anim>
                                    <p:animEffect transition="in" filter="fade">
                                      <p:cBhvr>
                                        <p:cTn id="146" dur="1000"/>
                                        <p:tgtEl>
                                          <p:spTgt spid="32"/>
                                        </p:tgtEl>
                                      </p:cBhvr>
                                    </p:animEffect>
                                  </p:childTnLst>
                                </p:cTn>
                              </p:par>
                              <p:par>
                                <p:cTn id="147" presetID="49" presetClass="entr" presetSubtype="0" repeatCount="indefinite" decel="100000" fill="hold" grpId="0" nodeType="withEffect">
                                  <p:stCondLst>
                                    <p:cond delay="200"/>
                                  </p:stCondLst>
                                  <p:childTnLst>
                                    <p:set>
                                      <p:cBhvr>
                                        <p:cTn id="148" dur="1" fill="hold">
                                          <p:stCondLst>
                                            <p:cond delay="0"/>
                                          </p:stCondLst>
                                        </p:cTn>
                                        <p:tgtEl>
                                          <p:spTgt spid="33"/>
                                        </p:tgtEl>
                                        <p:attrNameLst>
                                          <p:attrName>style.visibility</p:attrName>
                                        </p:attrNameLst>
                                      </p:cBhvr>
                                      <p:to>
                                        <p:strVal val="visible"/>
                                      </p:to>
                                    </p:set>
                                    <p:anim calcmode="lin" valueType="num">
                                      <p:cBhvr>
                                        <p:cTn id="149" dur="1000" fill="hold"/>
                                        <p:tgtEl>
                                          <p:spTgt spid="33"/>
                                        </p:tgtEl>
                                        <p:attrNameLst>
                                          <p:attrName>ppt_w</p:attrName>
                                        </p:attrNameLst>
                                      </p:cBhvr>
                                      <p:tavLst>
                                        <p:tav tm="0">
                                          <p:val>
                                            <p:fltVal val="0"/>
                                          </p:val>
                                        </p:tav>
                                        <p:tav tm="100000">
                                          <p:val>
                                            <p:strVal val="#ppt_w"/>
                                          </p:val>
                                        </p:tav>
                                      </p:tavLst>
                                    </p:anim>
                                    <p:anim calcmode="lin" valueType="num">
                                      <p:cBhvr>
                                        <p:cTn id="150" dur="1000" fill="hold"/>
                                        <p:tgtEl>
                                          <p:spTgt spid="33"/>
                                        </p:tgtEl>
                                        <p:attrNameLst>
                                          <p:attrName>ppt_h</p:attrName>
                                        </p:attrNameLst>
                                      </p:cBhvr>
                                      <p:tavLst>
                                        <p:tav tm="0">
                                          <p:val>
                                            <p:fltVal val="0"/>
                                          </p:val>
                                        </p:tav>
                                        <p:tav tm="100000">
                                          <p:val>
                                            <p:strVal val="#ppt_h"/>
                                          </p:val>
                                        </p:tav>
                                      </p:tavLst>
                                    </p:anim>
                                    <p:anim calcmode="lin" valueType="num">
                                      <p:cBhvr>
                                        <p:cTn id="151" dur="1000" fill="hold"/>
                                        <p:tgtEl>
                                          <p:spTgt spid="33"/>
                                        </p:tgtEl>
                                        <p:attrNameLst>
                                          <p:attrName>style.rotation</p:attrName>
                                        </p:attrNameLst>
                                      </p:cBhvr>
                                      <p:tavLst>
                                        <p:tav tm="0">
                                          <p:val>
                                            <p:fltVal val="360"/>
                                          </p:val>
                                        </p:tav>
                                        <p:tav tm="100000">
                                          <p:val>
                                            <p:fltVal val="0"/>
                                          </p:val>
                                        </p:tav>
                                      </p:tavLst>
                                    </p:anim>
                                    <p:animEffect transition="in" filter="fade">
                                      <p:cBhvr>
                                        <p:cTn id="152" dur="1000"/>
                                        <p:tgtEl>
                                          <p:spTgt spid="33"/>
                                        </p:tgtEl>
                                      </p:cBhvr>
                                    </p:animEffect>
                                  </p:childTnLst>
                                </p:cTn>
                              </p:par>
                              <p:par>
                                <p:cTn id="153" presetID="49" presetClass="entr" presetSubtype="0" repeatCount="indefinite" decel="100000" fill="hold" grpId="0" nodeType="with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p:cTn id="155" dur="1000" fill="hold"/>
                                        <p:tgtEl>
                                          <p:spTgt spid="34"/>
                                        </p:tgtEl>
                                        <p:attrNameLst>
                                          <p:attrName>ppt_w</p:attrName>
                                        </p:attrNameLst>
                                      </p:cBhvr>
                                      <p:tavLst>
                                        <p:tav tm="0">
                                          <p:val>
                                            <p:fltVal val="0"/>
                                          </p:val>
                                        </p:tav>
                                        <p:tav tm="100000">
                                          <p:val>
                                            <p:strVal val="#ppt_w"/>
                                          </p:val>
                                        </p:tav>
                                      </p:tavLst>
                                    </p:anim>
                                    <p:anim calcmode="lin" valueType="num">
                                      <p:cBhvr>
                                        <p:cTn id="156" dur="1000" fill="hold"/>
                                        <p:tgtEl>
                                          <p:spTgt spid="34"/>
                                        </p:tgtEl>
                                        <p:attrNameLst>
                                          <p:attrName>ppt_h</p:attrName>
                                        </p:attrNameLst>
                                      </p:cBhvr>
                                      <p:tavLst>
                                        <p:tav tm="0">
                                          <p:val>
                                            <p:fltVal val="0"/>
                                          </p:val>
                                        </p:tav>
                                        <p:tav tm="100000">
                                          <p:val>
                                            <p:strVal val="#ppt_h"/>
                                          </p:val>
                                        </p:tav>
                                      </p:tavLst>
                                    </p:anim>
                                    <p:anim calcmode="lin" valueType="num">
                                      <p:cBhvr>
                                        <p:cTn id="157" dur="1000" fill="hold"/>
                                        <p:tgtEl>
                                          <p:spTgt spid="34"/>
                                        </p:tgtEl>
                                        <p:attrNameLst>
                                          <p:attrName>style.rotation</p:attrName>
                                        </p:attrNameLst>
                                      </p:cBhvr>
                                      <p:tavLst>
                                        <p:tav tm="0">
                                          <p:val>
                                            <p:fltVal val="360"/>
                                          </p:val>
                                        </p:tav>
                                        <p:tav tm="100000">
                                          <p:val>
                                            <p:fltVal val="0"/>
                                          </p:val>
                                        </p:tav>
                                      </p:tavLst>
                                    </p:anim>
                                    <p:animEffect transition="in" filter="fade">
                                      <p:cBhvr>
                                        <p:cTn id="158" dur="1000"/>
                                        <p:tgtEl>
                                          <p:spTgt spid="34"/>
                                        </p:tgtEl>
                                      </p:cBhvr>
                                    </p:animEffect>
                                  </p:childTnLst>
                                </p:cTn>
                              </p:par>
                              <p:par>
                                <p:cTn id="159" presetID="49" presetClass="entr" presetSubtype="0" repeatCount="indefinite" decel="100000" fill="hold" grpId="0" nodeType="withEffect">
                                  <p:stCondLst>
                                    <p:cond delay="200"/>
                                  </p:stCondLst>
                                  <p:childTnLst>
                                    <p:set>
                                      <p:cBhvr>
                                        <p:cTn id="160" dur="1" fill="hold">
                                          <p:stCondLst>
                                            <p:cond delay="0"/>
                                          </p:stCondLst>
                                        </p:cTn>
                                        <p:tgtEl>
                                          <p:spTgt spid="35"/>
                                        </p:tgtEl>
                                        <p:attrNameLst>
                                          <p:attrName>style.visibility</p:attrName>
                                        </p:attrNameLst>
                                      </p:cBhvr>
                                      <p:to>
                                        <p:strVal val="visible"/>
                                      </p:to>
                                    </p:set>
                                    <p:anim calcmode="lin" valueType="num">
                                      <p:cBhvr>
                                        <p:cTn id="161" dur="1000" fill="hold"/>
                                        <p:tgtEl>
                                          <p:spTgt spid="35"/>
                                        </p:tgtEl>
                                        <p:attrNameLst>
                                          <p:attrName>ppt_w</p:attrName>
                                        </p:attrNameLst>
                                      </p:cBhvr>
                                      <p:tavLst>
                                        <p:tav tm="0">
                                          <p:val>
                                            <p:fltVal val="0"/>
                                          </p:val>
                                        </p:tav>
                                        <p:tav tm="100000">
                                          <p:val>
                                            <p:strVal val="#ppt_w"/>
                                          </p:val>
                                        </p:tav>
                                      </p:tavLst>
                                    </p:anim>
                                    <p:anim calcmode="lin" valueType="num">
                                      <p:cBhvr>
                                        <p:cTn id="162" dur="1000" fill="hold"/>
                                        <p:tgtEl>
                                          <p:spTgt spid="35"/>
                                        </p:tgtEl>
                                        <p:attrNameLst>
                                          <p:attrName>ppt_h</p:attrName>
                                        </p:attrNameLst>
                                      </p:cBhvr>
                                      <p:tavLst>
                                        <p:tav tm="0">
                                          <p:val>
                                            <p:fltVal val="0"/>
                                          </p:val>
                                        </p:tav>
                                        <p:tav tm="100000">
                                          <p:val>
                                            <p:strVal val="#ppt_h"/>
                                          </p:val>
                                        </p:tav>
                                      </p:tavLst>
                                    </p:anim>
                                    <p:anim calcmode="lin" valueType="num">
                                      <p:cBhvr>
                                        <p:cTn id="163" dur="1000" fill="hold"/>
                                        <p:tgtEl>
                                          <p:spTgt spid="35"/>
                                        </p:tgtEl>
                                        <p:attrNameLst>
                                          <p:attrName>style.rotation</p:attrName>
                                        </p:attrNameLst>
                                      </p:cBhvr>
                                      <p:tavLst>
                                        <p:tav tm="0">
                                          <p:val>
                                            <p:fltVal val="360"/>
                                          </p:val>
                                        </p:tav>
                                        <p:tav tm="100000">
                                          <p:val>
                                            <p:fltVal val="0"/>
                                          </p:val>
                                        </p:tav>
                                      </p:tavLst>
                                    </p:anim>
                                    <p:animEffect transition="in" filter="fade">
                                      <p:cBhvr>
                                        <p:cTn id="164" dur="1000"/>
                                        <p:tgtEl>
                                          <p:spTgt spid="35"/>
                                        </p:tgtEl>
                                      </p:cBhvr>
                                    </p:animEffect>
                                  </p:childTnLst>
                                </p:cTn>
                              </p:par>
                              <p:par>
                                <p:cTn id="165" presetID="49" presetClass="entr" presetSubtype="0" repeatCount="indefinite" decel="100000" fill="hold" grpId="0" nodeType="withEffect">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cBhvr>
                                        <p:cTn id="167" dur="1000" fill="hold"/>
                                        <p:tgtEl>
                                          <p:spTgt spid="36"/>
                                        </p:tgtEl>
                                        <p:attrNameLst>
                                          <p:attrName>ppt_w</p:attrName>
                                        </p:attrNameLst>
                                      </p:cBhvr>
                                      <p:tavLst>
                                        <p:tav tm="0">
                                          <p:val>
                                            <p:fltVal val="0"/>
                                          </p:val>
                                        </p:tav>
                                        <p:tav tm="100000">
                                          <p:val>
                                            <p:strVal val="#ppt_w"/>
                                          </p:val>
                                        </p:tav>
                                      </p:tavLst>
                                    </p:anim>
                                    <p:anim calcmode="lin" valueType="num">
                                      <p:cBhvr>
                                        <p:cTn id="168" dur="1000" fill="hold"/>
                                        <p:tgtEl>
                                          <p:spTgt spid="36"/>
                                        </p:tgtEl>
                                        <p:attrNameLst>
                                          <p:attrName>ppt_h</p:attrName>
                                        </p:attrNameLst>
                                      </p:cBhvr>
                                      <p:tavLst>
                                        <p:tav tm="0">
                                          <p:val>
                                            <p:fltVal val="0"/>
                                          </p:val>
                                        </p:tav>
                                        <p:tav tm="100000">
                                          <p:val>
                                            <p:strVal val="#ppt_h"/>
                                          </p:val>
                                        </p:tav>
                                      </p:tavLst>
                                    </p:anim>
                                    <p:anim calcmode="lin" valueType="num">
                                      <p:cBhvr>
                                        <p:cTn id="169" dur="1000" fill="hold"/>
                                        <p:tgtEl>
                                          <p:spTgt spid="36"/>
                                        </p:tgtEl>
                                        <p:attrNameLst>
                                          <p:attrName>style.rotation</p:attrName>
                                        </p:attrNameLst>
                                      </p:cBhvr>
                                      <p:tavLst>
                                        <p:tav tm="0">
                                          <p:val>
                                            <p:fltVal val="360"/>
                                          </p:val>
                                        </p:tav>
                                        <p:tav tm="100000">
                                          <p:val>
                                            <p:fltVal val="0"/>
                                          </p:val>
                                        </p:tav>
                                      </p:tavLst>
                                    </p:anim>
                                    <p:animEffect transition="in" filter="fade">
                                      <p:cBhvr>
                                        <p:cTn id="170" dur="1000"/>
                                        <p:tgtEl>
                                          <p:spTgt spid="36"/>
                                        </p:tgtEl>
                                      </p:cBhvr>
                                    </p:animEffect>
                                  </p:childTnLst>
                                </p:cTn>
                              </p:par>
                              <p:par>
                                <p:cTn id="171" presetID="49" presetClass="entr" presetSubtype="0" repeatCount="indefinite" decel="100000" fill="hold" grpId="0" nodeType="withEffect">
                                  <p:stCondLst>
                                    <p:cond delay="20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1000" fill="hold"/>
                                        <p:tgtEl>
                                          <p:spTgt spid="37"/>
                                        </p:tgtEl>
                                        <p:attrNameLst>
                                          <p:attrName>ppt_w</p:attrName>
                                        </p:attrNameLst>
                                      </p:cBhvr>
                                      <p:tavLst>
                                        <p:tav tm="0">
                                          <p:val>
                                            <p:fltVal val="0"/>
                                          </p:val>
                                        </p:tav>
                                        <p:tav tm="100000">
                                          <p:val>
                                            <p:strVal val="#ppt_w"/>
                                          </p:val>
                                        </p:tav>
                                      </p:tavLst>
                                    </p:anim>
                                    <p:anim calcmode="lin" valueType="num">
                                      <p:cBhvr>
                                        <p:cTn id="174" dur="1000" fill="hold"/>
                                        <p:tgtEl>
                                          <p:spTgt spid="37"/>
                                        </p:tgtEl>
                                        <p:attrNameLst>
                                          <p:attrName>ppt_h</p:attrName>
                                        </p:attrNameLst>
                                      </p:cBhvr>
                                      <p:tavLst>
                                        <p:tav tm="0">
                                          <p:val>
                                            <p:fltVal val="0"/>
                                          </p:val>
                                        </p:tav>
                                        <p:tav tm="100000">
                                          <p:val>
                                            <p:strVal val="#ppt_h"/>
                                          </p:val>
                                        </p:tav>
                                      </p:tavLst>
                                    </p:anim>
                                    <p:anim calcmode="lin" valueType="num">
                                      <p:cBhvr>
                                        <p:cTn id="175" dur="1000" fill="hold"/>
                                        <p:tgtEl>
                                          <p:spTgt spid="37"/>
                                        </p:tgtEl>
                                        <p:attrNameLst>
                                          <p:attrName>style.rotation</p:attrName>
                                        </p:attrNameLst>
                                      </p:cBhvr>
                                      <p:tavLst>
                                        <p:tav tm="0">
                                          <p:val>
                                            <p:fltVal val="360"/>
                                          </p:val>
                                        </p:tav>
                                        <p:tav tm="100000">
                                          <p:val>
                                            <p:fltVal val="0"/>
                                          </p:val>
                                        </p:tav>
                                      </p:tavLst>
                                    </p:anim>
                                    <p:animEffect transition="in" filter="fade">
                                      <p:cBhvr>
                                        <p:cTn id="176" dur="1000"/>
                                        <p:tgtEl>
                                          <p:spTgt spid="37"/>
                                        </p:tgtEl>
                                      </p:cBhvr>
                                    </p:animEffect>
                                  </p:childTnLst>
                                </p:cTn>
                              </p:par>
                              <p:par>
                                <p:cTn id="177" presetID="49" presetClass="entr" presetSubtype="0" repeatCount="indefinite" decel="100000" fill="hold" grpId="0" nodeType="withEffect">
                                  <p:stCondLst>
                                    <p:cond delay="0"/>
                                  </p:stCondLst>
                                  <p:childTnLst>
                                    <p:set>
                                      <p:cBhvr>
                                        <p:cTn id="178" dur="1" fill="hold">
                                          <p:stCondLst>
                                            <p:cond delay="0"/>
                                          </p:stCondLst>
                                        </p:cTn>
                                        <p:tgtEl>
                                          <p:spTgt spid="38"/>
                                        </p:tgtEl>
                                        <p:attrNameLst>
                                          <p:attrName>style.visibility</p:attrName>
                                        </p:attrNameLst>
                                      </p:cBhvr>
                                      <p:to>
                                        <p:strVal val="visible"/>
                                      </p:to>
                                    </p:set>
                                    <p:anim calcmode="lin" valueType="num">
                                      <p:cBhvr>
                                        <p:cTn id="179" dur="1000" fill="hold"/>
                                        <p:tgtEl>
                                          <p:spTgt spid="38"/>
                                        </p:tgtEl>
                                        <p:attrNameLst>
                                          <p:attrName>ppt_w</p:attrName>
                                        </p:attrNameLst>
                                      </p:cBhvr>
                                      <p:tavLst>
                                        <p:tav tm="0">
                                          <p:val>
                                            <p:fltVal val="0"/>
                                          </p:val>
                                        </p:tav>
                                        <p:tav tm="100000">
                                          <p:val>
                                            <p:strVal val="#ppt_w"/>
                                          </p:val>
                                        </p:tav>
                                      </p:tavLst>
                                    </p:anim>
                                    <p:anim calcmode="lin" valueType="num">
                                      <p:cBhvr>
                                        <p:cTn id="180" dur="1000" fill="hold"/>
                                        <p:tgtEl>
                                          <p:spTgt spid="38"/>
                                        </p:tgtEl>
                                        <p:attrNameLst>
                                          <p:attrName>ppt_h</p:attrName>
                                        </p:attrNameLst>
                                      </p:cBhvr>
                                      <p:tavLst>
                                        <p:tav tm="0">
                                          <p:val>
                                            <p:fltVal val="0"/>
                                          </p:val>
                                        </p:tav>
                                        <p:tav tm="100000">
                                          <p:val>
                                            <p:strVal val="#ppt_h"/>
                                          </p:val>
                                        </p:tav>
                                      </p:tavLst>
                                    </p:anim>
                                    <p:anim calcmode="lin" valueType="num">
                                      <p:cBhvr>
                                        <p:cTn id="181" dur="1000" fill="hold"/>
                                        <p:tgtEl>
                                          <p:spTgt spid="38"/>
                                        </p:tgtEl>
                                        <p:attrNameLst>
                                          <p:attrName>style.rotation</p:attrName>
                                        </p:attrNameLst>
                                      </p:cBhvr>
                                      <p:tavLst>
                                        <p:tav tm="0">
                                          <p:val>
                                            <p:fltVal val="360"/>
                                          </p:val>
                                        </p:tav>
                                        <p:tav tm="100000">
                                          <p:val>
                                            <p:fltVal val="0"/>
                                          </p:val>
                                        </p:tav>
                                      </p:tavLst>
                                    </p:anim>
                                    <p:animEffect transition="in" filter="fade">
                                      <p:cBhvr>
                                        <p:cTn id="182" dur="1000"/>
                                        <p:tgtEl>
                                          <p:spTgt spid="38"/>
                                        </p:tgtEl>
                                      </p:cBhvr>
                                    </p:animEffect>
                                  </p:childTnLst>
                                </p:cTn>
                              </p:par>
                              <p:par>
                                <p:cTn id="183" presetID="49" presetClass="entr" presetSubtype="0" repeatCount="indefinite" decel="100000" fill="hold" grpId="0" nodeType="withEffect">
                                  <p:stCondLst>
                                    <p:cond delay="200"/>
                                  </p:stCondLst>
                                  <p:childTnLst>
                                    <p:set>
                                      <p:cBhvr>
                                        <p:cTn id="184" dur="1" fill="hold">
                                          <p:stCondLst>
                                            <p:cond delay="0"/>
                                          </p:stCondLst>
                                        </p:cTn>
                                        <p:tgtEl>
                                          <p:spTgt spid="39"/>
                                        </p:tgtEl>
                                        <p:attrNameLst>
                                          <p:attrName>style.visibility</p:attrName>
                                        </p:attrNameLst>
                                      </p:cBhvr>
                                      <p:to>
                                        <p:strVal val="visible"/>
                                      </p:to>
                                    </p:set>
                                    <p:anim calcmode="lin" valueType="num">
                                      <p:cBhvr>
                                        <p:cTn id="185" dur="1000" fill="hold"/>
                                        <p:tgtEl>
                                          <p:spTgt spid="39"/>
                                        </p:tgtEl>
                                        <p:attrNameLst>
                                          <p:attrName>ppt_w</p:attrName>
                                        </p:attrNameLst>
                                      </p:cBhvr>
                                      <p:tavLst>
                                        <p:tav tm="0">
                                          <p:val>
                                            <p:fltVal val="0"/>
                                          </p:val>
                                        </p:tav>
                                        <p:tav tm="100000">
                                          <p:val>
                                            <p:strVal val="#ppt_w"/>
                                          </p:val>
                                        </p:tav>
                                      </p:tavLst>
                                    </p:anim>
                                    <p:anim calcmode="lin" valueType="num">
                                      <p:cBhvr>
                                        <p:cTn id="186" dur="1000" fill="hold"/>
                                        <p:tgtEl>
                                          <p:spTgt spid="39"/>
                                        </p:tgtEl>
                                        <p:attrNameLst>
                                          <p:attrName>ppt_h</p:attrName>
                                        </p:attrNameLst>
                                      </p:cBhvr>
                                      <p:tavLst>
                                        <p:tav tm="0">
                                          <p:val>
                                            <p:fltVal val="0"/>
                                          </p:val>
                                        </p:tav>
                                        <p:tav tm="100000">
                                          <p:val>
                                            <p:strVal val="#ppt_h"/>
                                          </p:val>
                                        </p:tav>
                                      </p:tavLst>
                                    </p:anim>
                                    <p:anim calcmode="lin" valueType="num">
                                      <p:cBhvr>
                                        <p:cTn id="187" dur="1000" fill="hold"/>
                                        <p:tgtEl>
                                          <p:spTgt spid="39"/>
                                        </p:tgtEl>
                                        <p:attrNameLst>
                                          <p:attrName>style.rotation</p:attrName>
                                        </p:attrNameLst>
                                      </p:cBhvr>
                                      <p:tavLst>
                                        <p:tav tm="0">
                                          <p:val>
                                            <p:fltVal val="360"/>
                                          </p:val>
                                        </p:tav>
                                        <p:tav tm="100000">
                                          <p:val>
                                            <p:fltVal val="0"/>
                                          </p:val>
                                        </p:tav>
                                      </p:tavLst>
                                    </p:anim>
                                    <p:animEffect transition="in" filter="fade">
                                      <p:cBhvr>
                                        <p:cTn id="188" dur="1000"/>
                                        <p:tgtEl>
                                          <p:spTgt spid="39"/>
                                        </p:tgtEl>
                                      </p:cBhvr>
                                    </p:animEffect>
                                  </p:childTnLst>
                                </p:cTn>
                              </p:par>
                              <p:par>
                                <p:cTn id="189" presetID="49" presetClass="entr" presetSubtype="0" repeatCount="indefinite" decel="100000" fill="hold" grpId="0" nodeType="withEffect">
                                  <p:stCondLst>
                                    <p:cond delay="0"/>
                                  </p:stCondLst>
                                  <p:childTnLst>
                                    <p:set>
                                      <p:cBhvr>
                                        <p:cTn id="190" dur="1" fill="hold">
                                          <p:stCondLst>
                                            <p:cond delay="0"/>
                                          </p:stCondLst>
                                        </p:cTn>
                                        <p:tgtEl>
                                          <p:spTgt spid="40"/>
                                        </p:tgtEl>
                                        <p:attrNameLst>
                                          <p:attrName>style.visibility</p:attrName>
                                        </p:attrNameLst>
                                      </p:cBhvr>
                                      <p:to>
                                        <p:strVal val="visible"/>
                                      </p:to>
                                    </p:set>
                                    <p:anim calcmode="lin" valueType="num">
                                      <p:cBhvr>
                                        <p:cTn id="191" dur="1000" fill="hold"/>
                                        <p:tgtEl>
                                          <p:spTgt spid="40"/>
                                        </p:tgtEl>
                                        <p:attrNameLst>
                                          <p:attrName>ppt_w</p:attrName>
                                        </p:attrNameLst>
                                      </p:cBhvr>
                                      <p:tavLst>
                                        <p:tav tm="0">
                                          <p:val>
                                            <p:fltVal val="0"/>
                                          </p:val>
                                        </p:tav>
                                        <p:tav tm="100000">
                                          <p:val>
                                            <p:strVal val="#ppt_w"/>
                                          </p:val>
                                        </p:tav>
                                      </p:tavLst>
                                    </p:anim>
                                    <p:anim calcmode="lin" valueType="num">
                                      <p:cBhvr>
                                        <p:cTn id="192" dur="1000" fill="hold"/>
                                        <p:tgtEl>
                                          <p:spTgt spid="40"/>
                                        </p:tgtEl>
                                        <p:attrNameLst>
                                          <p:attrName>ppt_h</p:attrName>
                                        </p:attrNameLst>
                                      </p:cBhvr>
                                      <p:tavLst>
                                        <p:tav tm="0">
                                          <p:val>
                                            <p:fltVal val="0"/>
                                          </p:val>
                                        </p:tav>
                                        <p:tav tm="100000">
                                          <p:val>
                                            <p:strVal val="#ppt_h"/>
                                          </p:val>
                                        </p:tav>
                                      </p:tavLst>
                                    </p:anim>
                                    <p:anim calcmode="lin" valueType="num">
                                      <p:cBhvr>
                                        <p:cTn id="193" dur="1000" fill="hold"/>
                                        <p:tgtEl>
                                          <p:spTgt spid="40"/>
                                        </p:tgtEl>
                                        <p:attrNameLst>
                                          <p:attrName>style.rotation</p:attrName>
                                        </p:attrNameLst>
                                      </p:cBhvr>
                                      <p:tavLst>
                                        <p:tav tm="0">
                                          <p:val>
                                            <p:fltVal val="360"/>
                                          </p:val>
                                        </p:tav>
                                        <p:tav tm="100000">
                                          <p:val>
                                            <p:fltVal val="0"/>
                                          </p:val>
                                        </p:tav>
                                      </p:tavLst>
                                    </p:anim>
                                    <p:animEffect transition="in" filter="fade">
                                      <p:cBhvr>
                                        <p:cTn id="194" dur="1000"/>
                                        <p:tgtEl>
                                          <p:spTgt spid="40"/>
                                        </p:tgtEl>
                                      </p:cBhvr>
                                    </p:animEffect>
                                  </p:childTnLst>
                                </p:cTn>
                              </p:par>
                              <p:par>
                                <p:cTn id="195" presetID="49" presetClass="entr" presetSubtype="0" repeatCount="indefinite" decel="100000" fill="hold" grpId="0" nodeType="withEffect">
                                  <p:stCondLst>
                                    <p:cond delay="200"/>
                                  </p:stCondLst>
                                  <p:childTnLst>
                                    <p:set>
                                      <p:cBhvr>
                                        <p:cTn id="196" dur="1" fill="hold">
                                          <p:stCondLst>
                                            <p:cond delay="0"/>
                                          </p:stCondLst>
                                        </p:cTn>
                                        <p:tgtEl>
                                          <p:spTgt spid="41"/>
                                        </p:tgtEl>
                                        <p:attrNameLst>
                                          <p:attrName>style.visibility</p:attrName>
                                        </p:attrNameLst>
                                      </p:cBhvr>
                                      <p:to>
                                        <p:strVal val="visible"/>
                                      </p:to>
                                    </p:set>
                                    <p:anim calcmode="lin" valueType="num">
                                      <p:cBhvr>
                                        <p:cTn id="197" dur="1000" fill="hold"/>
                                        <p:tgtEl>
                                          <p:spTgt spid="41"/>
                                        </p:tgtEl>
                                        <p:attrNameLst>
                                          <p:attrName>ppt_w</p:attrName>
                                        </p:attrNameLst>
                                      </p:cBhvr>
                                      <p:tavLst>
                                        <p:tav tm="0">
                                          <p:val>
                                            <p:fltVal val="0"/>
                                          </p:val>
                                        </p:tav>
                                        <p:tav tm="100000">
                                          <p:val>
                                            <p:strVal val="#ppt_w"/>
                                          </p:val>
                                        </p:tav>
                                      </p:tavLst>
                                    </p:anim>
                                    <p:anim calcmode="lin" valueType="num">
                                      <p:cBhvr>
                                        <p:cTn id="198" dur="1000" fill="hold"/>
                                        <p:tgtEl>
                                          <p:spTgt spid="41"/>
                                        </p:tgtEl>
                                        <p:attrNameLst>
                                          <p:attrName>ppt_h</p:attrName>
                                        </p:attrNameLst>
                                      </p:cBhvr>
                                      <p:tavLst>
                                        <p:tav tm="0">
                                          <p:val>
                                            <p:fltVal val="0"/>
                                          </p:val>
                                        </p:tav>
                                        <p:tav tm="100000">
                                          <p:val>
                                            <p:strVal val="#ppt_h"/>
                                          </p:val>
                                        </p:tav>
                                      </p:tavLst>
                                    </p:anim>
                                    <p:anim calcmode="lin" valueType="num">
                                      <p:cBhvr>
                                        <p:cTn id="199" dur="1000" fill="hold"/>
                                        <p:tgtEl>
                                          <p:spTgt spid="41"/>
                                        </p:tgtEl>
                                        <p:attrNameLst>
                                          <p:attrName>style.rotation</p:attrName>
                                        </p:attrNameLst>
                                      </p:cBhvr>
                                      <p:tavLst>
                                        <p:tav tm="0">
                                          <p:val>
                                            <p:fltVal val="360"/>
                                          </p:val>
                                        </p:tav>
                                        <p:tav tm="100000">
                                          <p:val>
                                            <p:fltVal val="0"/>
                                          </p:val>
                                        </p:tav>
                                      </p:tavLst>
                                    </p:anim>
                                    <p:animEffect transition="in" filter="fade">
                                      <p:cBhvr>
                                        <p:cTn id="200" dur="1000"/>
                                        <p:tgtEl>
                                          <p:spTgt spid="41"/>
                                        </p:tgtEl>
                                      </p:cBhvr>
                                    </p:animEffect>
                                  </p:childTnLst>
                                </p:cTn>
                              </p:par>
                              <p:par>
                                <p:cTn id="201" presetID="49" presetClass="entr" presetSubtype="0" repeatCount="indefinite" decel="100000" fill="hold" grpId="0" nodeType="withEffect">
                                  <p:stCondLst>
                                    <p:cond delay="200"/>
                                  </p:stCondLst>
                                  <p:childTnLst>
                                    <p:set>
                                      <p:cBhvr>
                                        <p:cTn id="202" dur="1" fill="hold">
                                          <p:stCondLst>
                                            <p:cond delay="0"/>
                                          </p:stCondLst>
                                        </p:cTn>
                                        <p:tgtEl>
                                          <p:spTgt spid="42"/>
                                        </p:tgtEl>
                                        <p:attrNameLst>
                                          <p:attrName>style.visibility</p:attrName>
                                        </p:attrNameLst>
                                      </p:cBhvr>
                                      <p:to>
                                        <p:strVal val="visible"/>
                                      </p:to>
                                    </p:set>
                                    <p:anim calcmode="lin" valueType="num">
                                      <p:cBhvr>
                                        <p:cTn id="203" dur="1000" fill="hold"/>
                                        <p:tgtEl>
                                          <p:spTgt spid="42"/>
                                        </p:tgtEl>
                                        <p:attrNameLst>
                                          <p:attrName>ppt_w</p:attrName>
                                        </p:attrNameLst>
                                      </p:cBhvr>
                                      <p:tavLst>
                                        <p:tav tm="0">
                                          <p:val>
                                            <p:fltVal val="0"/>
                                          </p:val>
                                        </p:tav>
                                        <p:tav tm="100000">
                                          <p:val>
                                            <p:strVal val="#ppt_w"/>
                                          </p:val>
                                        </p:tav>
                                      </p:tavLst>
                                    </p:anim>
                                    <p:anim calcmode="lin" valueType="num">
                                      <p:cBhvr>
                                        <p:cTn id="204" dur="1000" fill="hold"/>
                                        <p:tgtEl>
                                          <p:spTgt spid="42"/>
                                        </p:tgtEl>
                                        <p:attrNameLst>
                                          <p:attrName>ppt_h</p:attrName>
                                        </p:attrNameLst>
                                      </p:cBhvr>
                                      <p:tavLst>
                                        <p:tav tm="0">
                                          <p:val>
                                            <p:fltVal val="0"/>
                                          </p:val>
                                        </p:tav>
                                        <p:tav tm="100000">
                                          <p:val>
                                            <p:strVal val="#ppt_h"/>
                                          </p:val>
                                        </p:tav>
                                      </p:tavLst>
                                    </p:anim>
                                    <p:anim calcmode="lin" valueType="num">
                                      <p:cBhvr>
                                        <p:cTn id="205" dur="1000" fill="hold"/>
                                        <p:tgtEl>
                                          <p:spTgt spid="42"/>
                                        </p:tgtEl>
                                        <p:attrNameLst>
                                          <p:attrName>style.rotation</p:attrName>
                                        </p:attrNameLst>
                                      </p:cBhvr>
                                      <p:tavLst>
                                        <p:tav tm="0">
                                          <p:val>
                                            <p:fltVal val="360"/>
                                          </p:val>
                                        </p:tav>
                                        <p:tav tm="100000">
                                          <p:val>
                                            <p:fltVal val="0"/>
                                          </p:val>
                                        </p:tav>
                                      </p:tavLst>
                                    </p:anim>
                                    <p:animEffect transition="in" filter="fade">
                                      <p:cBhvr>
                                        <p:cTn id="20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8"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7" name="Plus Sign 116">
            <a:extLst>
              <a:ext uri="{FF2B5EF4-FFF2-40B4-BE49-F238E27FC236}">
                <a16:creationId xmlns:a16="http://schemas.microsoft.com/office/drawing/2014/main" id="{8A6FB146-FD6D-45E9-B0A2-58D5F8E35221}"/>
              </a:ext>
            </a:extLst>
          </p:cNvPr>
          <p:cNvSpPr/>
          <p:nvPr/>
        </p:nvSpPr>
        <p:spPr>
          <a:xfrm>
            <a:off x="27126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lus Sign 117">
            <a:extLst>
              <a:ext uri="{FF2B5EF4-FFF2-40B4-BE49-F238E27FC236}">
                <a16:creationId xmlns:a16="http://schemas.microsoft.com/office/drawing/2014/main" id="{9EBC68B5-886E-4531-AB15-E82D40532673}"/>
              </a:ext>
            </a:extLst>
          </p:cNvPr>
          <p:cNvSpPr/>
          <p:nvPr/>
        </p:nvSpPr>
        <p:spPr>
          <a:xfrm>
            <a:off x="36461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lus Sign 118">
            <a:extLst>
              <a:ext uri="{FF2B5EF4-FFF2-40B4-BE49-F238E27FC236}">
                <a16:creationId xmlns:a16="http://schemas.microsoft.com/office/drawing/2014/main" id="{0BA6EA24-4826-4397-9C73-410FEF2F83AA}"/>
              </a:ext>
            </a:extLst>
          </p:cNvPr>
          <p:cNvSpPr/>
          <p:nvPr/>
        </p:nvSpPr>
        <p:spPr>
          <a:xfrm>
            <a:off x="45795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us Sign 119">
            <a:extLst>
              <a:ext uri="{FF2B5EF4-FFF2-40B4-BE49-F238E27FC236}">
                <a16:creationId xmlns:a16="http://schemas.microsoft.com/office/drawing/2014/main" id="{E31DA69E-371C-4F58-AD7A-5F497950A59A}"/>
              </a:ext>
            </a:extLst>
          </p:cNvPr>
          <p:cNvSpPr/>
          <p:nvPr/>
        </p:nvSpPr>
        <p:spPr>
          <a:xfrm>
            <a:off x="55130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us Sign 120">
            <a:extLst>
              <a:ext uri="{FF2B5EF4-FFF2-40B4-BE49-F238E27FC236}">
                <a16:creationId xmlns:a16="http://schemas.microsoft.com/office/drawing/2014/main" id="{34CED893-9C6B-43E7-A711-D4D380BB3A54}"/>
              </a:ext>
            </a:extLst>
          </p:cNvPr>
          <p:cNvSpPr/>
          <p:nvPr/>
        </p:nvSpPr>
        <p:spPr>
          <a:xfrm>
            <a:off x="64464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us Sign 121">
            <a:extLst>
              <a:ext uri="{FF2B5EF4-FFF2-40B4-BE49-F238E27FC236}">
                <a16:creationId xmlns:a16="http://schemas.microsoft.com/office/drawing/2014/main" id="{3BD858A8-FF1E-42AA-A4E2-5A67A0E0E180}"/>
              </a:ext>
            </a:extLst>
          </p:cNvPr>
          <p:cNvSpPr/>
          <p:nvPr/>
        </p:nvSpPr>
        <p:spPr>
          <a:xfrm>
            <a:off x="73799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lus Sign 122">
            <a:extLst>
              <a:ext uri="{FF2B5EF4-FFF2-40B4-BE49-F238E27FC236}">
                <a16:creationId xmlns:a16="http://schemas.microsoft.com/office/drawing/2014/main" id="{02A3E969-42A3-4577-A6F3-7E4FD1D1DA57}"/>
              </a:ext>
            </a:extLst>
          </p:cNvPr>
          <p:cNvSpPr/>
          <p:nvPr/>
        </p:nvSpPr>
        <p:spPr>
          <a:xfrm>
            <a:off x="83133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us Sign 123">
            <a:extLst>
              <a:ext uri="{FF2B5EF4-FFF2-40B4-BE49-F238E27FC236}">
                <a16:creationId xmlns:a16="http://schemas.microsoft.com/office/drawing/2014/main" id="{8DAF83CB-C3DA-4D3C-B265-0CCB61B00C9A}"/>
              </a:ext>
            </a:extLst>
          </p:cNvPr>
          <p:cNvSpPr/>
          <p:nvPr/>
        </p:nvSpPr>
        <p:spPr>
          <a:xfrm>
            <a:off x="92468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lus Sign 124">
            <a:extLst>
              <a:ext uri="{FF2B5EF4-FFF2-40B4-BE49-F238E27FC236}">
                <a16:creationId xmlns:a16="http://schemas.microsoft.com/office/drawing/2014/main" id="{E9411830-24E3-42B2-985C-5FBFE1E91305}"/>
              </a:ext>
            </a:extLst>
          </p:cNvPr>
          <p:cNvSpPr/>
          <p:nvPr/>
        </p:nvSpPr>
        <p:spPr>
          <a:xfrm>
            <a:off x="101802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us Sign 125">
            <a:extLst>
              <a:ext uri="{FF2B5EF4-FFF2-40B4-BE49-F238E27FC236}">
                <a16:creationId xmlns:a16="http://schemas.microsoft.com/office/drawing/2014/main" id="{8B97A719-8641-41F2-BF42-72BF85CE8C20}"/>
              </a:ext>
            </a:extLst>
          </p:cNvPr>
          <p:cNvSpPr/>
          <p:nvPr/>
        </p:nvSpPr>
        <p:spPr>
          <a:xfrm>
            <a:off x="17792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us Sign 126">
            <a:extLst>
              <a:ext uri="{FF2B5EF4-FFF2-40B4-BE49-F238E27FC236}">
                <a16:creationId xmlns:a16="http://schemas.microsoft.com/office/drawing/2014/main" id="{E8284544-56C2-47CB-B64F-D84BF0462419}"/>
              </a:ext>
            </a:extLst>
          </p:cNvPr>
          <p:cNvSpPr/>
          <p:nvPr/>
        </p:nvSpPr>
        <p:spPr>
          <a:xfrm>
            <a:off x="27126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us Sign 127">
            <a:extLst>
              <a:ext uri="{FF2B5EF4-FFF2-40B4-BE49-F238E27FC236}">
                <a16:creationId xmlns:a16="http://schemas.microsoft.com/office/drawing/2014/main" id="{99AE9B33-1681-4B80-B33D-CD2DB746AF71}"/>
              </a:ext>
            </a:extLst>
          </p:cNvPr>
          <p:cNvSpPr/>
          <p:nvPr/>
        </p:nvSpPr>
        <p:spPr>
          <a:xfrm>
            <a:off x="36461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us Sign 128">
            <a:extLst>
              <a:ext uri="{FF2B5EF4-FFF2-40B4-BE49-F238E27FC236}">
                <a16:creationId xmlns:a16="http://schemas.microsoft.com/office/drawing/2014/main" id="{DEF6CE67-D5F8-4150-8B3C-0699E6C75C8E}"/>
              </a:ext>
            </a:extLst>
          </p:cNvPr>
          <p:cNvSpPr/>
          <p:nvPr/>
        </p:nvSpPr>
        <p:spPr>
          <a:xfrm>
            <a:off x="45795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lus Sign 129">
            <a:extLst>
              <a:ext uri="{FF2B5EF4-FFF2-40B4-BE49-F238E27FC236}">
                <a16:creationId xmlns:a16="http://schemas.microsoft.com/office/drawing/2014/main" id="{11FC21F9-434A-4423-8E43-7F2B3503E846}"/>
              </a:ext>
            </a:extLst>
          </p:cNvPr>
          <p:cNvSpPr/>
          <p:nvPr/>
        </p:nvSpPr>
        <p:spPr>
          <a:xfrm>
            <a:off x="55130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lus Sign 130">
            <a:extLst>
              <a:ext uri="{FF2B5EF4-FFF2-40B4-BE49-F238E27FC236}">
                <a16:creationId xmlns:a16="http://schemas.microsoft.com/office/drawing/2014/main" id="{278D11B0-3209-4BC1-B0CF-2B516CC2DD02}"/>
              </a:ext>
            </a:extLst>
          </p:cNvPr>
          <p:cNvSpPr/>
          <p:nvPr/>
        </p:nvSpPr>
        <p:spPr>
          <a:xfrm>
            <a:off x="64464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us Sign 131">
            <a:extLst>
              <a:ext uri="{FF2B5EF4-FFF2-40B4-BE49-F238E27FC236}">
                <a16:creationId xmlns:a16="http://schemas.microsoft.com/office/drawing/2014/main" id="{D5AD3ABE-C3C2-43AC-8FA4-47FD32AB8835}"/>
              </a:ext>
            </a:extLst>
          </p:cNvPr>
          <p:cNvSpPr/>
          <p:nvPr/>
        </p:nvSpPr>
        <p:spPr>
          <a:xfrm>
            <a:off x="73799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lus Sign 132">
            <a:extLst>
              <a:ext uri="{FF2B5EF4-FFF2-40B4-BE49-F238E27FC236}">
                <a16:creationId xmlns:a16="http://schemas.microsoft.com/office/drawing/2014/main" id="{B3916DEE-EC54-442F-8FE2-692E33CE2013}"/>
              </a:ext>
            </a:extLst>
          </p:cNvPr>
          <p:cNvSpPr/>
          <p:nvPr/>
        </p:nvSpPr>
        <p:spPr>
          <a:xfrm>
            <a:off x="83133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lus Sign 133">
            <a:extLst>
              <a:ext uri="{FF2B5EF4-FFF2-40B4-BE49-F238E27FC236}">
                <a16:creationId xmlns:a16="http://schemas.microsoft.com/office/drawing/2014/main" id="{A98B986D-D78E-4C6C-9892-C6D691FDB6B4}"/>
              </a:ext>
            </a:extLst>
          </p:cNvPr>
          <p:cNvSpPr/>
          <p:nvPr/>
        </p:nvSpPr>
        <p:spPr>
          <a:xfrm>
            <a:off x="92468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us Sign 134">
            <a:extLst>
              <a:ext uri="{FF2B5EF4-FFF2-40B4-BE49-F238E27FC236}">
                <a16:creationId xmlns:a16="http://schemas.microsoft.com/office/drawing/2014/main" id="{5963FBAD-AEA2-4752-B836-53E5CDEA4A67}"/>
              </a:ext>
            </a:extLst>
          </p:cNvPr>
          <p:cNvSpPr/>
          <p:nvPr/>
        </p:nvSpPr>
        <p:spPr>
          <a:xfrm>
            <a:off x="101802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lus Sign 135">
            <a:extLst>
              <a:ext uri="{FF2B5EF4-FFF2-40B4-BE49-F238E27FC236}">
                <a16:creationId xmlns:a16="http://schemas.microsoft.com/office/drawing/2014/main" id="{E1DE2D56-D1B8-4AAC-8172-7AF202F0B67C}"/>
              </a:ext>
            </a:extLst>
          </p:cNvPr>
          <p:cNvSpPr/>
          <p:nvPr/>
        </p:nvSpPr>
        <p:spPr>
          <a:xfrm>
            <a:off x="17792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us Sign 136">
            <a:extLst>
              <a:ext uri="{FF2B5EF4-FFF2-40B4-BE49-F238E27FC236}">
                <a16:creationId xmlns:a16="http://schemas.microsoft.com/office/drawing/2014/main" id="{655037A8-D06B-4EC3-AB56-A46213AC00F7}"/>
              </a:ext>
            </a:extLst>
          </p:cNvPr>
          <p:cNvSpPr/>
          <p:nvPr/>
        </p:nvSpPr>
        <p:spPr>
          <a:xfrm>
            <a:off x="27126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us Sign 137">
            <a:extLst>
              <a:ext uri="{FF2B5EF4-FFF2-40B4-BE49-F238E27FC236}">
                <a16:creationId xmlns:a16="http://schemas.microsoft.com/office/drawing/2014/main" id="{B79B218A-3BF2-4317-AD1D-85EB77858094}"/>
              </a:ext>
            </a:extLst>
          </p:cNvPr>
          <p:cNvSpPr/>
          <p:nvPr/>
        </p:nvSpPr>
        <p:spPr>
          <a:xfrm>
            <a:off x="36461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us Sign 138">
            <a:extLst>
              <a:ext uri="{FF2B5EF4-FFF2-40B4-BE49-F238E27FC236}">
                <a16:creationId xmlns:a16="http://schemas.microsoft.com/office/drawing/2014/main" id="{F7FDB560-2421-4841-855A-CFF74979F99C}"/>
              </a:ext>
            </a:extLst>
          </p:cNvPr>
          <p:cNvSpPr/>
          <p:nvPr/>
        </p:nvSpPr>
        <p:spPr>
          <a:xfrm>
            <a:off x="45795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us Sign 139">
            <a:extLst>
              <a:ext uri="{FF2B5EF4-FFF2-40B4-BE49-F238E27FC236}">
                <a16:creationId xmlns:a16="http://schemas.microsoft.com/office/drawing/2014/main" id="{EA091D7A-4684-408C-B12C-E05AC3E8942B}"/>
              </a:ext>
            </a:extLst>
          </p:cNvPr>
          <p:cNvSpPr/>
          <p:nvPr/>
        </p:nvSpPr>
        <p:spPr>
          <a:xfrm>
            <a:off x="55130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us Sign 140">
            <a:extLst>
              <a:ext uri="{FF2B5EF4-FFF2-40B4-BE49-F238E27FC236}">
                <a16:creationId xmlns:a16="http://schemas.microsoft.com/office/drawing/2014/main" id="{EB804D48-6BF0-4F66-B64E-F4B02C2D6F65}"/>
              </a:ext>
            </a:extLst>
          </p:cNvPr>
          <p:cNvSpPr/>
          <p:nvPr/>
        </p:nvSpPr>
        <p:spPr>
          <a:xfrm>
            <a:off x="64464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lus Sign 141">
            <a:extLst>
              <a:ext uri="{FF2B5EF4-FFF2-40B4-BE49-F238E27FC236}">
                <a16:creationId xmlns:a16="http://schemas.microsoft.com/office/drawing/2014/main" id="{7D80D660-78EE-475D-8F85-452818ED68F4}"/>
              </a:ext>
            </a:extLst>
          </p:cNvPr>
          <p:cNvSpPr/>
          <p:nvPr/>
        </p:nvSpPr>
        <p:spPr>
          <a:xfrm>
            <a:off x="73799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us Sign 142">
            <a:extLst>
              <a:ext uri="{FF2B5EF4-FFF2-40B4-BE49-F238E27FC236}">
                <a16:creationId xmlns:a16="http://schemas.microsoft.com/office/drawing/2014/main" id="{697BBB42-0D26-4E02-89FE-A44CBAE8249B}"/>
              </a:ext>
            </a:extLst>
          </p:cNvPr>
          <p:cNvSpPr/>
          <p:nvPr/>
        </p:nvSpPr>
        <p:spPr>
          <a:xfrm>
            <a:off x="83133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lus Sign 143">
            <a:extLst>
              <a:ext uri="{FF2B5EF4-FFF2-40B4-BE49-F238E27FC236}">
                <a16:creationId xmlns:a16="http://schemas.microsoft.com/office/drawing/2014/main" id="{6D9DCCD3-4AC2-4BE4-8613-E1DA639F542B}"/>
              </a:ext>
            </a:extLst>
          </p:cNvPr>
          <p:cNvSpPr/>
          <p:nvPr/>
        </p:nvSpPr>
        <p:spPr>
          <a:xfrm>
            <a:off x="92468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us Sign 144">
            <a:extLst>
              <a:ext uri="{FF2B5EF4-FFF2-40B4-BE49-F238E27FC236}">
                <a16:creationId xmlns:a16="http://schemas.microsoft.com/office/drawing/2014/main" id="{F64BB580-2734-4947-B902-01A56A9139DC}"/>
              </a:ext>
            </a:extLst>
          </p:cNvPr>
          <p:cNvSpPr/>
          <p:nvPr/>
        </p:nvSpPr>
        <p:spPr>
          <a:xfrm>
            <a:off x="101802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Plus Sign 145">
            <a:extLst>
              <a:ext uri="{FF2B5EF4-FFF2-40B4-BE49-F238E27FC236}">
                <a16:creationId xmlns:a16="http://schemas.microsoft.com/office/drawing/2014/main" id="{EF5DDA68-D1E1-43F4-88F5-88DF9D327109}"/>
              </a:ext>
            </a:extLst>
          </p:cNvPr>
          <p:cNvSpPr/>
          <p:nvPr/>
        </p:nvSpPr>
        <p:spPr>
          <a:xfrm>
            <a:off x="17792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us Sign 146">
            <a:extLst>
              <a:ext uri="{FF2B5EF4-FFF2-40B4-BE49-F238E27FC236}">
                <a16:creationId xmlns:a16="http://schemas.microsoft.com/office/drawing/2014/main" id="{A441D84F-4092-4759-B188-D0BF10361053}"/>
              </a:ext>
            </a:extLst>
          </p:cNvPr>
          <p:cNvSpPr/>
          <p:nvPr/>
        </p:nvSpPr>
        <p:spPr>
          <a:xfrm>
            <a:off x="27126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us Sign 147">
            <a:extLst>
              <a:ext uri="{FF2B5EF4-FFF2-40B4-BE49-F238E27FC236}">
                <a16:creationId xmlns:a16="http://schemas.microsoft.com/office/drawing/2014/main" id="{A2B2B0C6-5F2A-402E-96A6-96DDC8C42235}"/>
              </a:ext>
            </a:extLst>
          </p:cNvPr>
          <p:cNvSpPr/>
          <p:nvPr/>
        </p:nvSpPr>
        <p:spPr>
          <a:xfrm>
            <a:off x="36461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lus Sign 148">
            <a:extLst>
              <a:ext uri="{FF2B5EF4-FFF2-40B4-BE49-F238E27FC236}">
                <a16:creationId xmlns:a16="http://schemas.microsoft.com/office/drawing/2014/main" id="{D744CC61-C26C-4CC4-807D-3ACB4174BA81}"/>
              </a:ext>
            </a:extLst>
          </p:cNvPr>
          <p:cNvSpPr/>
          <p:nvPr/>
        </p:nvSpPr>
        <p:spPr>
          <a:xfrm>
            <a:off x="45795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us Sign 149">
            <a:extLst>
              <a:ext uri="{FF2B5EF4-FFF2-40B4-BE49-F238E27FC236}">
                <a16:creationId xmlns:a16="http://schemas.microsoft.com/office/drawing/2014/main" id="{9B999243-71EC-4B37-B6FF-7B195B32260C}"/>
              </a:ext>
            </a:extLst>
          </p:cNvPr>
          <p:cNvSpPr/>
          <p:nvPr/>
        </p:nvSpPr>
        <p:spPr>
          <a:xfrm>
            <a:off x="55130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us Sign 150">
            <a:extLst>
              <a:ext uri="{FF2B5EF4-FFF2-40B4-BE49-F238E27FC236}">
                <a16:creationId xmlns:a16="http://schemas.microsoft.com/office/drawing/2014/main" id="{EEC3A7E0-6336-4585-B0CC-0ED1A8EB0826}"/>
              </a:ext>
            </a:extLst>
          </p:cNvPr>
          <p:cNvSpPr/>
          <p:nvPr/>
        </p:nvSpPr>
        <p:spPr>
          <a:xfrm>
            <a:off x="64464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us Sign 151">
            <a:extLst>
              <a:ext uri="{FF2B5EF4-FFF2-40B4-BE49-F238E27FC236}">
                <a16:creationId xmlns:a16="http://schemas.microsoft.com/office/drawing/2014/main" id="{375712D9-1828-4A84-A868-1D685593CAA8}"/>
              </a:ext>
            </a:extLst>
          </p:cNvPr>
          <p:cNvSpPr/>
          <p:nvPr/>
        </p:nvSpPr>
        <p:spPr>
          <a:xfrm>
            <a:off x="73799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us Sign 152">
            <a:extLst>
              <a:ext uri="{FF2B5EF4-FFF2-40B4-BE49-F238E27FC236}">
                <a16:creationId xmlns:a16="http://schemas.microsoft.com/office/drawing/2014/main" id="{A1282FD6-8B17-48DF-953E-CD6110EC4A50}"/>
              </a:ext>
            </a:extLst>
          </p:cNvPr>
          <p:cNvSpPr/>
          <p:nvPr/>
        </p:nvSpPr>
        <p:spPr>
          <a:xfrm>
            <a:off x="83133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us Sign 153">
            <a:extLst>
              <a:ext uri="{FF2B5EF4-FFF2-40B4-BE49-F238E27FC236}">
                <a16:creationId xmlns:a16="http://schemas.microsoft.com/office/drawing/2014/main" id="{5BC480E6-A78E-4BE6-BFF8-426D75F52279}"/>
              </a:ext>
            </a:extLst>
          </p:cNvPr>
          <p:cNvSpPr/>
          <p:nvPr/>
        </p:nvSpPr>
        <p:spPr>
          <a:xfrm>
            <a:off x="92468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us Sign 154">
            <a:extLst>
              <a:ext uri="{FF2B5EF4-FFF2-40B4-BE49-F238E27FC236}">
                <a16:creationId xmlns:a16="http://schemas.microsoft.com/office/drawing/2014/main" id="{71DB8CC7-4F6B-427E-AE8C-07048EC24D45}"/>
              </a:ext>
            </a:extLst>
          </p:cNvPr>
          <p:cNvSpPr/>
          <p:nvPr/>
        </p:nvSpPr>
        <p:spPr>
          <a:xfrm>
            <a:off x="101802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us Sign 155">
            <a:extLst>
              <a:ext uri="{FF2B5EF4-FFF2-40B4-BE49-F238E27FC236}">
                <a16:creationId xmlns:a16="http://schemas.microsoft.com/office/drawing/2014/main" id="{C829EB64-F57A-4741-AF7B-EE57942CB733}"/>
              </a:ext>
            </a:extLst>
          </p:cNvPr>
          <p:cNvSpPr/>
          <p:nvPr/>
        </p:nvSpPr>
        <p:spPr>
          <a:xfrm>
            <a:off x="17792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us Sign 156">
            <a:extLst>
              <a:ext uri="{FF2B5EF4-FFF2-40B4-BE49-F238E27FC236}">
                <a16:creationId xmlns:a16="http://schemas.microsoft.com/office/drawing/2014/main" id="{A5D4903E-51E2-4EED-AD68-BB3590CA5557}"/>
              </a:ext>
            </a:extLst>
          </p:cNvPr>
          <p:cNvSpPr/>
          <p:nvPr/>
        </p:nvSpPr>
        <p:spPr>
          <a:xfrm>
            <a:off x="27126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us Sign 157">
            <a:extLst>
              <a:ext uri="{FF2B5EF4-FFF2-40B4-BE49-F238E27FC236}">
                <a16:creationId xmlns:a16="http://schemas.microsoft.com/office/drawing/2014/main" id="{607E2FC3-1F93-4912-A1EC-A76011E99110}"/>
              </a:ext>
            </a:extLst>
          </p:cNvPr>
          <p:cNvSpPr/>
          <p:nvPr/>
        </p:nvSpPr>
        <p:spPr>
          <a:xfrm>
            <a:off x="36461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us Sign 158">
            <a:extLst>
              <a:ext uri="{FF2B5EF4-FFF2-40B4-BE49-F238E27FC236}">
                <a16:creationId xmlns:a16="http://schemas.microsoft.com/office/drawing/2014/main" id="{E5EDDFD7-E587-4409-B90A-79B794CAE05D}"/>
              </a:ext>
            </a:extLst>
          </p:cNvPr>
          <p:cNvSpPr/>
          <p:nvPr/>
        </p:nvSpPr>
        <p:spPr>
          <a:xfrm>
            <a:off x="45795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us Sign 159">
            <a:extLst>
              <a:ext uri="{FF2B5EF4-FFF2-40B4-BE49-F238E27FC236}">
                <a16:creationId xmlns:a16="http://schemas.microsoft.com/office/drawing/2014/main" id="{F34C1BA7-A50B-403C-AB03-0B639B2A17C2}"/>
              </a:ext>
            </a:extLst>
          </p:cNvPr>
          <p:cNvSpPr/>
          <p:nvPr/>
        </p:nvSpPr>
        <p:spPr>
          <a:xfrm>
            <a:off x="55130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us Sign 160">
            <a:extLst>
              <a:ext uri="{FF2B5EF4-FFF2-40B4-BE49-F238E27FC236}">
                <a16:creationId xmlns:a16="http://schemas.microsoft.com/office/drawing/2014/main" id="{E37FBFAA-6F4F-4681-A8ED-59C32E6F8D77}"/>
              </a:ext>
            </a:extLst>
          </p:cNvPr>
          <p:cNvSpPr/>
          <p:nvPr/>
        </p:nvSpPr>
        <p:spPr>
          <a:xfrm>
            <a:off x="64464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us Sign 161">
            <a:extLst>
              <a:ext uri="{FF2B5EF4-FFF2-40B4-BE49-F238E27FC236}">
                <a16:creationId xmlns:a16="http://schemas.microsoft.com/office/drawing/2014/main" id="{517528E4-39C2-4BFA-9375-E43D506E2828}"/>
              </a:ext>
            </a:extLst>
          </p:cNvPr>
          <p:cNvSpPr/>
          <p:nvPr/>
        </p:nvSpPr>
        <p:spPr>
          <a:xfrm>
            <a:off x="73799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lus Sign 162">
            <a:extLst>
              <a:ext uri="{FF2B5EF4-FFF2-40B4-BE49-F238E27FC236}">
                <a16:creationId xmlns:a16="http://schemas.microsoft.com/office/drawing/2014/main" id="{32B52CF9-168D-49D3-84D9-F5501ABFD2DB}"/>
              </a:ext>
            </a:extLst>
          </p:cNvPr>
          <p:cNvSpPr/>
          <p:nvPr/>
        </p:nvSpPr>
        <p:spPr>
          <a:xfrm>
            <a:off x="83133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Plus Sign 163">
            <a:extLst>
              <a:ext uri="{FF2B5EF4-FFF2-40B4-BE49-F238E27FC236}">
                <a16:creationId xmlns:a16="http://schemas.microsoft.com/office/drawing/2014/main" id="{141DA601-82CB-49DE-B773-4026A767DD96}"/>
              </a:ext>
            </a:extLst>
          </p:cNvPr>
          <p:cNvSpPr/>
          <p:nvPr/>
        </p:nvSpPr>
        <p:spPr>
          <a:xfrm>
            <a:off x="92468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lus Sign 164">
            <a:extLst>
              <a:ext uri="{FF2B5EF4-FFF2-40B4-BE49-F238E27FC236}">
                <a16:creationId xmlns:a16="http://schemas.microsoft.com/office/drawing/2014/main" id="{381E09F3-73A7-4B52-B88F-640B861EE6D3}"/>
              </a:ext>
            </a:extLst>
          </p:cNvPr>
          <p:cNvSpPr/>
          <p:nvPr/>
        </p:nvSpPr>
        <p:spPr>
          <a:xfrm>
            <a:off x="101802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us Sign 165">
            <a:extLst>
              <a:ext uri="{FF2B5EF4-FFF2-40B4-BE49-F238E27FC236}">
                <a16:creationId xmlns:a16="http://schemas.microsoft.com/office/drawing/2014/main" id="{26951C72-BC98-464D-A427-9AD866D3F645}"/>
              </a:ext>
            </a:extLst>
          </p:cNvPr>
          <p:cNvSpPr/>
          <p:nvPr/>
        </p:nvSpPr>
        <p:spPr>
          <a:xfrm>
            <a:off x="17792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us Sign 166">
            <a:extLst>
              <a:ext uri="{FF2B5EF4-FFF2-40B4-BE49-F238E27FC236}">
                <a16:creationId xmlns:a16="http://schemas.microsoft.com/office/drawing/2014/main" id="{ED7DC2F4-AC38-4FEE-BE6A-D215B52E710A}"/>
              </a:ext>
            </a:extLst>
          </p:cNvPr>
          <p:cNvSpPr/>
          <p:nvPr/>
        </p:nvSpPr>
        <p:spPr>
          <a:xfrm>
            <a:off x="27126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Plus Sign 167">
            <a:extLst>
              <a:ext uri="{FF2B5EF4-FFF2-40B4-BE49-F238E27FC236}">
                <a16:creationId xmlns:a16="http://schemas.microsoft.com/office/drawing/2014/main" id="{6EB53C10-DFAA-4F8E-B1B9-E521AD8A7B4B}"/>
              </a:ext>
            </a:extLst>
          </p:cNvPr>
          <p:cNvSpPr/>
          <p:nvPr/>
        </p:nvSpPr>
        <p:spPr>
          <a:xfrm>
            <a:off x="36461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lus Sign 168">
            <a:extLst>
              <a:ext uri="{FF2B5EF4-FFF2-40B4-BE49-F238E27FC236}">
                <a16:creationId xmlns:a16="http://schemas.microsoft.com/office/drawing/2014/main" id="{DB028398-DFFE-4C67-A056-6051C21CB59E}"/>
              </a:ext>
            </a:extLst>
          </p:cNvPr>
          <p:cNvSpPr/>
          <p:nvPr/>
        </p:nvSpPr>
        <p:spPr>
          <a:xfrm>
            <a:off x="45795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lus Sign 169">
            <a:extLst>
              <a:ext uri="{FF2B5EF4-FFF2-40B4-BE49-F238E27FC236}">
                <a16:creationId xmlns:a16="http://schemas.microsoft.com/office/drawing/2014/main" id="{7BCC9F57-6323-4FDF-BEE8-816D614C5EA2}"/>
              </a:ext>
            </a:extLst>
          </p:cNvPr>
          <p:cNvSpPr/>
          <p:nvPr/>
        </p:nvSpPr>
        <p:spPr>
          <a:xfrm>
            <a:off x="55130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lus Sign 170">
            <a:extLst>
              <a:ext uri="{FF2B5EF4-FFF2-40B4-BE49-F238E27FC236}">
                <a16:creationId xmlns:a16="http://schemas.microsoft.com/office/drawing/2014/main" id="{0089B81A-615D-41DE-A446-5D81AA6C1883}"/>
              </a:ext>
            </a:extLst>
          </p:cNvPr>
          <p:cNvSpPr/>
          <p:nvPr/>
        </p:nvSpPr>
        <p:spPr>
          <a:xfrm>
            <a:off x="64464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us Sign 171">
            <a:extLst>
              <a:ext uri="{FF2B5EF4-FFF2-40B4-BE49-F238E27FC236}">
                <a16:creationId xmlns:a16="http://schemas.microsoft.com/office/drawing/2014/main" id="{E414F4AC-1D00-49A8-B506-DE0A30A59D53}"/>
              </a:ext>
            </a:extLst>
          </p:cNvPr>
          <p:cNvSpPr/>
          <p:nvPr/>
        </p:nvSpPr>
        <p:spPr>
          <a:xfrm>
            <a:off x="73799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lus Sign 172">
            <a:extLst>
              <a:ext uri="{FF2B5EF4-FFF2-40B4-BE49-F238E27FC236}">
                <a16:creationId xmlns:a16="http://schemas.microsoft.com/office/drawing/2014/main" id="{F529FAE6-8065-4A62-8D46-F2E383C5BC8F}"/>
              </a:ext>
            </a:extLst>
          </p:cNvPr>
          <p:cNvSpPr/>
          <p:nvPr/>
        </p:nvSpPr>
        <p:spPr>
          <a:xfrm>
            <a:off x="83133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lus Sign 173">
            <a:extLst>
              <a:ext uri="{FF2B5EF4-FFF2-40B4-BE49-F238E27FC236}">
                <a16:creationId xmlns:a16="http://schemas.microsoft.com/office/drawing/2014/main" id="{2BBABB6B-D80E-4B17-A8F2-8D3CC16E3B13}"/>
              </a:ext>
            </a:extLst>
          </p:cNvPr>
          <p:cNvSpPr/>
          <p:nvPr/>
        </p:nvSpPr>
        <p:spPr>
          <a:xfrm>
            <a:off x="92468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lus Sign 174">
            <a:extLst>
              <a:ext uri="{FF2B5EF4-FFF2-40B4-BE49-F238E27FC236}">
                <a16:creationId xmlns:a16="http://schemas.microsoft.com/office/drawing/2014/main" id="{A6CA9418-823A-41BC-9AF5-38A28515D2EB}"/>
              </a:ext>
            </a:extLst>
          </p:cNvPr>
          <p:cNvSpPr/>
          <p:nvPr/>
        </p:nvSpPr>
        <p:spPr>
          <a:xfrm>
            <a:off x="101802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lus Sign 175">
            <a:extLst>
              <a:ext uri="{FF2B5EF4-FFF2-40B4-BE49-F238E27FC236}">
                <a16:creationId xmlns:a16="http://schemas.microsoft.com/office/drawing/2014/main" id="{22B79343-50DC-4482-8BEB-CCC09CE18D9E}"/>
              </a:ext>
            </a:extLst>
          </p:cNvPr>
          <p:cNvSpPr/>
          <p:nvPr/>
        </p:nvSpPr>
        <p:spPr>
          <a:xfrm>
            <a:off x="17792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51E2E3-765D-4181-9322-F8A393C9C587}"/>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0530A5BE-CA13-4BA4-A198-7ABC6D85A31C}"/>
              </a:ext>
            </a:extLst>
          </p:cNvPr>
          <p:cNvSpPr txBox="1"/>
          <p:nvPr/>
        </p:nvSpPr>
        <p:spPr>
          <a:xfrm>
            <a:off x="4318965" y="869534"/>
            <a:ext cx="4228618" cy="461665"/>
          </a:xfrm>
          <a:prstGeom prst="rect">
            <a:avLst/>
          </a:prstGeom>
          <a:noFill/>
        </p:spPr>
        <p:txBody>
          <a:bodyPr wrap="square" rtlCol="0">
            <a:spAutoFit/>
          </a:bodyPr>
          <a:lstStyle/>
          <a:p>
            <a:pPr algn="ctr"/>
            <a:r>
              <a:rPr lang="en-US" sz="2400" b="1" dirty="0">
                <a:solidFill>
                  <a:srgbClr val="FFC718"/>
                </a:solidFill>
                <a:latin typeface="Kristen ITC" panose="03050502040202030202" pitchFamily="66" charset="0"/>
              </a:rPr>
              <a:t>Cheesy Burger Masala</a:t>
            </a:r>
          </a:p>
        </p:txBody>
      </p:sp>
      <p:grpSp>
        <p:nvGrpSpPr>
          <p:cNvPr id="111" name="Group 110">
            <a:extLst>
              <a:ext uri="{FF2B5EF4-FFF2-40B4-BE49-F238E27FC236}">
                <a16:creationId xmlns:a16="http://schemas.microsoft.com/office/drawing/2014/main" id="{778A74D3-11C0-412C-A6AE-211A6691CEA2}"/>
              </a:ext>
            </a:extLst>
          </p:cNvPr>
          <p:cNvGrpSpPr/>
          <p:nvPr/>
        </p:nvGrpSpPr>
        <p:grpSpPr>
          <a:xfrm>
            <a:off x="4199360" y="1437070"/>
            <a:ext cx="4653022" cy="1226917"/>
            <a:chOff x="4199360" y="1437070"/>
            <a:chExt cx="4653022" cy="1226917"/>
          </a:xfrm>
        </p:grpSpPr>
        <p:sp>
          <p:nvSpPr>
            <p:cNvPr id="5" name="Rectangle: Rounded Corners 4">
              <a:extLst>
                <a:ext uri="{FF2B5EF4-FFF2-40B4-BE49-F238E27FC236}">
                  <a16:creationId xmlns:a16="http://schemas.microsoft.com/office/drawing/2014/main" id="{57CAB625-AF96-4A61-AD62-FC47DBF2F3F0}"/>
                </a:ext>
              </a:extLst>
            </p:cNvPr>
            <p:cNvSpPr/>
            <p:nvPr/>
          </p:nvSpPr>
          <p:spPr>
            <a:xfrm>
              <a:off x="4199360" y="1437070"/>
              <a:ext cx="4653022" cy="1226917"/>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41745267-42F6-45E8-B41D-2760E692DC71}"/>
                </a:ext>
              </a:extLst>
            </p:cNvPr>
            <p:cNvSpPr txBox="1"/>
            <p:nvPr/>
          </p:nvSpPr>
          <p:spPr>
            <a:xfrm>
              <a:off x="4468954" y="1540433"/>
              <a:ext cx="4177335" cy="646331"/>
            </a:xfrm>
            <a:prstGeom prst="rect">
              <a:avLst/>
            </a:prstGeom>
            <a:noFill/>
          </p:spPr>
          <p:txBody>
            <a:bodyPr wrap="square" rtlCol="0">
              <a:spAutoFit/>
            </a:bodyPr>
            <a:lstStyle/>
            <a:p>
              <a:r>
                <a:rPr lang="en-US" dirty="0">
                  <a:solidFill>
                    <a:schemeClr val="bg1"/>
                  </a:solidFill>
                  <a:latin typeface="Georgia" panose="02040502050405020303" pitchFamily="18" charset="0"/>
                </a:rPr>
                <a:t>Cheeseburger with fresh lettuce, onion, tomatoes, and pork patty</a:t>
              </a:r>
            </a:p>
          </p:txBody>
        </p:sp>
      </p:grpSp>
      <p:grpSp>
        <p:nvGrpSpPr>
          <p:cNvPr id="112" name="Group 111">
            <a:extLst>
              <a:ext uri="{FF2B5EF4-FFF2-40B4-BE49-F238E27FC236}">
                <a16:creationId xmlns:a16="http://schemas.microsoft.com/office/drawing/2014/main" id="{CBF816C7-9810-4842-9FCF-5829F9EC6901}"/>
              </a:ext>
            </a:extLst>
          </p:cNvPr>
          <p:cNvGrpSpPr/>
          <p:nvPr/>
        </p:nvGrpSpPr>
        <p:grpSpPr>
          <a:xfrm>
            <a:off x="611851" y="665544"/>
            <a:ext cx="3707114" cy="2763456"/>
            <a:chOff x="611851" y="665544"/>
            <a:chExt cx="3707114" cy="2763456"/>
          </a:xfrm>
        </p:grpSpPr>
        <p:sp>
          <p:nvSpPr>
            <p:cNvPr id="105" name="Rectangle: Rounded Corners 104">
              <a:extLst>
                <a:ext uri="{FF2B5EF4-FFF2-40B4-BE49-F238E27FC236}">
                  <a16:creationId xmlns:a16="http://schemas.microsoft.com/office/drawing/2014/main" id="{8F67DE1D-E0E3-4928-90B7-BFEC5493D36C}"/>
                </a:ext>
              </a:extLst>
            </p:cNvPr>
            <p:cNvSpPr/>
            <p:nvPr/>
          </p:nvSpPr>
          <p:spPr>
            <a:xfrm>
              <a:off x="611851" y="665544"/>
              <a:ext cx="3707114" cy="2763456"/>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andwich&#10;&#10;Description generated with very high confidence">
              <a:extLst>
                <a:ext uri="{FF2B5EF4-FFF2-40B4-BE49-F238E27FC236}">
                  <a16:creationId xmlns:a16="http://schemas.microsoft.com/office/drawing/2014/main" id="{454D1486-DAB7-4B20-A5BB-8769F39AA3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7" y="766171"/>
              <a:ext cx="3467903" cy="2555763"/>
            </a:xfrm>
            <a:prstGeom prst="rect">
              <a:avLst/>
            </a:prstGeom>
          </p:spPr>
        </p:pic>
      </p:grpSp>
      <p:grpSp>
        <p:nvGrpSpPr>
          <p:cNvPr id="116" name="Group 115">
            <a:extLst>
              <a:ext uri="{FF2B5EF4-FFF2-40B4-BE49-F238E27FC236}">
                <a16:creationId xmlns:a16="http://schemas.microsoft.com/office/drawing/2014/main" id="{1436F4A0-F784-4F85-B1C7-664B89FE8F19}"/>
              </a:ext>
            </a:extLst>
          </p:cNvPr>
          <p:cNvGrpSpPr/>
          <p:nvPr/>
        </p:nvGrpSpPr>
        <p:grpSpPr>
          <a:xfrm>
            <a:off x="6768940" y="4324392"/>
            <a:ext cx="4653022" cy="1226917"/>
            <a:chOff x="6768940" y="4324392"/>
            <a:chExt cx="4653022" cy="1226917"/>
          </a:xfrm>
        </p:grpSpPr>
        <p:sp>
          <p:nvSpPr>
            <p:cNvPr id="106" name="Rectangle: Rounded Corners 105">
              <a:extLst>
                <a:ext uri="{FF2B5EF4-FFF2-40B4-BE49-F238E27FC236}">
                  <a16:creationId xmlns:a16="http://schemas.microsoft.com/office/drawing/2014/main" id="{4FEF9EFC-8482-46C9-9348-2871A02C985E}"/>
                </a:ext>
              </a:extLst>
            </p:cNvPr>
            <p:cNvSpPr/>
            <p:nvPr/>
          </p:nvSpPr>
          <p:spPr>
            <a:xfrm>
              <a:off x="6768940" y="4324392"/>
              <a:ext cx="4653022" cy="1226917"/>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C8617863-9EE8-4D51-996C-B8DADA205747}"/>
                </a:ext>
              </a:extLst>
            </p:cNvPr>
            <p:cNvSpPr txBox="1"/>
            <p:nvPr/>
          </p:nvSpPr>
          <p:spPr>
            <a:xfrm>
              <a:off x="7066586" y="4475086"/>
              <a:ext cx="4177335" cy="923330"/>
            </a:xfrm>
            <a:prstGeom prst="rect">
              <a:avLst/>
            </a:prstGeom>
            <a:noFill/>
          </p:spPr>
          <p:txBody>
            <a:bodyPr wrap="square" rtlCol="0">
              <a:spAutoFit/>
            </a:bodyPr>
            <a:lstStyle/>
            <a:p>
              <a:r>
                <a:rPr lang="en-US" dirty="0">
                  <a:solidFill>
                    <a:schemeClr val="bg1"/>
                  </a:solidFill>
                  <a:latin typeface="Georgia" panose="02040502050405020303" pitchFamily="18" charset="0"/>
                </a:rPr>
                <a:t>Double Cheeseburger with fresh lettuce, onion, tomatoes, and pork patty</a:t>
              </a:r>
            </a:p>
          </p:txBody>
        </p:sp>
      </p:grpSp>
      <p:sp>
        <p:nvSpPr>
          <p:cNvPr id="115" name="TextBox 114">
            <a:extLst>
              <a:ext uri="{FF2B5EF4-FFF2-40B4-BE49-F238E27FC236}">
                <a16:creationId xmlns:a16="http://schemas.microsoft.com/office/drawing/2014/main" id="{A41F0C1D-0B40-43CD-BD22-5105588C5D41}"/>
              </a:ext>
            </a:extLst>
          </p:cNvPr>
          <p:cNvSpPr txBox="1"/>
          <p:nvPr/>
        </p:nvSpPr>
        <p:spPr>
          <a:xfrm>
            <a:off x="6752088" y="3761349"/>
            <a:ext cx="4936522" cy="461665"/>
          </a:xfrm>
          <a:prstGeom prst="rect">
            <a:avLst/>
          </a:prstGeom>
          <a:noFill/>
        </p:spPr>
        <p:txBody>
          <a:bodyPr wrap="square" rtlCol="0">
            <a:spAutoFit/>
          </a:bodyPr>
          <a:lstStyle/>
          <a:p>
            <a:pPr algn="ctr"/>
            <a:r>
              <a:rPr lang="en-US" sz="2400" b="1" dirty="0">
                <a:solidFill>
                  <a:srgbClr val="FFC718"/>
                </a:solidFill>
                <a:latin typeface="Kristen ITC" panose="03050502040202030202" pitchFamily="66" charset="0"/>
              </a:rPr>
              <a:t>Double Cheesy Burger Masala</a:t>
            </a:r>
          </a:p>
        </p:txBody>
      </p:sp>
      <p:grpSp>
        <p:nvGrpSpPr>
          <p:cNvPr id="113" name="Group 112">
            <a:extLst>
              <a:ext uri="{FF2B5EF4-FFF2-40B4-BE49-F238E27FC236}">
                <a16:creationId xmlns:a16="http://schemas.microsoft.com/office/drawing/2014/main" id="{E35C334A-1DFA-4F43-999C-9D9D5457248F}"/>
              </a:ext>
            </a:extLst>
          </p:cNvPr>
          <p:cNvGrpSpPr/>
          <p:nvPr/>
        </p:nvGrpSpPr>
        <p:grpSpPr>
          <a:xfrm>
            <a:off x="3181431" y="3559343"/>
            <a:ext cx="3707114" cy="2763456"/>
            <a:chOff x="3181431" y="3559343"/>
            <a:chExt cx="3707114" cy="2763456"/>
          </a:xfrm>
        </p:grpSpPr>
        <p:sp>
          <p:nvSpPr>
            <p:cNvPr id="107" name="Rectangle: Rounded Corners 106">
              <a:extLst>
                <a:ext uri="{FF2B5EF4-FFF2-40B4-BE49-F238E27FC236}">
                  <a16:creationId xmlns:a16="http://schemas.microsoft.com/office/drawing/2014/main" id="{3729A160-7DD2-4813-841F-BC4574065CA3}"/>
                </a:ext>
              </a:extLst>
            </p:cNvPr>
            <p:cNvSpPr/>
            <p:nvPr/>
          </p:nvSpPr>
          <p:spPr>
            <a:xfrm>
              <a:off x="3181431" y="3559343"/>
              <a:ext cx="3707114" cy="2763456"/>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Picture 107" descr="A close up of a sandwich&#10;&#10;Description generated with very high confidence">
              <a:extLst>
                <a:ext uri="{FF2B5EF4-FFF2-40B4-BE49-F238E27FC236}">
                  <a16:creationId xmlns:a16="http://schemas.microsoft.com/office/drawing/2014/main" id="{A6F00540-B7E5-4573-B86C-28856EAA5F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3301037" y="3659970"/>
              <a:ext cx="3467903" cy="2555763"/>
            </a:xfrm>
            <a:prstGeom prst="rect">
              <a:avLst/>
            </a:prstGeom>
          </p:spPr>
        </p:pic>
      </p:grpSp>
    </p:spTree>
    <p:extLst>
      <p:ext uri="{BB962C8B-B14F-4D97-AF65-F5344CB8AC3E}">
        <p14:creationId xmlns:p14="http://schemas.microsoft.com/office/powerpoint/2010/main" val="2026720404"/>
      </p:ext>
    </p:extLst>
  </p:cSld>
  <p:clrMapOvr>
    <a:masterClrMapping/>
  </p:clrMapOvr>
  <p:transition spd="slow" advClick="0" advTm="8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1000" fill="hold"/>
                                        <p:tgtEl>
                                          <p:spTgt spid="117"/>
                                        </p:tgtEl>
                                        <p:attrNameLst>
                                          <p:attrName>ppt_w</p:attrName>
                                        </p:attrNameLst>
                                      </p:cBhvr>
                                      <p:tavLst>
                                        <p:tav tm="0">
                                          <p:val>
                                            <p:fltVal val="0"/>
                                          </p:val>
                                        </p:tav>
                                        <p:tav tm="100000">
                                          <p:val>
                                            <p:strVal val="#ppt_w"/>
                                          </p:val>
                                        </p:tav>
                                      </p:tavLst>
                                    </p:anim>
                                    <p:anim calcmode="lin" valueType="num">
                                      <p:cBhvr>
                                        <p:cTn id="8" dur="1000" fill="hold"/>
                                        <p:tgtEl>
                                          <p:spTgt spid="117"/>
                                        </p:tgtEl>
                                        <p:attrNameLst>
                                          <p:attrName>ppt_h</p:attrName>
                                        </p:attrNameLst>
                                      </p:cBhvr>
                                      <p:tavLst>
                                        <p:tav tm="0">
                                          <p:val>
                                            <p:fltVal val="0"/>
                                          </p:val>
                                        </p:tav>
                                        <p:tav tm="100000">
                                          <p:val>
                                            <p:strVal val="#ppt_h"/>
                                          </p:val>
                                        </p:tav>
                                      </p:tavLst>
                                    </p:anim>
                                    <p:anim calcmode="lin" valueType="num">
                                      <p:cBhvr>
                                        <p:cTn id="9" dur="1000" fill="hold"/>
                                        <p:tgtEl>
                                          <p:spTgt spid="117"/>
                                        </p:tgtEl>
                                        <p:attrNameLst>
                                          <p:attrName>style.rotation</p:attrName>
                                        </p:attrNameLst>
                                      </p:cBhvr>
                                      <p:tavLst>
                                        <p:tav tm="0">
                                          <p:val>
                                            <p:fltVal val="360"/>
                                          </p:val>
                                        </p:tav>
                                        <p:tav tm="100000">
                                          <p:val>
                                            <p:fltVal val="0"/>
                                          </p:val>
                                        </p:tav>
                                      </p:tavLst>
                                    </p:anim>
                                    <p:animEffect transition="in" filter="fade">
                                      <p:cBhvr>
                                        <p:cTn id="10" dur="1000"/>
                                        <p:tgtEl>
                                          <p:spTgt spid="117"/>
                                        </p:tgtEl>
                                      </p:cBhvr>
                                    </p:animEffect>
                                  </p:childTnLst>
                                </p:cTn>
                              </p:par>
                              <p:par>
                                <p:cTn id="11" presetID="49" presetClass="entr" presetSubtype="0" repeatCount="indefinite" decel="10000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p:cTn id="13" dur="1000" fill="hold"/>
                                        <p:tgtEl>
                                          <p:spTgt spid="118"/>
                                        </p:tgtEl>
                                        <p:attrNameLst>
                                          <p:attrName>ppt_w</p:attrName>
                                        </p:attrNameLst>
                                      </p:cBhvr>
                                      <p:tavLst>
                                        <p:tav tm="0">
                                          <p:val>
                                            <p:fltVal val="0"/>
                                          </p:val>
                                        </p:tav>
                                        <p:tav tm="100000">
                                          <p:val>
                                            <p:strVal val="#ppt_w"/>
                                          </p:val>
                                        </p:tav>
                                      </p:tavLst>
                                    </p:anim>
                                    <p:anim calcmode="lin" valueType="num">
                                      <p:cBhvr>
                                        <p:cTn id="14" dur="1000" fill="hold"/>
                                        <p:tgtEl>
                                          <p:spTgt spid="118"/>
                                        </p:tgtEl>
                                        <p:attrNameLst>
                                          <p:attrName>ppt_h</p:attrName>
                                        </p:attrNameLst>
                                      </p:cBhvr>
                                      <p:tavLst>
                                        <p:tav tm="0">
                                          <p:val>
                                            <p:fltVal val="0"/>
                                          </p:val>
                                        </p:tav>
                                        <p:tav tm="100000">
                                          <p:val>
                                            <p:strVal val="#ppt_h"/>
                                          </p:val>
                                        </p:tav>
                                      </p:tavLst>
                                    </p:anim>
                                    <p:anim calcmode="lin" valueType="num">
                                      <p:cBhvr>
                                        <p:cTn id="15" dur="1000" fill="hold"/>
                                        <p:tgtEl>
                                          <p:spTgt spid="118"/>
                                        </p:tgtEl>
                                        <p:attrNameLst>
                                          <p:attrName>style.rotation</p:attrName>
                                        </p:attrNameLst>
                                      </p:cBhvr>
                                      <p:tavLst>
                                        <p:tav tm="0">
                                          <p:val>
                                            <p:fltVal val="360"/>
                                          </p:val>
                                        </p:tav>
                                        <p:tav tm="100000">
                                          <p:val>
                                            <p:fltVal val="0"/>
                                          </p:val>
                                        </p:tav>
                                      </p:tavLst>
                                    </p:anim>
                                    <p:animEffect transition="in" filter="fade">
                                      <p:cBhvr>
                                        <p:cTn id="16" dur="1000"/>
                                        <p:tgtEl>
                                          <p:spTgt spid="118"/>
                                        </p:tgtEl>
                                      </p:cBhvr>
                                    </p:animEffect>
                                  </p:childTnLst>
                                </p:cTn>
                              </p:par>
                              <p:par>
                                <p:cTn id="17" presetID="49" presetClass="entr" presetSubtype="0" repeatCount="indefinite" decel="100000" fill="hold" grpId="0" nodeType="withEffect">
                                  <p:stCondLst>
                                    <p:cond delay="20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1000" fill="hold"/>
                                        <p:tgtEl>
                                          <p:spTgt spid="119"/>
                                        </p:tgtEl>
                                        <p:attrNameLst>
                                          <p:attrName>ppt_w</p:attrName>
                                        </p:attrNameLst>
                                      </p:cBhvr>
                                      <p:tavLst>
                                        <p:tav tm="0">
                                          <p:val>
                                            <p:fltVal val="0"/>
                                          </p:val>
                                        </p:tav>
                                        <p:tav tm="100000">
                                          <p:val>
                                            <p:strVal val="#ppt_w"/>
                                          </p:val>
                                        </p:tav>
                                      </p:tavLst>
                                    </p:anim>
                                    <p:anim calcmode="lin" valueType="num">
                                      <p:cBhvr>
                                        <p:cTn id="20" dur="1000" fill="hold"/>
                                        <p:tgtEl>
                                          <p:spTgt spid="119"/>
                                        </p:tgtEl>
                                        <p:attrNameLst>
                                          <p:attrName>ppt_h</p:attrName>
                                        </p:attrNameLst>
                                      </p:cBhvr>
                                      <p:tavLst>
                                        <p:tav tm="0">
                                          <p:val>
                                            <p:fltVal val="0"/>
                                          </p:val>
                                        </p:tav>
                                        <p:tav tm="100000">
                                          <p:val>
                                            <p:strVal val="#ppt_h"/>
                                          </p:val>
                                        </p:tav>
                                      </p:tavLst>
                                    </p:anim>
                                    <p:anim calcmode="lin" valueType="num">
                                      <p:cBhvr>
                                        <p:cTn id="21" dur="1000" fill="hold"/>
                                        <p:tgtEl>
                                          <p:spTgt spid="119"/>
                                        </p:tgtEl>
                                        <p:attrNameLst>
                                          <p:attrName>style.rotation</p:attrName>
                                        </p:attrNameLst>
                                      </p:cBhvr>
                                      <p:tavLst>
                                        <p:tav tm="0">
                                          <p:val>
                                            <p:fltVal val="360"/>
                                          </p:val>
                                        </p:tav>
                                        <p:tav tm="100000">
                                          <p:val>
                                            <p:fltVal val="0"/>
                                          </p:val>
                                        </p:tav>
                                      </p:tavLst>
                                    </p:anim>
                                    <p:animEffect transition="in" filter="fade">
                                      <p:cBhvr>
                                        <p:cTn id="22" dur="1000"/>
                                        <p:tgtEl>
                                          <p:spTgt spid="119"/>
                                        </p:tgtEl>
                                      </p:cBhvr>
                                    </p:animEffect>
                                  </p:childTnLst>
                                </p:cTn>
                              </p:par>
                              <p:par>
                                <p:cTn id="23" presetID="49" presetClass="entr" presetSubtype="0" repeatCount="indefinite" decel="10000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p:cTn id="25" dur="1000" fill="hold"/>
                                        <p:tgtEl>
                                          <p:spTgt spid="120"/>
                                        </p:tgtEl>
                                        <p:attrNameLst>
                                          <p:attrName>ppt_w</p:attrName>
                                        </p:attrNameLst>
                                      </p:cBhvr>
                                      <p:tavLst>
                                        <p:tav tm="0">
                                          <p:val>
                                            <p:fltVal val="0"/>
                                          </p:val>
                                        </p:tav>
                                        <p:tav tm="100000">
                                          <p:val>
                                            <p:strVal val="#ppt_w"/>
                                          </p:val>
                                        </p:tav>
                                      </p:tavLst>
                                    </p:anim>
                                    <p:anim calcmode="lin" valueType="num">
                                      <p:cBhvr>
                                        <p:cTn id="26" dur="1000" fill="hold"/>
                                        <p:tgtEl>
                                          <p:spTgt spid="120"/>
                                        </p:tgtEl>
                                        <p:attrNameLst>
                                          <p:attrName>ppt_h</p:attrName>
                                        </p:attrNameLst>
                                      </p:cBhvr>
                                      <p:tavLst>
                                        <p:tav tm="0">
                                          <p:val>
                                            <p:fltVal val="0"/>
                                          </p:val>
                                        </p:tav>
                                        <p:tav tm="100000">
                                          <p:val>
                                            <p:strVal val="#ppt_h"/>
                                          </p:val>
                                        </p:tav>
                                      </p:tavLst>
                                    </p:anim>
                                    <p:anim calcmode="lin" valueType="num">
                                      <p:cBhvr>
                                        <p:cTn id="27" dur="1000" fill="hold"/>
                                        <p:tgtEl>
                                          <p:spTgt spid="120"/>
                                        </p:tgtEl>
                                        <p:attrNameLst>
                                          <p:attrName>style.rotation</p:attrName>
                                        </p:attrNameLst>
                                      </p:cBhvr>
                                      <p:tavLst>
                                        <p:tav tm="0">
                                          <p:val>
                                            <p:fltVal val="360"/>
                                          </p:val>
                                        </p:tav>
                                        <p:tav tm="100000">
                                          <p:val>
                                            <p:fltVal val="0"/>
                                          </p:val>
                                        </p:tav>
                                      </p:tavLst>
                                    </p:anim>
                                    <p:animEffect transition="in" filter="fade">
                                      <p:cBhvr>
                                        <p:cTn id="28" dur="1000"/>
                                        <p:tgtEl>
                                          <p:spTgt spid="120"/>
                                        </p:tgtEl>
                                      </p:cBhvr>
                                    </p:animEffect>
                                  </p:childTnLst>
                                </p:cTn>
                              </p:par>
                              <p:par>
                                <p:cTn id="29" presetID="49" presetClass="entr" presetSubtype="0" repeatCount="indefinite" decel="100000" fill="hold" grpId="0" nodeType="withEffect">
                                  <p:stCondLst>
                                    <p:cond delay="200"/>
                                  </p:stCondLst>
                                  <p:childTnLst>
                                    <p:set>
                                      <p:cBhvr>
                                        <p:cTn id="30" dur="1" fill="hold">
                                          <p:stCondLst>
                                            <p:cond delay="0"/>
                                          </p:stCondLst>
                                        </p:cTn>
                                        <p:tgtEl>
                                          <p:spTgt spid="121"/>
                                        </p:tgtEl>
                                        <p:attrNameLst>
                                          <p:attrName>style.visibility</p:attrName>
                                        </p:attrNameLst>
                                      </p:cBhvr>
                                      <p:to>
                                        <p:strVal val="visible"/>
                                      </p:to>
                                    </p:set>
                                    <p:anim calcmode="lin" valueType="num">
                                      <p:cBhvr>
                                        <p:cTn id="31" dur="1000" fill="hold"/>
                                        <p:tgtEl>
                                          <p:spTgt spid="121"/>
                                        </p:tgtEl>
                                        <p:attrNameLst>
                                          <p:attrName>ppt_w</p:attrName>
                                        </p:attrNameLst>
                                      </p:cBhvr>
                                      <p:tavLst>
                                        <p:tav tm="0">
                                          <p:val>
                                            <p:fltVal val="0"/>
                                          </p:val>
                                        </p:tav>
                                        <p:tav tm="100000">
                                          <p:val>
                                            <p:strVal val="#ppt_w"/>
                                          </p:val>
                                        </p:tav>
                                      </p:tavLst>
                                    </p:anim>
                                    <p:anim calcmode="lin" valueType="num">
                                      <p:cBhvr>
                                        <p:cTn id="32" dur="1000" fill="hold"/>
                                        <p:tgtEl>
                                          <p:spTgt spid="121"/>
                                        </p:tgtEl>
                                        <p:attrNameLst>
                                          <p:attrName>ppt_h</p:attrName>
                                        </p:attrNameLst>
                                      </p:cBhvr>
                                      <p:tavLst>
                                        <p:tav tm="0">
                                          <p:val>
                                            <p:fltVal val="0"/>
                                          </p:val>
                                        </p:tav>
                                        <p:tav tm="100000">
                                          <p:val>
                                            <p:strVal val="#ppt_h"/>
                                          </p:val>
                                        </p:tav>
                                      </p:tavLst>
                                    </p:anim>
                                    <p:anim calcmode="lin" valueType="num">
                                      <p:cBhvr>
                                        <p:cTn id="33" dur="1000" fill="hold"/>
                                        <p:tgtEl>
                                          <p:spTgt spid="121"/>
                                        </p:tgtEl>
                                        <p:attrNameLst>
                                          <p:attrName>style.rotation</p:attrName>
                                        </p:attrNameLst>
                                      </p:cBhvr>
                                      <p:tavLst>
                                        <p:tav tm="0">
                                          <p:val>
                                            <p:fltVal val="360"/>
                                          </p:val>
                                        </p:tav>
                                        <p:tav tm="100000">
                                          <p:val>
                                            <p:fltVal val="0"/>
                                          </p:val>
                                        </p:tav>
                                      </p:tavLst>
                                    </p:anim>
                                    <p:animEffect transition="in" filter="fade">
                                      <p:cBhvr>
                                        <p:cTn id="34" dur="1000"/>
                                        <p:tgtEl>
                                          <p:spTgt spid="121"/>
                                        </p:tgtEl>
                                      </p:cBhvr>
                                    </p:animEffect>
                                  </p:childTnLst>
                                </p:cTn>
                              </p:par>
                              <p:par>
                                <p:cTn id="35" presetID="49" presetClass="entr" presetSubtype="0" repeatCount="indefinite" decel="100000"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1000" fill="hold"/>
                                        <p:tgtEl>
                                          <p:spTgt spid="122"/>
                                        </p:tgtEl>
                                        <p:attrNameLst>
                                          <p:attrName>ppt_w</p:attrName>
                                        </p:attrNameLst>
                                      </p:cBhvr>
                                      <p:tavLst>
                                        <p:tav tm="0">
                                          <p:val>
                                            <p:fltVal val="0"/>
                                          </p:val>
                                        </p:tav>
                                        <p:tav tm="100000">
                                          <p:val>
                                            <p:strVal val="#ppt_w"/>
                                          </p:val>
                                        </p:tav>
                                      </p:tavLst>
                                    </p:anim>
                                    <p:anim calcmode="lin" valueType="num">
                                      <p:cBhvr>
                                        <p:cTn id="38" dur="1000" fill="hold"/>
                                        <p:tgtEl>
                                          <p:spTgt spid="122"/>
                                        </p:tgtEl>
                                        <p:attrNameLst>
                                          <p:attrName>ppt_h</p:attrName>
                                        </p:attrNameLst>
                                      </p:cBhvr>
                                      <p:tavLst>
                                        <p:tav tm="0">
                                          <p:val>
                                            <p:fltVal val="0"/>
                                          </p:val>
                                        </p:tav>
                                        <p:tav tm="100000">
                                          <p:val>
                                            <p:strVal val="#ppt_h"/>
                                          </p:val>
                                        </p:tav>
                                      </p:tavLst>
                                    </p:anim>
                                    <p:anim calcmode="lin" valueType="num">
                                      <p:cBhvr>
                                        <p:cTn id="39" dur="1000" fill="hold"/>
                                        <p:tgtEl>
                                          <p:spTgt spid="122"/>
                                        </p:tgtEl>
                                        <p:attrNameLst>
                                          <p:attrName>style.rotation</p:attrName>
                                        </p:attrNameLst>
                                      </p:cBhvr>
                                      <p:tavLst>
                                        <p:tav tm="0">
                                          <p:val>
                                            <p:fltVal val="360"/>
                                          </p:val>
                                        </p:tav>
                                        <p:tav tm="100000">
                                          <p:val>
                                            <p:fltVal val="0"/>
                                          </p:val>
                                        </p:tav>
                                      </p:tavLst>
                                    </p:anim>
                                    <p:animEffect transition="in" filter="fade">
                                      <p:cBhvr>
                                        <p:cTn id="40" dur="1000"/>
                                        <p:tgtEl>
                                          <p:spTgt spid="122"/>
                                        </p:tgtEl>
                                      </p:cBhvr>
                                    </p:animEffect>
                                  </p:childTnLst>
                                </p:cTn>
                              </p:par>
                              <p:par>
                                <p:cTn id="41" presetID="49" presetClass="entr" presetSubtype="0" repeatCount="indefinite" decel="100000" fill="hold" grpId="0" nodeType="withEffect">
                                  <p:stCondLst>
                                    <p:cond delay="200"/>
                                  </p:stCondLst>
                                  <p:childTnLst>
                                    <p:set>
                                      <p:cBhvr>
                                        <p:cTn id="42" dur="1" fill="hold">
                                          <p:stCondLst>
                                            <p:cond delay="0"/>
                                          </p:stCondLst>
                                        </p:cTn>
                                        <p:tgtEl>
                                          <p:spTgt spid="123"/>
                                        </p:tgtEl>
                                        <p:attrNameLst>
                                          <p:attrName>style.visibility</p:attrName>
                                        </p:attrNameLst>
                                      </p:cBhvr>
                                      <p:to>
                                        <p:strVal val="visible"/>
                                      </p:to>
                                    </p:set>
                                    <p:anim calcmode="lin" valueType="num">
                                      <p:cBhvr>
                                        <p:cTn id="43" dur="1000" fill="hold"/>
                                        <p:tgtEl>
                                          <p:spTgt spid="123"/>
                                        </p:tgtEl>
                                        <p:attrNameLst>
                                          <p:attrName>ppt_w</p:attrName>
                                        </p:attrNameLst>
                                      </p:cBhvr>
                                      <p:tavLst>
                                        <p:tav tm="0">
                                          <p:val>
                                            <p:fltVal val="0"/>
                                          </p:val>
                                        </p:tav>
                                        <p:tav tm="100000">
                                          <p:val>
                                            <p:strVal val="#ppt_w"/>
                                          </p:val>
                                        </p:tav>
                                      </p:tavLst>
                                    </p:anim>
                                    <p:anim calcmode="lin" valueType="num">
                                      <p:cBhvr>
                                        <p:cTn id="44" dur="1000" fill="hold"/>
                                        <p:tgtEl>
                                          <p:spTgt spid="123"/>
                                        </p:tgtEl>
                                        <p:attrNameLst>
                                          <p:attrName>ppt_h</p:attrName>
                                        </p:attrNameLst>
                                      </p:cBhvr>
                                      <p:tavLst>
                                        <p:tav tm="0">
                                          <p:val>
                                            <p:fltVal val="0"/>
                                          </p:val>
                                        </p:tav>
                                        <p:tav tm="100000">
                                          <p:val>
                                            <p:strVal val="#ppt_h"/>
                                          </p:val>
                                        </p:tav>
                                      </p:tavLst>
                                    </p:anim>
                                    <p:anim calcmode="lin" valueType="num">
                                      <p:cBhvr>
                                        <p:cTn id="45" dur="1000" fill="hold"/>
                                        <p:tgtEl>
                                          <p:spTgt spid="123"/>
                                        </p:tgtEl>
                                        <p:attrNameLst>
                                          <p:attrName>style.rotation</p:attrName>
                                        </p:attrNameLst>
                                      </p:cBhvr>
                                      <p:tavLst>
                                        <p:tav tm="0">
                                          <p:val>
                                            <p:fltVal val="360"/>
                                          </p:val>
                                        </p:tav>
                                        <p:tav tm="100000">
                                          <p:val>
                                            <p:fltVal val="0"/>
                                          </p:val>
                                        </p:tav>
                                      </p:tavLst>
                                    </p:anim>
                                    <p:animEffect transition="in" filter="fade">
                                      <p:cBhvr>
                                        <p:cTn id="46" dur="1000"/>
                                        <p:tgtEl>
                                          <p:spTgt spid="123"/>
                                        </p:tgtEl>
                                      </p:cBhvr>
                                    </p:animEffect>
                                  </p:childTnLst>
                                </p:cTn>
                              </p:par>
                              <p:par>
                                <p:cTn id="47" presetID="49" presetClass="entr" presetSubtype="0" repeatCount="indefinite" decel="100000"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1000" fill="hold"/>
                                        <p:tgtEl>
                                          <p:spTgt spid="124"/>
                                        </p:tgtEl>
                                        <p:attrNameLst>
                                          <p:attrName>ppt_w</p:attrName>
                                        </p:attrNameLst>
                                      </p:cBhvr>
                                      <p:tavLst>
                                        <p:tav tm="0">
                                          <p:val>
                                            <p:fltVal val="0"/>
                                          </p:val>
                                        </p:tav>
                                        <p:tav tm="100000">
                                          <p:val>
                                            <p:strVal val="#ppt_w"/>
                                          </p:val>
                                        </p:tav>
                                      </p:tavLst>
                                    </p:anim>
                                    <p:anim calcmode="lin" valueType="num">
                                      <p:cBhvr>
                                        <p:cTn id="50" dur="1000" fill="hold"/>
                                        <p:tgtEl>
                                          <p:spTgt spid="124"/>
                                        </p:tgtEl>
                                        <p:attrNameLst>
                                          <p:attrName>ppt_h</p:attrName>
                                        </p:attrNameLst>
                                      </p:cBhvr>
                                      <p:tavLst>
                                        <p:tav tm="0">
                                          <p:val>
                                            <p:fltVal val="0"/>
                                          </p:val>
                                        </p:tav>
                                        <p:tav tm="100000">
                                          <p:val>
                                            <p:strVal val="#ppt_h"/>
                                          </p:val>
                                        </p:tav>
                                      </p:tavLst>
                                    </p:anim>
                                    <p:anim calcmode="lin" valueType="num">
                                      <p:cBhvr>
                                        <p:cTn id="51" dur="1000" fill="hold"/>
                                        <p:tgtEl>
                                          <p:spTgt spid="124"/>
                                        </p:tgtEl>
                                        <p:attrNameLst>
                                          <p:attrName>style.rotation</p:attrName>
                                        </p:attrNameLst>
                                      </p:cBhvr>
                                      <p:tavLst>
                                        <p:tav tm="0">
                                          <p:val>
                                            <p:fltVal val="360"/>
                                          </p:val>
                                        </p:tav>
                                        <p:tav tm="100000">
                                          <p:val>
                                            <p:fltVal val="0"/>
                                          </p:val>
                                        </p:tav>
                                      </p:tavLst>
                                    </p:anim>
                                    <p:animEffect transition="in" filter="fade">
                                      <p:cBhvr>
                                        <p:cTn id="52" dur="1000"/>
                                        <p:tgtEl>
                                          <p:spTgt spid="124"/>
                                        </p:tgtEl>
                                      </p:cBhvr>
                                    </p:animEffect>
                                  </p:childTnLst>
                                </p:cTn>
                              </p:par>
                              <p:par>
                                <p:cTn id="53" presetID="49" presetClass="entr" presetSubtype="0" repeatCount="indefinite" decel="100000" fill="hold" grpId="0" nodeType="withEffect">
                                  <p:stCondLst>
                                    <p:cond delay="200"/>
                                  </p:stCondLst>
                                  <p:childTnLst>
                                    <p:set>
                                      <p:cBhvr>
                                        <p:cTn id="54" dur="1" fill="hold">
                                          <p:stCondLst>
                                            <p:cond delay="0"/>
                                          </p:stCondLst>
                                        </p:cTn>
                                        <p:tgtEl>
                                          <p:spTgt spid="125"/>
                                        </p:tgtEl>
                                        <p:attrNameLst>
                                          <p:attrName>style.visibility</p:attrName>
                                        </p:attrNameLst>
                                      </p:cBhvr>
                                      <p:to>
                                        <p:strVal val="visible"/>
                                      </p:to>
                                    </p:set>
                                    <p:anim calcmode="lin" valueType="num">
                                      <p:cBhvr>
                                        <p:cTn id="55" dur="1000" fill="hold"/>
                                        <p:tgtEl>
                                          <p:spTgt spid="125"/>
                                        </p:tgtEl>
                                        <p:attrNameLst>
                                          <p:attrName>ppt_w</p:attrName>
                                        </p:attrNameLst>
                                      </p:cBhvr>
                                      <p:tavLst>
                                        <p:tav tm="0">
                                          <p:val>
                                            <p:fltVal val="0"/>
                                          </p:val>
                                        </p:tav>
                                        <p:tav tm="100000">
                                          <p:val>
                                            <p:strVal val="#ppt_w"/>
                                          </p:val>
                                        </p:tav>
                                      </p:tavLst>
                                    </p:anim>
                                    <p:anim calcmode="lin" valueType="num">
                                      <p:cBhvr>
                                        <p:cTn id="56" dur="1000" fill="hold"/>
                                        <p:tgtEl>
                                          <p:spTgt spid="125"/>
                                        </p:tgtEl>
                                        <p:attrNameLst>
                                          <p:attrName>ppt_h</p:attrName>
                                        </p:attrNameLst>
                                      </p:cBhvr>
                                      <p:tavLst>
                                        <p:tav tm="0">
                                          <p:val>
                                            <p:fltVal val="0"/>
                                          </p:val>
                                        </p:tav>
                                        <p:tav tm="100000">
                                          <p:val>
                                            <p:strVal val="#ppt_h"/>
                                          </p:val>
                                        </p:tav>
                                      </p:tavLst>
                                    </p:anim>
                                    <p:anim calcmode="lin" valueType="num">
                                      <p:cBhvr>
                                        <p:cTn id="57" dur="1000" fill="hold"/>
                                        <p:tgtEl>
                                          <p:spTgt spid="125"/>
                                        </p:tgtEl>
                                        <p:attrNameLst>
                                          <p:attrName>style.rotation</p:attrName>
                                        </p:attrNameLst>
                                      </p:cBhvr>
                                      <p:tavLst>
                                        <p:tav tm="0">
                                          <p:val>
                                            <p:fltVal val="360"/>
                                          </p:val>
                                        </p:tav>
                                        <p:tav tm="100000">
                                          <p:val>
                                            <p:fltVal val="0"/>
                                          </p:val>
                                        </p:tav>
                                      </p:tavLst>
                                    </p:anim>
                                    <p:animEffect transition="in" filter="fade">
                                      <p:cBhvr>
                                        <p:cTn id="58" dur="1000"/>
                                        <p:tgtEl>
                                          <p:spTgt spid="125"/>
                                        </p:tgtEl>
                                      </p:cBhvr>
                                    </p:animEffect>
                                  </p:childTnLst>
                                </p:cTn>
                              </p:par>
                              <p:par>
                                <p:cTn id="59" presetID="49" presetClass="entr" presetSubtype="0" repeatCount="indefinite" decel="100000"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anim calcmode="lin" valueType="num">
                                      <p:cBhvr>
                                        <p:cTn id="61" dur="1000" fill="hold"/>
                                        <p:tgtEl>
                                          <p:spTgt spid="126"/>
                                        </p:tgtEl>
                                        <p:attrNameLst>
                                          <p:attrName>ppt_w</p:attrName>
                                        </p:attrNameLst>
                                      </p:cBhvr>
                                      <p:tavLst>
                                        <p:tav tm="0">
                                          <p:val>
                                            <p:fltVal val="0"/>
                                          </p:val>
                                        </p:tav>
                                        <p:tav tm="100000">
                                          <p:val>
                                            <p:strVal val="#ppt_w"/>
                                          </p:val>
                                        </p:tav>
                                      </p:tavLst>
                                    </p:anim>
                                    <p:anim calcmode="lin" valueType="num">
                                      <p:cBhvr>
                                        <p:cTn id="62" dur="1000" fill="hold"/>
                                        <p:tgtEl>
                                          <p:spTgt spid="126"/>
                                        </p:tgtEl>
                                        <p:attrNameLst>
                                          <p:attrName>ppt_h</p:attrName>
                                        </p:attrNameLst>
                                      </p:cBhvr>
                                      <p:tavLst>
                                        <p:tav tm="0">
                                          <p:val>
                                            <p:fltVal val="0"/>
                                          </p:val>
                                        </p:tav>
                                        <p:tav tm="100000">
                                          <p:val>
                                            <p:strVal val="#ppt_h"/>
                                          </p:val>
                                        </p:tav>
                                      </p:tavLst>
                                    </p:anim>
                                    <p:anim calcmode="lin" valueType="num">
                                      <p:cBhvr>
                                        <p:cTn id="63" dur="1000" fill="hold"/>
                                        <p:tgtEl>
                                          <p:spTgt spid="126"/>
                                        </p:tgtEl>
                                        <p:attrNameLst>
                                          <p:attrName>style.rotation</p:attrName>
                                        </p:attrNameLst>
                                      </p:cBhvr>
                                      <p:tavLst>
                                        <p:tav tm="0">
                                          <p:val>
                                            <p:fltVal val="360"/>
                                          </p:val>
                                        </p:tav>
                                        <p:tav tm="100000">
                                          <p:val>
                                            <p:fltVal val="0"/>
                                          </p:val>
                                        </p:tav>
                                      </p:tavLst>
                                    </p:anim>
                                    <p:animEffect transition="in" filter="fade">
                                      <p:cBhvr>
                                        <p:cTn id="64" dur="1000"/>
                                        <p:tgtEl>
                                          <p:spTgt spid="126"/>
                                        </p:tgtEl>
                                      </p:cBhvr>
                                    </p:animEffect>
                                  </p:childTnLst>
                                </p:cTn>
                              </p:par>
                              <p:par>
                                <p:cTn id="65" presetID="49" presetClass="entr" presetSubtype="0" repeatCount="indefinite" decel="10000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cBhvr>
                                        <p:cTn id="67" dur="1000" fill="hold"/>
                                        <p:tgtEl>
                                          <p:spTgt spid="127"/>
                                        </p:tgtEl>
                                        <p:attrNameLst>
                                          <p:attrName>ppt_w</p:attrName>
                                        </p:attrNameLst>
                                      </p:cBhvr>
                                      <p:tavLst>
                                        <p:tav tm="0">
                                          <p:val>
                                            <p:fltVal val="0"/>
                                          </p:val>
                                        </p:tav>
                                        <p:tav tm="100000">
                                          <p:val>
                                            <p:strVal val="#ppt_w"/>
                                          </p:val>
                                        </p:tav>
                                      </p:tavLst>
                                    </p:anim>
                                    <p:anim calcmode="lin" valueType="num">
                                      <p:cBhvr>
                                        <p:cTn id="68" dur="1000" fill="hold"/>
                                        <p:tgtEl>
                                          <p:spTgt spid="127"/>
                                        </p:tgtEl>
                                        <p:attrNameLst>
                                          <p:attrName>ppt_h</p:attrName>
                                        </p:attrNameLst>
                                      </p:cBhvr>
                                      <p:tavLst>
                                        <p:tav tm="0">
                                          <p:val>
                                            <p:fltVal val="0"/>
                                          </p:val>
                                        </p:tav>
                                        <p:tav tm="100000">
                                          <p:val>
                                            <p:strVal val="#ppt_h"/>
                                          </p:val>
                                        </p:tav>
                                      </p:tavLst>
                                    </p:anim>
                                    <p:anim calcmode="lin" valueType="num">
                                      <p:cBhvr>
                                        <p:cTn id="69" dur="1000" fill="hold"/>
                                        <p:tgtEl>
                                          <p:spTgt spid="127"/>
                                        </p:tgtEl>
                                        <p:attrNameLst>
                                          <p:attrName>style.rotation</p:attrName>
                                        </p:attrNameLst>
                                      </p:cBhvr>
                                      <p:tavLst>
                                        <p:tav tm="0">
                                          <p:val>
                                            <p:fltVal val="360"/>
                                          </p:val>
                                        </p:tav>
                                        <p:tav tm="100000">
                                          <p:val>
                                            <p:fltVal val="0"/>
                                          </p:val>
                                        </p:tav>
                                      </p:tavLst>
                                    </p:anim>
                                    <p:animEffect transition="in" filter="fade">
                                      <p:cBhvr>
                                        <p:cTn id="70" dur="1000"/>
                                        <p:tgtEl>
                                          <p:spTgt spid="127"/>
                                        </p:tgtEl>
                                      </p:cBhvr>
                                    </p:animEffect>
                                  </p:childTnLst>
                                </p:cTn>
                              </p:par>
                              <p:par>
                                <p:cTn id="71" presetID="49" presetClass="entr" presetSubtype="0" repeatCount="indefinite" decel="100000" fill="hold" grpId="0" nodeType="withEffect">
                                  <p:stCondLst>
                                    <p:cond delay="200"/>
                                  </p:stCondLst>
                                  <p:childTnLst>
                                    <p:set>
                                      <p:cBhvr>
                                        <p:cTn id="72" dur="1" fill="hold">
                                          <p:stCondLst>
                                            <p:cond delay="0"/>
                                          </p:stCondLst>
                                        </p:cTn>
                                        <p:tgtEl>
                                          <p:spTgt spid="128"/>
                                        </p:tgtEl>
                                        <p:attrNameLst>
                                          <p:attrName>style.visibility</p:attrName>
                                        </p:attrNameLst>
                                      </p:cBhvr>
                                      <p:to>
                                        <p:strVal val="visible"/>
                                      </p:to>
                                    </p:set>
                                    <p:anim calcmode="lin" valueType="num">
                                      <p:cBhvr>
                                        <p:cTn id="73" dur="1000" fill="hold"/>
                                        <p:tgtEl>
                                          <p:spTgt spid="128"/>
                                        </p:tgtEl>
                                        <p:attrNameLst>
                                          <p:attrName>ppt_w</p:attrName>
                                        </p:attrNameLst>
                                      </p:cBhvr>
                                      <p:tavLst>
                                        <p:tav tm="0">
                                          <p:val>
                                            <p:fltVal val="0"/>
                                          </p:val>
                                        </p:tav>
                                        <p:tav tm="100000">
                                          <p:val>
                                            <p:strVal val="#ppt_w"/>
                                          </p:val>
                                        </p:tav>
                                      </p:tavLst>
                                    </p:anim>
                                    <p:anim calcmode="lin" valueType="num">
                                      <p:cBhvr>
                                        <p:cTn id="74" dur="1000" fill="hold"/>
                                        <p:tgtEl>
                                          <p:spTgt spid="128"/>
                                        </p:tgtEl>
                                        <p:attrNameLst>
                                          <p:attrName>ppt_h</p:attrName>
                                        </p:attrNameLst>
                                      </p:cBhvr>
                                      <p:tavLst>
                                        <p:tav tm="0">
                                          <p:val>
                                            <p:fltVal val="0"/>
                                          </p:val>
                                        </p:tav>
                                        <p:tav tm="100000">
                                          <p:val>
                                            <p:strVal val="#ppt_h"/>
                                          </p:val>
                                        </p:tav>
                                      </p:tavLst>
                                    </p:anim>
                                    <p:anim calcmode="lin" valueType="num">
                                      <p:cBhvr>
                                        <p:cTn id="75" dur="1000" fill="hold"/>
                                        <p:tgtEl>
                                          <p:spTgt spid="128"/>
                                        </p:tgtEl>
                                        <p:attrNameLst>
                                          <p:attrName>style.rotation</p:attrName>
                                        </p:attrNameLst>
                                      </p:cBhvr>
                                      <p:tavLst>
                                        <p:tav tm="0">
                                          <p:val>
                                            <p:fltVal val="360"/>
                                          </p:val>
                                        </p:tav>
                                        <p:tav tm="100000">
                                          <p:val>
                                            <p:fltVal val="0"/>
                                          </p:val>
                                        </p:tav>
                                      </p:tavLst>
                                    </p:anim>
                                    <p:animEffect transition="in" filter="fade">
                                      <p:cBhvr>
                                        <p:cTn id="76" dur="1000"/>
                                        <p:tgtEl>
                                          <p:spTgt spid="128"/>
                                        </p:tgtEl>
                                      </p:cBhvr>
                                    </p:animEffect>
                                  </p:childTnLst>
                                </p:cTn>
                              </p:par>
                              <p:par>
                                <p:cTn id="77" presetID="49" presetClass="entr" presetSubtype="0" repeatCount="indefinite" decel="100000" fill="hold" grpId="0" nodeType="withEffect">
                                  <p:stCondLst>
                                    <p:cond delay="0"/>
                                  </p:stCondLst>
                                  <p:childTnLst>
                                    <p:set>
                                      <p:cBhvr>
                                        <p:cTn id="78" dur="1" fill="hold">
                                          <p:stCondLst>
                                            <p:cond delay="0"/>
                                          </p:stCondLst>
                                        </p:cTn>
                                        <p:tgtEl>
                                          <p:spTgt spid="129"/>
                                        </p:tgtEl>
                                        <p:attrNameLst>
                                          <p:attrName>style.visibility</p:attrName>
                                        </p:attrNameLst>
                                      </p:cBhvr>
                                      <p:to>
                                        <p:strVal val="visible"/>
                                      </p:to>
                                    </p:set>
                                    <p:anim calcmode="lin" valueType="num">
                                      <p:cBhvr>
                                        <p:cTn id="79" dur="1000" fill="hold"/>
                                        <p:tgtEl>
                                          <p:spTgt spid="129"/>
                                        </p:tgtEl>
                                        <p:attrNameLst>
                                          <p:attrName>ppt_w</p:attrName>
                                        </p:attrNameLst>
                                      </p:cBhvr>
                                      <p:tavLst>
                                        <p:tav tm="0">
                                          <p:val>
                                            <p:fltVal val="0"/>
                                          </p:val>
                                        </p:tav>
                                        <p:tav tm="100000">
                                          <p:val>
                                            <p:strVal val="#ppt_w"/>
                                          </p:val>
                                        </p:tav>
                                      </p:tavLst>
                                    </p:anim>
                                    <p:anim calcmode="lin" valueType="num">
                                      <p:cBhvr>
                                        <p:cTn id="80" dur="1000" fill="hold"/>
                                        <p:tgtEl>
                                          <p:spTgt spid="129"/>
                                        </p:tgtEl>
                                        <p:attrNameLst>
                                          <p:attrName>ppt_h</p:attrName>
                                        </p:attrNameLst>
                                      </p:cBhvr>
                                      <p:tavLst>
                                        <p:tav tm="0">
                                          <p:val>
                                            <p:fltVal val="0"/>
                                          </p:val>
                                        </p:tav>
                                        <p:tav tm="100000">
                                          <p:val>
                                            <p:strVal val="#ppt_h"/>
                                          </p:val>
                                        </p:tav>
                                      </p:tavLst>
                                    </p:anim>
                                    <p:anim calcmode="lin" valueType="num">
                                      <p:cBhvr>
                                        <p:cTn id="81" dur="1000" fill="hold"/>
                                        <p:tgtEl>
                                          <p:spTgt spid="129"/>
                                        </p:tgtEl>
                                        <p:attrNameLst>
                                          <p:attrName>style.rotation</p:attrName>
                                        </p:attrNameLst>
                                      </p:cBhvr>
                                      <p:tavLst>
                                        <p:tav tm="0">
                                          <p:val>
                                            <p:fltVal val="360"/>
                                          </p:val>
                                        </p:tav>
                                        <p:tav tm="100000">
                                          <p:val>
                                            <p:fltVal val="0"/>
                                          </p:val>
                                        </p:tav>
                                      </p:tavLst>
                                    </p:anim>
                                    <p:animEffect transition="in" filter="fade">
                                      <p:cBhvr>
                                        <p:cTn id="82" dur="1000"/>
                                        <p:tgtEl>
                                          <p:spTgt spid="129"/>
                                        </p:tgtEl>
                                      </p:cBhvr>
                                    </p:animEffect>
                                  </p:childTnLst>
                                </p:cTn>
                              </p:par>
                              <p:par>
                                <p:cTn id="83" presetID="49" presetClass="entr" presetSubtype="0" repeatCount="indefinite" decel="100000" fill="hold" grpId="0" nodeType="withEffect">
                                  <p:stCondLst>
                                    <p:cond delay="200"/>
                                  </p:stCondLst>
                                  <p:childTnLst>
                                    <p:set>
                                      <p:cBhvr>
                                        <p:cTn id="84" dur="1" fill="hold">
                                          <p:stCondLst>
                                            <p:cond delay="0"/>
                                          </p:stCondLst>
                                        </p:cTn>
                                        <p:tgtEl>
                                          <p:spTgt spid="130"/>
                                        </p:tgtEl>
                                        <p:attrNameLst>
                                          <p:attrName>style.visibility</p:attrName>
                                        </p:attrNameLst>
                                      </p:cBhvr>
                                      <p:to>
                                        <p:strVal val="visible"/>
                                      </p:to>
                                    </p:set>
                                    <p:anim calcmode="lin" valueType="num">
                                      <p:cBhvr>
                                        <p:cTn id="85" dur="1000" fill="hold"/>
                                        <p:tgtEl>
                                          <p:spTgt spid="130"/>
                                        </p:tgtEl>
                                        <p:attrNameLst>
                                          <p:attrName>ppt_w</p:attrName>
                                        </p:attrNameLst>
                                      </p:cBhvr>
                                      <p:tavLst>
                                        <p:tav tm="0">
                                          <p:val>
                                            <p:fltVal val="0"/>
                                          </p:val>
                                        </p:tav>
                                        <p:tav tm="100000">
                                          <p:val>
                                            <p:strVal val="#ppt_w"/>
                                          </p:val>
                                        </p:tav>
                                      </p:tavLst>
                                    </p:anim>
                                    <p:anim calcmode="lin" valueType="num">
                                      <p:cBhvr>
                                        <p:cTn id="86" dur="1000" fill="hold"/>
                                        <p:tgtEl>
                                          <p:spTgt spid="130"/>
                                        </p:tgtEl>
                                        <p:attrNameLst>
                                          <p:attrName>ppt_h</p:attrName>
                                        </p:attrNameLst>
                                      </p:cBhvr>
                                      <p:tavLst>
                                        <p:tav tm="0">
                                          <p:val>
                                            <p:fltVal val="0"/>
                                          </p:val>
                                        </p:tav>
                                        <p:tav tm="100000">
                                          <p:val>
                                            <p:strVal val="#ppt_h"/>
                                          </p:val>
                                        </p:tav>
                                      </p:tavLst>
                                    </p:anim>
                                    <p:anim calcmode="lin" valueType="num">
                                      <p:cBhvr>
                                        <p:cTn id="87" dur="1000" fill="hold"/>
                                        <p:tgtEl>
                                          <p:spTgt spid="130"/>
                                        </p:tgtEl>
                                        <p:attrNameLst>
                                          <p:attrName>style.rotation</p:attrName>
                                        </p:attrNameLst>
                                      </p:cBhvr>
                                      <p:tavLst>
                                        <p:tav tm="0">
                                          <p:val>
                                            <p:fltVal val="360"/>
                                          </p:val>
                                        </p:tav>
                                        <p:tav tm="100000">
                                          <p:val>
                                            <p:fltVal val="0"/>
                                          </p:val>
                                        </p:tav>
                                      </p:tavLst>
                                    </p:anim>
                                    <p:animEffect transition="in" filter="fade">
                                      <p:cBhvr>
                                        <p:cTn id="88" dur="1000"/>
                                        <p:tgtEl>
                                          <p:spTgt spid="130"/>
                                        </p:tgtEl>
                                      </p:cBhvr>
                                    </p:animEffect>
                                  </p:childTnLst>
                                </p:cTn>
                              </p:par>
                              <p:par>
                                <p:cTn id="89" presetID="49" presetClass="entr" presetSubtype="0" repeatCount="indefinite" decel="100000" fill="hold" grpId="0" nodeType="with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1000" fill="hold"/>
                                        <p:tgtEl>
                                          <p:spTgt spid="131"/>
                                        </p:tgtEl>
                                        <p:attrNameLst>
                                          <p:attrName>ppt_w</p:attrName>
                                        </p:attrNameLst>
                                      </p:cBhvr>
                                      <p:tavLst>
                                        <p:tav tm="0">
                                          <p:val>
                                            <p:fltVal val="0"/>
                                          </p:val>
                                        </p:tav>
                                        <p:tav tm="100000">
                                          <p:val>
                                            <p:strVal val="#ppt_w"/>
                                          </p:val>
                                        </p:tav>
                                      </p:tavLst>
                                    </p:anim>
                                    <p:anim calcmode="lin" valueType="num">
                                      <p:cBhvr>
                                        <p:cTn id="92" dur="1000" fill="hold"/>
                                        <p:tgtEl>
                                          <p:spTgt spid="131"/>
                                        </p:tgtEl>
                                        <p:attrNameLst>
                                          <p:attrName>ppt_h</p:attrName>
                                        </p:attrNameLst>
                                      </p:cBhvr>
                                      <p:tavLst>
                                        <p:tav tm="0">
                                          <p:val>
                                            <p:fltVal val="0"/>
                                          </p:val>
                                        </p:tav>
                                        <p:tav tm="100000">
                                          <p:val>
                                            <p:strVal val="#ppt_h"/>
                                          </p:val>
                                        </p:tav>
                                      </p:tavLst>
                                    </p:anim>
                                    <p:anim calcmode="lin" valueType="num">
                                      <p:cBhvr>
                                        <p:cTn id="93" dur="1000" fill="hold"/>
                                        <p:tgtEl>
                                          <p:spTgt spid="131"/>
                                        </p:tgtEl>
                                        <p:attrNameLst>
                                          <p:attrName>style.rotation</p:attrName>
                                        </p:attrNameLst>
                                      </p:cBhvr>
                                      <p:tavLst>
                                        <p:tav tm="0">
                                          <p:val>
                                            <p:fltVal val="360"/>
                                          </p:val>
                                        </p:tav>
                                        <p:tav tm="100000">
                                          <p:val>
                                            <p:fltVal val="0"/>
                                          </p:val>
                                        </p:tav>
                                      </p:tavLst>
                                    </p:anim>
                                    <p:animEffect transition="in" filter="fade">
                                      <p:cBhvr>
                                        <p:cTn id="94" dur="1000"/>
                                        <p:tgtEl>
                                          <p:spTgt spid="131"/>
                                        </p:tgtEl>
                                      </p:cBhvr>
                                    </p:animEffect>
                                  </p:childTnLst>
                                </p:cTn>
                              </p:par>
                              <p:par>
                                <p:cTn id="95" presetID="49" presetClass="entr" presetSubtype="0" repeatCount="indefinite" decel="100000" fill="hold" grpId="0" nodeType="withEffect">
                                  <p:stCondLst>
                                    <p:cond delay="200"/>
                                  </p:stCondLst>
                                  <p:childTnLst>
                                    <p:set>
                                      <p:cBhvr>
                                        <p:cTn id="96" dur="1" fill="hold">
                                          <p:stCondLst>
                                            <p:cond delay="0"/>
                                          </p:stCondLst>
                                        </p:cTn>
                                        <p:tgtEl>
                                          <p:spTgt spid="132"/>
                                        </p:tgtEl>
                                        <p:attrNameLst>
                                          <p:attrName>style.visibility</p:attrName>
                                        </p:attrNameLst>
                                      </p:cBhvr>
                                      <p:to>
                                        <p:strVal val="visible"/>
                                      </p:to>
                                    </p:set>
                                    <p:anim calcmode="lin" valueType="num">
                                      <p:cBhvr>
                                        <p:cTn id="97" dur="1000" fill="hold"/>
                                        <p:tgtEl>
                                          <p:spTgt spid="132"/>
                                        </p:tgtEl>
                                        <p:attrNameLst>
                                          <p:attrName>ppt_w</p:attrName>
                                        </p:attrNameLst>
                                      </p:cBhvr>
                                      <p:tavLst>
                                        <p:tav tm="0">
                                          <p:val>
                                            <p:fltVal val="0"/>
                                          </p:val>
                                        </p:tav>
                                        <p:tav tm="100000">
                                          <p:val>
                                            <p:strVal val="#ppt_w"/>
                                          </p:val>
                                        </p:tav>
                                      </p:tavLst>
                                    </p:anim>
                                    <p:anim calcmode="lin" valueType="num">
                                      <p:cBhvr>
                                        <p:cTn id="98" dur="1000" fill="hold"/>
                                        <p:tgtEl>
                                          <p:spTgt spid="132"/>
                                        </p:tgtEl>
                                        <p:attrNameLst>
                                          <p:attrName>ppt_h</p:attrName>
                                        </p:attrNameLst>
                                      </p:cBhvr>
                                      <p:tavLst>
                                        <p:tav tm="0">
                                          <p:val>
                                            <p:fltVal val="0"/>
                                          </p:val>
                                        </p:tav>
                                        <p:tav tm="100000">
                                          <p:val>
                                            <p:strVal val="#ppt_h"/>
                                          </p:val>
                                        </p:tav>
                                      </p:tavLst>
                                    </p:anim>
                                    <p:anim calcmode="lin" valueType="num">
                                      <p:cBhvr>
                                        <p:cTn id="99" dur="1000" fill="hold"/>
                                        <p:tgtEl>
                                          <p:spTgt spid="132"/>
                                        </p:tgtEl>
                                        <p:attrNameLst>
                                          <p:attrName>style.rotation</p:attrName>
                                        </p:attrNameLst>
                                      </p:cBhvr>
                                      <p:tavLst>
                                        <p:tav tm="0">
                                          <p:val>
                                            <p:fltVal val="360"/>
                                          </p:val>
                                        </p:tav>
                                        <p:tav tm="100000">
                                          <p:val>
                                            <p:fltVal val="0"/>
                                          </p:val>
                                        </p:tav>
                                      </p:tavLst>
                                    </p:anim>
                                    <p:animEffect transition="in" filter="fade">
                                      <p:cBhvr>
                                        <p:cTn id="100" dur="1000"/>
                                        <p:tgtEl>
                                          <p:spTgt spid="132"/>
                                        </p:tgtEl>
                                      </p:cBhvr>
                                    </p:animEffect>
                                  </p:childTnLst>
                                </p:cTn>
                              </p:par>
                              <p:par>
                                <p:cTn id="101" presetID="49" presetClass="entr" presetSubtype="0" repeatCount="indefinite" decel="100000" fill="hold" grpId="0" nodeType="withEffect">
                                  <p:stCondLst>
                                    <p:cond delay="0"/>
                                  </p:stCondLst>
                                  <p:childTnLst>
                                    <p:set>
                                      <p:cBhvr>
                                        <p:cTn id="102" dur="1" fill="hold">
                                          <p:stCondLst>
                                            <p:cond delay="0"/>
                                          </p:stCondLst>
                                        </p:cTn>
                                        <p:tgtEl>
                                          <p:spTgt spid="133"/>
                                        </p:tgtEl>
                                        <p:attrNameLst>
                                          <p:attrName>style.visibility</p:attrName>
                                        </p:attrNameLst>
                                      </p:cBhvr>
                                      <p:to>
                                        <p:strVal val="visible"/>
                                      </p:to>
                                    </p:set>
                                    <p:anim calcmode="lin" valueType="num">
                                      <p:cBhvr>
                                        <p:cTn id="103" dur="1000" fill="hold"/>
                                        <p:tgtEl>
                                          <p:spTgt spid="133"/>
                                        </p:tgtEl>
                                        <p:attrNameLst>
                                          <p:attrName>ppt_w</p:attrName>
                                        </p:attrNameLst>
                                      </p:cBhvr>
                                      <p:tavLst>
                                        <p:tav tm="0">
                                          <p:val>
                                            <p:fltVal val="0"/>
                                          </p:val>
                                        </p:tav>
                                        <p:tav tm="100000">
                                          <p:val>
                                            <p:strVal val="#ppt_w"/>
                                          </p:val>
                                        </p:tav>
                                      </p:tavLst>
                                    </p:anim>
                                    <p:anim calcmode="lin" valueType="num">
                                      <p:cBhvr>
                                        <p:cTn id="104" dur="1000" fill="hold"/>
                                        <p:tgtEl>
                                          <p:spTgt spid="133"/>
                                        </p:tgtEl>
                                        <p:attrNameLst>
                                          <p:attrName>ppt_h</p:attrName>
                                        </p:attrNameLst>
                                      </p:cBhvr>
                                      <p:tavLst>
                                        <p:tav tm="0">
                                          <p:val>
                                            <p:fltVal val="0"/>
                                          </p:val>
                                        </p:tav>
                                        <p:tav tm="100000">
                                          <p:val>
                                            <p:strVal val="#ppt_h"/>
                                          </p:val>
                                        </p:tav>
                                      </p:tavLst>
                                    </p:anim>
                                    <p:anim calcmode="lin" valueType="num">
                                      <p:cBhvr>
                                        <p:cTn id="105" dur="1000" fill="hold"/>
                                        <p:tgtEl>
                                          <p:spTgt spid="133"/>
                                        </p:tgtEl>
                                        <p:attrNameLst>
                                          <p:attrName>style.rotation</p:attrName>
                                        </p:attrNameLst>
                                      </p:cBhvr>
                                      <p:tavLst>
                                        <p:tav tm="0">
                                          <p:val>
                                            <p:fltVal val="360"/>
                                          </p:val>
                                        </p:tav>
                                        <p:tav tm="100000">
                                          <p:val>
                                            <p:fltVal val="0"/>
                                          </p:val>
                                        </p:tav>
                                      </p:tavLst>
                                    </p:anim>
                                    <p:animEffect transition="in" filter="fade">
                                      <p:cBhvr>
                                        <p:cTn id="106" dur="1000"/>
                                        <p:tgtEl>
                                          <p:spTgt spid="133"/>
                                        </p:tgtEl>
                                      </p:cBhvr>
                                    </p:animEffect>
                                  </p:childTnLst>
                                </p:cTn>
                              </p:par>
                              <p:par>
                                <p:cTn id="107" presetID="49" presetClass="entr" presetSubtype="0" repeatCount="indefinite" decel="100000" fill="hold" grpId="0" nodeType="withEffect">
                                  <p:stCondLst>
                                    <p:cond delay="200"/>
                                  </p:stCondLst>
                                  <p:childTnLst>
                                    <p:set>
                                      <p:cBhvr>
                                        <p:cTn id="108" dur="1" fill="hold">
                                          <p:stCondLst>
                                            <p:cond delay="0"/>
                                          </p:stCondLst>
                                        </p:cTn>
                                        <p:tgtEl>
                                          <p:spTgt spid="134"/>
                                        </p:tgtEl>
                                        <p:attrNameLst>
                                          <p:attrName>style.visibility</p:attrName>
                                        </p:attrNameLst>
                                      </p:cBhvr>
                                      <p:to>
                                        <p:strVal val="visible"/>
                                      </p:to>
                                    </p:set>
                                    <p:anim calcmode="lin" valueType="num">
                                      <p:cBhvr>
                                        <p:cTn id="109" dur="1000" fill="hold"/>
                                        <p:tgtEl>
                                          <p:spTgt spid="134"/>
                                        </p:tgtEl>
                                        <p:attrNameLst>
                                          <p:attrName>ppt_w</p:attrName>
                                        </p:attrNameLst>
                                      </p:cBhvr>
                                      <p:tavLst>
                                        <p:tav tm="0">
                                          <p:val>
                                            <p:fltVal val="0"/>
                                          </p:val>
                                        </p:tav>
                                        <p:tav tm="100000">
                                          <p:val>
                                            <p:strVal val="#ppt_w"/>
                                          </p:val>
                                        </p:tav>
                                      </p:tavLst>
                                    </p:anim>
                                    <p:anim calcmode="lin" valueType="num">
                                      <p:cBhvr>
                                        <p:cTn id="110" dur="1000" fill="hold"/>
                                        <p:tgtEl>
                                          <p:spTgt spid="134"/>
                                        </p:tgtEl>
                                        <p:attrNameLst>
                                          <p:attrName>ppt_h</p:attrName>
                                        </p:attrNameLst>
                                      </p:cBhvr>
                                      <p:tavLst>
                                        <p:tav tm="0">
                                          <p:val>
                                            <p:fltVal val="0"/>
                                          </p:val>
                                        </p:tav>
                                        <p:tav tm="100000">
                                          <p:val>
                                            <p:strVal val="#ppt_h"/>
                                          </p:val>
                                        </p:tav>
                                      </p:tavLst>
                                    </p:anim>
                                    <p:anim calcmode="lin" valueType="num">
                                      <p:cBhvr>
                                        <p:cTn id="111" dur="1000" fill="hold"/>
                                        <p:tgtEl>
                                          <p:spTgt spid="134"/>
                                        </p:tgtEl>
                                        <p:attrNameLst>
                                          <p:attrName>style.rotation</p:attrName>
                                        </p:attrNameLst>
                                      </p:cBhvr>
                                      <p:tavLst>
                                        <p:tav tm="0">
                                          <p:val>
                                            <p:fltVal val="360"/>
                                          </p:val>
                                        </p:tav>
                                        <p:tav tm="100000">
                                          <p:val>
                                            <p:fltVal val="0"/>
                                          </p:val>
                                        </p:tav>
                                      </p:tavLst>
                                    </p:anim>
                                    <p:animEffect transition="in" filter="fade">
                                      <p:cBhvr>
                                        <p:cTn id="112" dur="1000"/>
                                        <p:tgtEl>
                                          <p:spTgt spid="134"/>
                                        </p:tgtEl>
                                      </p:cBhvr>
                                    </p:animEffect>
                                  </p:childTnLst>
                                </p:cTn>
                              </p:par>
                              <p:par>
                                <p:cTn id="113" presetID="49" presetClass="entr" presetSubtype="0" repeatCount="indefinite" decel="100000" fill="hold" grpId="0" nodeType="withEffect">
                                  <p:stCondLst>
                                    <p:cond delay="0"/>
                                  </p:stCondLst>
                                  <p:childTnLst>
                                    <p:set>
                                      <p:cBhvr>
                                        <p:cTn id="114" dur="1" fill="hold">
                                          <p:stCondLst>
                                            <p:cond delay="0"/>
                                          </p:stCondLst>
                                        </p:cTn>
                                        <p:tgtEl>
                                          <p:spTgt spid="135"/>
                                        </p:tgtEl>
                                        <p:attrNameLst>
                                          <p:attrName>style.visibility</p:attrName>
                                        </p:attrNameLst>
                                      </p:cBhvr>
                                      <p:to>
                                        <p:strVal val="visible"/>
                                      </p:to>
                                    </p:set>
                                    <p:anim calcmode="lin" valueType="num">
                                      <p:cBhvr>
                                        <p:cTn id="115" dur="1000" fill="hold"/>
                                        <p:tgtEl>
                                          <p:spTgt spid="135"/>
                                        </p:tgtEl>
                                        <p:attrNameLst>
                                          <p:attrName>ppt_w</p:attrName>
                                        </p:attrNameLst>
                                      </p:cBhvr>
                                      <p:tavLst>
                                        <p:tav tm="0">
                                          <p:val>
                                            <p:fltVal val="0"/>
                                          </p:val>
                                        </p:tav>
                                        <p:tav tm="100000">
                                          <p:val>
                                            <p:strVal val="#ppt_w"/>
                                          </p:val>
                                        </p:tav>
                                      </p:tavLst>
                                    </p:anim>
                                    <p:anim calcmode="lin" valueType="num">
                                      <p:cBhvr>
                                        <p:cTn id="116" dur="1000" fill="hold"/>
                                        <p:tgtEl>
                                          <p:spTgt spid="135"/>
                                        </p:tgtEl>
                                        <p:attrNameLst>
                                          <p:attrName>ppt_h</p:attrName>
                                        </p:attrNameLst>
                                      </p:cBhvr>
                                      <p:tavLst>
                                        <p:tav tm="0">
                                          <p:val>
                                            <p:fltVal val="0"/>
                                          </p:val>
                                        </p:tav>
                                        <p:tav tm="100000">
                                          <p:val>
                                            <p:strVal val="#ppt_h"/>
                                          </p:val>
                                        </p:tav>
                                      </p:tavLst>
                                    </p:anim>
                                    <p:anim calcmode="lin" valueType="num">
                                      <p:cBhvr>
                                        <p:cTn id="117" dur="1000" fill="hold"/>
                                        <p:tgtEl>
                                          <p:spTgt spid="135"/>
                                        </p:tgtEl>
                                        <p:attrNameLst>
                                          <p:attrName>style.rotation</p:attrName>
                                        </p:attrNameLst>
                                      </p:cBhvr>
                                      <p:tavLst>
                                        <p:tav tm="0">
                                          <p:val>
                                            <p:fltVal val="360"/>
                                          </p:val>
                                        </p:tav>
                                        <p:tav tm="100000">
                                          <p:val>
                                            <p:fltVal val="0"/>
                                          </p:val>
                                        </p:tav>
                                      </p:tavLst>
                                    </p:anim>
                                    <p:animEffect transition="in" filter="fade">
                                      <p:cBhvr>
                                        <p:cTn id="118" dur="1000"/>
                                        <p:tgtEl>
                                          <p:spTgt spid="135"/>
                                        </p:tgtEl>
                                      </p:cBhvr>
                                    </p:animEffect>
                                  </p:childTnLst>
                                </p:cTn>
                              </p:par>
                              <p:par>
                                <p:cTn id="119" presetID="49" presetClass="entr" presetSubtype="0" repeatCount="indefinite" decel="100000" fill="hold" grpId="0" nodeType="withEffect">
                                  <p:stCondLst>
                                    <p:cond delay="200"/>
                                  </p:stCondLst>
                                  <p:childTnLst>
                                    <p:set>
                                      <p:cBhvr>
                                        <p:cTn id="120" dur="1" fill="hold">
                                          <p:stCondLst>
                                            <p:cond delay="0"/>
                                          </p:stCondLst>
                                        </p:cTn>
                                        <p:tgtEl>
                                          <p:spTgt spid="136"/>
                                        </p:tgtEl>
                                        <p:attrNameLst>
                                          <p:attrName>style.visibility</p:attrName>
                                        </p:attrNameLst>
                                      </p:cBhvr>
                                      <p:to>
                                        <p:strVal val="visible"/>
                                      </p:to>
                                    </p:set>
                                    <p:anim calcmode="lin" valueType="num">
                                      <p:cBhvr>
                                        <p:cTn id="121" dur="1000" fill="hold"/>
                                        <p:tgtEl>
                                          <p:spTgt spid="136"/>
                                        </p:tgtEl>
                                        <p:attrNameLst>
                                          <p:attrName>ppt_w</p:attrName>
                                        </p:attrNameLst>
                                      </p:cBhvr>
                                      <p:tavLst>
                                        <p:tav tm="0">
                                          <p:val>
                                            <p:fltVal val="0"/>
                                          </p:val>
                                        </p:tav>
                                        <p:tav tm="100000">
                                          <p:val>
                                            <p:strVal val="#ppt_w"/>
                                          </p:val>
                                        </p:tav>
                                      </p:tavLst>
                                    </p:anim>
                                    <p:anim calcmode="lin" valueType="num">
                                      <p:cBhvr>
                                        <p:cTn id="122" dur="1000" fill="hold"/>
                                        <p:tgtEl>
                                          <p:spTgt spid="136"/>
                                        </p:tgtEl>
                                        <p:attrNameLst>
                                          <p:attrName>ppt_h</p:attrName>
                                        </p:attrNameLst>
                                      </p:cBhvr>
                                      <p:tavLst>
                                        <p:tav tm="0">
                                          <p:val>
                                            <p:fltVal val="0"/>
                                          </p:val>
                                        </p:tav>
                                        <p:tav tm="100000">
                                          <p:val>
                                            <p:strVal val="#ppt_h"/>
                                          </p:val>
                                        </p:tav>
                                      </p:tavLst>
                                    </p:anim>
                                    <p:anim calcmode="lin" valueType="num">
                                      <p:cBhvr>
                                        <p:cTn id="123" dur="1000" fill="hold"/>
                                        <p:tgtEl>
                                          <p:spTgt spid="136"/>
                                        </p:tgtEl>
                                        <p:attrNameLst>
                                          <p:attrName>style.rotation</p:attrName>
                                        </p:attrNameLst>
                                      </p:cBhvr>
                                      <p:tavLst>
                                        <p:tav tm="0">
                                          <p:val>
                                            <p:fltVal val="360"/>
                                          </p:val>
                                        </p:tav>
                                        <p:tav tm="100000">
                                          <p:val>
                                            <p:fltVal val="0"/>
                                          </p:val>
                                        </p:tav>
                                      </p:tavLst>
                                    </p:anim>
                                    <p:animEffect transition="in" filter="fade">
                                      <p:cBhvr>
                                        <p:cTn id="124" dur="1000"/>
                                        <p:tgtEl>
                                          <p:spTgt spid="136"/>
                                        </p:tgtEl>
                                      </p:cBhvr>
                                    </p:animEffect>
                                  </p:childTnLst>
                                </p:cTn>
                              </p:par>
                              <p:par>
                                <p:cTn id="125" presetID="49" presetClass="entr" presetSubtype="0" repeatCount="indefinite" decel="100000" fill="hold" grpId="0" nodeType="withEffect">
                                  <p:stCondLst>
                                    <p:cond delay="200"/>
                                  </p:stCondLst>
                                  <p:childTnLst>
                                    <p:set>
                                      <p:cBhvr>
                                        <p:cTn id="126" dur="1" fill="hold">
                                          <p:stCondLst>
                                            <p:cond delay="0"/>
                                          </p:stCondLst>
                                        </p:cTn>
                                        <p:tgtEl>
                                          <p:spTgt spid="137"/>
                                        </p:tgtEl>
                                        <p:attrNameLst>
                                          <p:attrName>style.visibility</p:attrName>
                                        </p:attrNameLst>
                                      </p:cBhvr>
                                      <p:to>
                                        <p:strVal val="visible"/>
                                      </p:to>
                                    </p:set>
                                    <p:anim calcmode="lin" valueType="num">
                                      <p:cBhvr>
                                        <p:cTn id="127" dur="1000" fill="hold"/>
                                        <p:tgtEl>
                                          <p:spTgt spid="137"/>
                                        </p:tgtEl>
                                        <p:attrNameLst>
                                          <p:attrName>ppt_w</p:attrName>
                                        </p:attrNameLst>
                                      </p:cBhvr>
                                      <p:tavLst>
                                        <p:tav tm="0">
                                          <p:val>
                                            <p:fltVal val="0"/>
                                          </p:val>
                                        </p:tav>
                                        <p:tav tm="100000">
                                          <p:val>
                                            <p:strVal val="#ppt_w"/>
                                          </p:val>
                                        </p:tav>
                                      </p:tavLst>
                                    </p:anim>
                                    <p:anim calcmode="lin" valueType="num">
                                      <p:cBhvr>
                                        <p:cTn id="128" dur="1000" fill="hold"/>
                                        <p:tgtEl>
                                          <p:spTgt spid="137"/>
                                        </p:tgtEl>
                                        <p:attrNameLst>
                                          <p:attrName>ppt_h</p:attrName>
                                        </p:attrNameLst>
                                      </p:cBhvr>
                                      <p:tavLst>
                                        <p:tav tm="0">
                                          <p:val>
                                            <p:fltVal val="0"/>
                                          </p:val>
                                        </p:tav>
                                        <p:tav tm="100000">
                                          <p:val>
                                            <p:strVal val="#ppt_h"/>
                                          </p:val>
                                        </p:tav>
                                      </p:tavLst>
                                    </p:anim>
                                    <p:anim calcmode="lin" valueType="num">
                                      <p:cBhvr>
                                        <p:cTn id="129" dur="1000" fill="hold"/>
                                        <p:tgtEl>
                                          <p:spTgt spid="137"/>
                                        </p:tgtEl>
                                        <p:attrNameLst>
                                          <p:attrName>style.rotation</p:attrName>
                                        </p:attrNameLst>
                                      </p:cBhvr>
                                      <p:tavLst>
                                        <p:tav tm="0">
                                          <p:val>
                                            <p:fltVal val="360"/>
                                          </p:val>
                                        </p:tav>
                                        <p:tav tm="100000">
                                          <p:val>
                                            <p:fltVal val="0"/>
                                          </p:val>
                                        </p:tav>
                                      </p:tavLst>
                                    </p:anim>
                                    <p:animEffect transition="in" filter="fade">
                                      <p:cBhvr>
                                        <p:cTn id="130" dur="1000"/>
                                        <p:tgtEl>
                                          <p:spTgt spid="137"/>
                                        </p:tgtEl>
                                      </p:cBhvr>
                                    </p:animEffect>
                                  </p:childTnLst>
                                </p:cTn>
                              </p:par>
                              <p:par>
                                <p:cTn id="131" presetID="49" presetClass="entr" presetSubtype="0" repeatCount="indefinite" decel="100000" fill="hold" grpId="0" nodeType="withEffect">
                                  <p:stCondLst>
                                    <p:cond delay="0"/>
                                  </p:stCondLst>
                                  <p:childTnLst>
                                    <p:set>
                                      <p:cBhvr>
                                        <p:cTn id="132" dur="1" fill="hold">
                                          <p:stCondLst>
                                            <p:cond delay="0"/>
                                          </p:stCondLst>
                                        </p:cTn>
                                        <p:tgtEl>
                                          <p:spTgt spid="138"/>
                                        </p:tgtEl>
                                        <p:attrNameLst>
                                          <p:attrName>style.visibility</p:attrName>
                                        </p:attrNameLst>
                                      </p:cBhvr>
                                      <p:to>
                                        <p:strVal val="visible"/>
                                      </p:to>
                                    </p:set>
                                    <p:anim calcmode="lin" valueType="num">
                                      <p:cBhvr>
                                        <p:cTn id="133" dur="1000" fill="hold"/>
                                        <p:tgtEl>
                                          <p:spTgt spid="138"/>
                                        </p:tgtEl>
                                        <p:attrNameLst>
                                          <p:attrName>ppt_w</p:attrName>
                                        </p:attrNameLst>
                                      </p:cBhvr>
                                      <p:tavLst>
                                        <p:tav tm="0">
                                          <p:val>
                                            <p:fltVal val="0"/>
                                          </p:val>
                                        </p:tav>
                                        <p:tav tm="100000">
                                          <p:val>
                                            <p:strVal val="#ppt_w"/>
                                          </p:val>
                                        </p:tav>
                                      </p:tavLst>
                                    </p:anim>
                                    <p:anim calcmode="lin" valueType="num">
                                      <p:cBhvr>
                                        <p:cTn id="134" dur="1000" fill="hold"/>
                                        <p:tgtEl>
                                          <p:spTgt spid="138"/>
                                        </p:tgtEl>
                                        <p:attrNameLst>
                                          <p:attrName>ppt_h</p:attrName>
                                        </p:attrNameLst>
                                      </p:cBhvr>
                                      <p:tavLst>
                                        <p:tav tm="0">
                                          <p:val>
                                            <p:fltVal val="0"/>
                                          </p:val>
                                        </p:tav>
                                        <p:tav tm="100000">
                                          <p:val>
                                            <p:strVal val="#ppt_h"/>
                                          </p:val>
                                        </p:tav>
                                      </p:tavLst>
                                    </p:anim>
                                    <p:anim calcmode="lin" valueType="num">
                                      <p:cBhvr>
                                        <p:cTn id="135" dur="1000" fill="hold"/>
                                        <p:tgtEl>
                                          <p:spTgt spid="138"/>
                                        </p:tgtEl>
                                        <p:attrNameLst>
                                          <p:attrName>style.rotation</p:attrName>
                                        </p:attrNameLst>
                                      </p:cBhvr>
                                      <p:tavLst>
                                        <p:tav tm="0">
                                          <p:val>
                                            <p:fltVal val="360"/>
                                          </p:val>
                                        </p:tav>
                                        <p:tav tm="100000">
                                          <p:val>
                                            <p:fltVal val="0"/>
                                          </p:val>
                                        </p:tav>
                                      </p:tavLst>
                                    </p:anim>
                                    <p:animEffect transition="in" filter="fade">
                                      <p:cBhvr>
                                        <p:cTn id="136" dur="1000"/>
                                        <p:tgtEl>
                                          <p:spTgt spid="138"/>
                                        </p:tgtEl>
                                      </p:cBhvr>
                                    </p:animEffect>
                                  </p:childTnLst>
                                </p:cTn>
                              </p:par>
                              <p:par>
                                <p:cTn id="137" presetID="49" presetClass="entr" presetSubtype="0" repeatCount="indefinite" decel="100000" fill="hold" grpId="0" nodeType="withEffect">
                                  <p:stCondLst>
                                    <p:cond delay="200"/>
                                  </p:stCondLst>
                                  <p:childTnLst>
                                    <p:set>
                                      <p:cBhvr>
                                        <p:cTn id="138" dur="1" fill="hold">
                                          <p:stCondLst>
                                            <p:cond delay="0"/>
                                          </p:stCondLst>
                                        </p:cTn>
                                        <p:tgtEl>
                                          <p:spTgt spid="139"/>
                                        </p:tgtEl>
                                        <p:attrNameLst>
                                          <p:attrName>style.visibility</p:attrName>
                                        </p:attrNameLst>
                                      </p:cBhvr>
                                      <p:to>
                                        <p:strVal val="visible"/>
                                      </p:to>
                                    </p:set>
                                    <p:anim calcmode="lin" valueType="num">
                                      <p:cBhvr>
                                        <p:cTn id="139" dur="1000" fill="hold"/>
                                        <p:tgtEl>
                                          <p:spTgt spid="139"/>
                                        </p:tgtEl>
                                        <p:attrNameLst>
                                          <p:attrName>ppt_w</p:attrName>
                                        </p:attrNameLst>
                                      </p:cBhvr>
                                      <p:tavLst>
                                        <p:tav tm="0">
                                          <p:val>
                                            <p:fltVal val="0"/>
                                          </p:val>
                                        </p:tav>
                                        <p:tav tm="100000">
                                          <p:val>
                                            <p:strVal val="#ppt_w"/>
                                          </p:val>
                                        </p:tav>
                                      </p:tavLst>
                                    </p:anim>
                                    <p:anim calcmode="lin" valueType="num">
                                      <p:cBhvr>
                                        <p:cTn id="140" dur="1000" fill="hold"/>
                                        <p:tgtEl>
                                          <p:spTgt spid="139"/>
                                        </p:tgtEl>
                                        <p:attrNameLst>
                                          <p:attrName>ppt_h</p:attrName>
                                        </p:attrNameLst>
                                      </p:cBhvr>
                                      <p:tavLst>
                                        <p:tav tm="0">
                                          <p:val>
                                            <p:fltVal val="0"/>
                                          </p:val>
                                        </p:tav>
                                        <p:tav tm="100000">
                                          <p:val>
                                            <p:strVal val="#ppt_h"/>
                                          </p:val>
                                        </p:tav>
                                      </p:tavLst>
                                    </p:anim>
                                    <p:anim calcmode="lin" valueType="num">
                                      <p:cBhvr>
                                        <p:cTn id="141" dur="1000" fill="hold"/>
                                        <p:tgtEl>
                                          <p:spTgt spid="139"/>
                                        </p:tgtEl>
                                        <p:attrNameLst>
                                          <p:attrName>style.rotation</p:attrName>
                                        </p:attrNameLst>
                                      </p:cBhvr>
                                      <p:tavLst>
                                        <p:tav tm="0">
                                          <p:val>
                                            <p:fltVal val="360"/>
                                          </p:val>
                                        </p:tav>
                                        <p:tav tm="100000">
                                          <p:val>
                                            <p:fltVal val="0"/>
                                          </p:val>
                                        </p:tav>
                                      </p:tavLst>
                                    </p:anim>
                                    <p:animEffect transition="in" filter="fade">
                                      <p:cBhvr>
                                        <p:cTn id="142" dur="1000"/>
                                        <p:tgtEl>
                                          <p:spTgt spid="139"/>
                                        </p:tgtEl>
                                      </p:cBhvr>
                                    </p:animEffect>
                                  </p:childTnLst>
                                </p:cTn>
                              </p:par>
                              <p:par>
                                <p:cTn id="143" presetID="49" presetClass="entr" presetSubtype="0" repeatCount="indefinite" decel="100000" fill="hold" grpId="0" nodeType="withEffect">
                                  <p:stCondLst>
                                    <p:cond delay="0"/>
                                  </p:stCondLst>
                                  <p:childTnLst>
                                    <p:set>
                                      <p:cBhvr>
                                        <p:cTn id="144" dur="1" fill="hold">
                                          <p:stCondLst>
                                            <p:cond delay="0"/>
                                          </p:stCondLst>
                                        </p:cTn>
                                        <p:tgtEl>
                                          <p:spTgt spid="140"/>
                                        </p:tgtEl>
                                        <p:attrNameLst>
                                          <p:attrName>style.visibility</p:attrName>
                                        </p:attrNameLst>
                                      </p:cBhvr>
                                      <p:to>
                                        <p:strVal val="visible"/>
                                      </p:to>
                                    </p:set>
                                    <p:anim calcmode="lin" valueType="num">
                                      <p:cBhvr>
                                        <p:cTn id="145" dur="1000" fill="hold"/>
                                        <p:tgtEl>
                                          <p:spTgt spid="140"/>
                                        </p:tgtEl>
                                        <p:attrNameLst>
                                          <p:attrName>ppt_w</p:attrName>
                                        </p:attrNameLst>
                                      </p:cBhvr>
                                      <p:tavLst>
                                        <p:tav tm="0">
                                          <p:val>
                                            <p:fltVal val="0"/>
                                          </p:val>
                                        </p:tav>
                                        <p:tav tm="100000">
                                          <p:val>
                                            <p:strVal val="#ppt_w"/>
                                          </p:val>
                                        </p:tav>
                                      </p:tavLst>
                                    </p:anim>
                                    <p:anim calcmode="lin" valueType="num">
                                      <p:cBhvr>
                                        <p:cTn id="146" dur="1000" fill="hold"/>
                                        <p:tgtEl>
                                          <p:spTgt spid="140"/>
                                        </p:tgtEl>
                                        <p:attrNameLst>
                                          <p:attrName>ppt_h</p:attrName>
                                        </p:attrNameLst>
                                      </p:cBhvr>
                                      <p:tavLst>
                                        <p:tav tm="0">
                                          <p:val>
                                            <p:fltVal val="0"/>
                                          </p:val>
                                        </p:tav>
                                        <p:tav tm="100000">
                                          <p:val>
                                            <p:strVal val="#ppt_h"/>
                                          </p:val>
                                        </p:tav>
                                      </p:tavLst>
                                    </p:anim>
                                    <p:anim calcmode="lin" valueType="num">
                                      <p:cBhvr>
                                        <p:cTn id="147" dur="1000" fill="hold"/>
                                        <p:tgtEl>
                                          <p:spTgt spid="140"/>
                                        </p:tgtEl>
                                        <p:attrNameLst>
                                          <p:attrName>style.rotation</p:attrName>
                                        </p:attrNameLst>
                                      </p:cBhvr>
                                      <p:tavLst>
                                        <p:tav tm="0">
                                          <p:val>
                                            <p:fltVal val="360"/>
                                          </p:val>
                                        </p:tav>
                                        <p:tav tm="100000">
                                          <p:val>
                                            <p:fltVal val="0"/>
                                          </p:val>
                                        </p:tav>
                                      </p:tavLst>
                                    </p:anim>
                                    <p:animEffect transition="in" filter="fade">
                                      <p:cBhvr>
                                        <p:cTn id="148" dur="1000"/>
                                        <p:tgtEl>
                                          <p:spTgt spid="140"/>
                                        </p:tgtEl>
                                      </p:cBhvr>
                                    </p:animEffect>
                                  </p:childTnLst>
                                </p:cTn>
                              </p:par>
                              <p:par>
                                <p:cTn id="149" presetID="49" presetClass="entr" presetSubtype="0" repeatCount="indefinite" decel="100000" fill="hold" grpId="0" nodeType="withEffect">
                                  <p:stCondLst>
                                    <p:cond delay="200"/>
                                  </p:stCondLst>
                                  <p:childTnLst>
                                    <p:set>
                                      <p:cBhvr>
                                        <p:cTn id="150" dur="1" fill="hold">
                                          <p:stCondLst>
                                            <p:cond delay="0"/>
                                          </p:stCondLst>
                                        </p:cTn>
                                        <p:tgtEl>
                                          <p:spTgt spid="141"/>
                                        </p:tgtEl>
                                        <p:attrNameLst>
                                          <p:attrName>style.visibility</p:attrName>
                                        </p:attrNameLst>
                                      </p:cBhvr>
                                      <p:to>
                                        <p:strVal val="visible"/>
                                      </p:to>
                                    </p:set>
                                    <p:anim calcmode="lin" valueType="num">
                                      <p:cBhvr>
                                        <p:cTn id="151" dur="1000" fill="hold"/>
                                        <p:tgtEl>
                                          <p:spTgt spid="141"/>
                                        </p:tgtEl>
                                        <p:attrNameLst>
                                          <p:attrName>ppt_w</p:attrName>
                                        </p:attrNameLst>
                                      </p:cBhvr>
                                      <p:tavLst>
                                        <p:tav tm="0">
                                          <p:val>
                                            <p:fltVal val="0"/>
                                          </p:val>
                                        </p:tav>
                                        <p:tav tm="100000">
                                          <p:val>
                                            <p:strVal val="#ppt_w"/>
                                          </p:val>
                                        </p:tav>
                                      </p:tavLst>
                                    </p:anim>
                                    <p:anim calcmode="lin" valueType="num">
                                      <p:cBhvr>
                                        <p:cTn id="152" dur="1000" fill="hold"/>
                                        <p:tgtEl>
                                          <p:spTgt spid="141"/>
                                        </p:tgtEl>
                                        <p:attrNameLst>
                                          <p:attrName>ppt_h</p:attrName>
                                        </p:attrNameLst>
                                      </p:cBhvr>
                                      <p:tavLst>
                                        <p:tav tm="0">
                                          <p:val>
                                            <p:fltVal val="0"/>
                                          </p:val>
                                        </p:tav>
                                        <p:tav tm="100000">
                                          <p:val>
                                            <p:strVal val="#ppt_h"/>
                                          </p:val>
                                        </p:tav>
                                      </p:tavLst>
                                    </p:anim>
                                    <p:anim calcmode="lin" valueType="num">
                                      <p:cBhvr>
                                        <p:cTn id="153" dur="1000" fill="hold"/>
                                        <p:tgtEl>
                                          <p:spTgt spid="141"/>
                                        </p:tgtEl>
                                        <p:attrNameLst>
                                          <p:attrName>style.rotation</p:attrName>
                                        </p:attrNameLst>
                                      </p:cBhvr>
                                      <p:tavLst>
                                        <p:tav tm="0">
                                          <p:val>
                                            <p:fltVal val="360"/>
                                          </p:val>
                                        </p:tav>
                                        <p:tav tm="100000">
                                          <p:val>
                                            <p:fltVal val="0"/>
                                          </p:val>
                                        </p:tav>
                                      </p:tavLst>
                                    </p:anim>
                                    <p:animEffect transition="in" filter="fade">
                                      <p:cBhvr>
                                        <p:cTn id="154" dur="1000"/>
                                        <p:tgtEl>
                                          <p:spTgt spid="141"/>
                                        </p:tgtEl>
                                      </p:cBhvr>
                                    </p:animEffect>
                                  </p:childTnLst>
                                </p:cTn>
                              </p:par>
                              <p:par>
                                <p:cTn id="155" presetID="49" presetClass="entr" presetSubtype="0" repeatCount="indefinite" decel="100000" fill="hold" grpId="0" nodeType="withEffect">
                                  <p:stCondLst>
                                    <p:cond delay="0"/>
                                  </p:stCondLst>
                                  <p:childTnLst>
                                    <p:set>
                                      <p:cBhvr>
                                        <p:cTn id="156" dur="1" fill="hold">
                                          <p:stCondLst>
                                            <p:cond delay="0"/>
                                          </p:stCondLst>
                                        </p:cTn>
                                        <p:tgtEl>
                                          <p:spTgt spid="142"/>
                                        </p:tgtEl>
                                        <p:attrNameLst>
                                          <p:attrName>style.visibility</p:attrName>
                                        </p:attrNameLst>
                                      </p:cBhvr>
                                      <p:to>
                                        <p:strVal val="visible"/>
                                      </p:to>
                                    </p:set>
                                    <p:anim calcmode="lin" valueType="num">
                                      <p:cBhvr>
                                        <p:cTn id="157" dur="1000" fill="hold"/>
                                        <p:tgtEl>
                                          <p:spTgt spid="142"/>
                                        </p:tgtEl>
                                        <p:attrNameLst>
                                          <p:attrName>ppt_w</p:attrName>
                                        </p:attrNameLst>
                                      </p:cBhvr>
                                      <p:tavLst>
                                        <p:tav tm="0">
                                          <p:val>
                                            <p:fltVal val="0"/>
                                          </p:val>
                                        </p:tav>
                                        <p:tav tm="100000">
                                          <p:val>
                                            <p:strVal val="#ppt_w"/>
                                          </p:val>
                                        </p:tav>
                                      </p:tavLst>
                                    </p:anim>
                                    <p:anim calcmode="lin" valueType="num">
                                      <p:cBhvr>
                                        <p:cTn id="158" dur="1000" fill="hold"/>
                                        <p:tgtEl>
                                          <p:spTgt spid="142"/>
                                        </p:tgtEl>
                                        <p:attrNameLst>
                                          <p:attrName>ppt_h</p:attrName>
                                        </p:attrNameLst>
                                      </p:cBhvr>
                                      <p:tavLst>
                                        <p:tav tm="0">
                                          <p:val>
                                            <p:fltVal val="0"/>
                                          </p:val>
                                        </p:tav>
                                        <p:tav tm="100000">
                                          <p:val>
                                            <p:strVal val="#ppt_h"/>
                                          </p:val>
                                        </p:tav>
                                      </p:tavLst>
                                    </p:anim>
                                    <p:anim calcmode="lin" valueType="num">
                                      <p:cBhvr>
                                        <p:cTn id="159" dur="1000" fill="hold"/>
                                        <p:tgtEl>
                                          <p:spTgt spid="142"/>
                                        </p:tgtEl>
                                        <p:attrNameLst>
                                          <p:attrName>style.rotation</p:attrName>
                                        </p:attrNameLst>
                                      </p:cBhvr>
                                      <p:tavLst>
                                        <p:tav tm="0">
                                          <p:val>
                                            <p:fltVal val="360"/>
                                          </p:val>
                                        </p:tav>
                                        <p:tav tm="100000">
                                          <p:val>
                                            <p:fltVal val="0"/>
                                          </p:val>
                                        </p:tav>
                                      </p:tavLst>
                                    </p:anim>
                                    <p:animEffect transition="in" filter="fade">
                                      <p:cBhvr>
                                        <p:cTn id="160" dur="1000"/>
                                        <p:tgtEl>
                                          <p:spTgt spid="142"/>
                                        </p:tgtEl>
                                      </p:cBhvr>
                                    </p:animEffect>
                                  </p:childTnLst>
                                </p:cTn>
                              </p:par>
                              <p:par>
                                <p:cTn id="161" presetID="49" presetClass="entr" presetSubtype="0" repeatCount="indefinite" decel="100000" fill="hold" grpId="0" nodeType="withEffect">
                                  <p:stCondLst>
                                    <p:cond delay="200"/>
                                  </p:stCondLst>
                                  <p:childTnLst>
                                    <p:set>
                                      <p:cBhvr>
                                        <p:cTn id="162" dur="1" fill="hold">
                                          <p:stCondLst>
                                            <p:cond delay="0"/>
                                          </p:stCondLst>
                                        </p:cTn>
                                        <p:tgtEl>
                                          <p:spTgt spid="143"/>
                                        </p:tgtEl>
                                        <p:attrNameLst>
                                          <p:attrName>style.visibility</p:attrName>
                                        </p:attrNameLst>
                                      </p:cBhvr>
                                      <p:to>
                                        <p:strVal val="visible"/>
                                      </p:to>
                                    </p:set>
                                    <p:anim calcmode="lin" valueType="num">
                                      <p:cBhvr>
                                        <p:cTn id="163" dur="1000" fill="hold"/>
                                        <p:tgtEl>
                                          <p:spTgt spid="143"/>
                                        </p:tgtEl>
                                        <p:attrNameLst>
                                          <p:attrName>ppt_w</p:attrName>
                                        </p:attrNameLst>
                                      </p:cBhvr>
                                      <p:tavLst>
                                        <p:tav tm="0">
                                          <p:val>
                                            <p:fltVal val="0"/>
                                          </p:val>
                                        </p:tav>
                                        <p:tav tm="100000">
                                          <p:val>
                                            <p:strVal val="#ppt_w"/>
                                          </p:val>
                                        </p:tav>
                                      </p:tavLst>
                                    </p:anim>
                                    <p:anim calcmode="lin" valueType="num">
                                      <p:cBhvr>
                                        <p:cTn id="164" dur="1000" fill="hold"/>
                                        <p:tgtEl>
                                          <p:spTgt spid="143"/>
                                        </p:tgtEl>
                                        <p:attrNameLst>
                                          <p:attrName>ppt_h</p:attrName>
                                        </p:attrNameLst>
                                      </p:cBhvr>
                                      <p:tavLst>
                                        <p:tav tm="0">
                                          <p:val>
                                            <p:fltVal val="0"/>
                                          </p:val>
                                        </p:tav>
                                        <p:tav tm="100000">
                                          <p:val>
                                            <p:strVal val="#ppt_h"/>
                                          </p:val>
                                        </p:tav>
                                      </p:tavLst>
                                    </p:anim>
                                    <p:anim calcmode="lin" valueType="num">
                                      <p:cBhvr>
                                        <p:cTn id="165" dur="1000" fill="hold"/>
                                        <p:tgtEl>
                                          <p:spTgt spid="143"/>
                                        </p:tgtEl>
                                        <p:attrNameLst>
                                          <p:attrName>style.rotation</p:attrName>
                                        </p:attrNameLst>
                                      </p:cBhvr>
                                      <p:tavLst>
                                        <p:tav tm="0">
                                          <p:val>
                                            <p:fltVal val="360"/>
                                          </p:val>
                                        </p:tav>
                                        <p:tav tm="100000">
                                          <p:val>
                                            <p:fltVal val="0"/>
                                          </p:val>
                                        </p:tav>
                                      </p:tavLst>
                                    </p:anim>
                                    <p:animEffect transition="in" filter="fade">
                                      <p:cBhvr>
                                        <p:cTn id="166" dur="1000"/>
                                        <p:tgtEl>
                                          <p:spTgt spid="143"/>
                                        </p:tgtEl>
                                      </p:cBhvr>
                                    </p:animEffect>
                                  </p:childTnLst>
                                </p:cTn>
                              </p:par>
                              <p:par>
                                <p:cTn id="167" presetID="49" presetClass="entr" presetSubtype="0" repeatCount="indefinite" decel="100000" fill="hold" grpId="0" nodeType="withEffect">
                                  <p:stCondLst>
                                    <p:cond delay="0"/>
                                  </p:stCondLst>
                                  <p:childTnLst>
                                    <p:set>
                                      <p:cBhvr>
                                        <p:cTn id="168" dur="1" fill="hold">
                                          <p:stCondLst>
                                            <p:cond delay="0"/>
                                          </p:stCondLst>
                                        </p:cTn>
                                        <p:tgtEl>
                                          <p:spTgt spid="144"/>
                                        </p:tgtEl>
                                        <p:attrNameLst>
                                          <p:attrName>style.visibility</p:attrName>
                                        </p:attrNameLst>
                                      </p:cBhvr>
                                      <p:to>
                                        <p:strVal val="visible"/>
                                      </p:to>
                                    </p:set>
                                    <p:anim calcmode="lin" valueType="num">
                                      <p:cBhvr>
                                        <p:cTn id="169" dur="1000" fill="hold"/>
                                        <p:tgtEl>
                                          <p:spTgt spid="144"/>
                                        </p:tgtEl>
                                        <p:attrNameLst>
                                          <p:attrName>ppt_w</p:attrName>
                                        </p:attrNameLst>
                                      </p:cBhvr>
                                      <p:tavLst>
                                        <p:tav tm="0">
                                          <p:val>
                                            <p:fltVal val="0"/>
                                          </p:val>
                                        </p:tav>
                                        <p:tav tm="100000">
                                          <p:val>
                                            <p:strVal val="#ppt_w"/>
                                          </p:val>
                                        </p:tav>
                                      </p:tavLst>
                                    </p:anim>
                                    <p:anim calcmode="lin" valueType="num">
                                      <p:cBhvr>
                                        <p:cTn id="170" dur="1000" fill="hold"/>
                                        <p:tgtEl>
                                          <p:spTgt spid="144"/>
                                        </p:tgtEl>
                                        <p:attrNameLst>
                                          <p:attrName>ppt_h</p:attrName>
                                        </p:attrNameLst>
                                      </p:cBhvr>
                                      <p:tavLst>
                                        <p:tav tm="0">
                                          <p:val>
                                            <p:fltVal val="0"/>
                                          </p:val>
                                        </p:tav>
                                        <p:tav tm="100000">
                                          <p:val>
                                            <p:strVal val="#ppt_h"/>
                                          </p:val>
                                        </p:tav>
                                      </p:tavLst>
                                    </p:anim>
                                    <p:anim calcmode="lin" valueType="num">
                                      <p:cBhvr>
                                        <p:cTn id="171" dur="1000" fill="hold"/>
                                        <p:tgtEl>
                                          <p:spTgt spid="144"/>
                                        </p:tgtEl>
                                        <p:attrNameLst>
                                          <p:attrName>style.rotation</p:attrName>
                                        </p:attrNameLst>
                                      </p:cBhvr>
                                      <p:tavLst>
                                        <p:tav tm="0">
                                          <p:val>
                                            <p:fltVal val="360"/>
                                          </p:val>
                                        </p:tav>
                                        <p:tav tm="100000">
                                          <p:val>
                                            <p:fltVal val="0"/>
                                          </p:val>
                                        </p:tav>
                                      </p:tavLst>
                                    </p:anim>
                                    <p:animEffect transition="in" filter="fade">
                                      <p:cBhvr>
                                        <p:cTn id="172" dur="1000"/>
                                        <p:tgtEl>
                                          <p:spTgt spid="144"/>
                                        </p:tgtEl>
                                      </p:cBhvr>
                                    </p:animEffect>
                                  </p:childTnLst>
                                </p:cTn>
                              </p:par>
                              <p:par>
                                <p:cTn id="173" presetID="49" presetClass="entr" presetSubtype="0" repeatCount="indefinite" decel="100000" fill="hold" grpId="0" nodeType="withEffect">
                                  <p:stCondLst>
                                    <p:cond delay="200"/>
                                  </p:stCondLst>
                                  <p:childTnLst>
                                    <p:set>
                                      <p:cBhvr>
                                        <p:cTn id="174" dur="1" fill="hold">
                                          <p:stCondLst>
                                            <p:cond delay="0"/>
                                          </p:stCondLst>
                                        </p:cTn>
                                        <p:tgtEl>
                                          <p:spTgt spid="145"/>
                                        </p:tgtEl>
                                        <p:attrNameLst>
                                          <p:attrName>style.visibility</p:attrName>
                                        </p:attrNameLst>
                                      </p:cBhvr>
                                      <p:to>
                                        <p:strVal val="visible"/>
                                      </p:to>
                                    </p:set>
                                    <p:anim calcmode="lin" valueType="num">
                                      <p:cBhvr>
                                        <p:cTn id="175" dur="1000" fill="hold"/>
                                        <p:tgtEl>
                                          <p:spTgt spid="145"/>
                                        </p:tgtEl>
                                        <p:attrNameLst>
                                          <p:attrName>ppt_w</p:attrName>
                                        </p:attrNameLst>
                                      </p:cBhvr>
                                      <p:tavLst>
                                        <p:tav tm="0">
                                          <p:val>
                                            <p:fltVal val="0"/>
                                          </p:val>
                                        </p:tav>
                                        <p:tav tm="100000">
                                          <p:val>
                                            <p:strVal val="#ppt_w"/>
                                          </p:val>
                                        </p:tav>
                                      </p:tavLst>
                                    </p:anim>
                                    <p:anim calcmode="lin" valueType="num">
                                      <p:cBhvr>
                                        <p:cTn id="176" dur="1000" fill="hold"/>
                                        <p:tgtEl>
                                          <p:spTgt spid="145"/>
                                        </p:tgtEl>
                                        <p:attrNameLst>
                                          <p:attrName>ppt_h</p:attrName>
                                        </p:attrNameLst>
                                      </p:cBhvr>
                                      <p:tavLst>
                                        <p:tav tm="0">
                                          <p:val>
                                            <p:fltVal val="0"/>
                                          </p:val>
                                        </p:tav>
                                        <p:tav tm="100000">
                                          <p:val>
                                            <p:strVal val="#ppt_h"/>
                                          </p:val>
                                        </p:tav>
                                      </p:tavLst>
                                    </p:anim>
                                    <p:anim calcmode="lin" valueType="num">
                                      <p:cBhvr>
                                        <p:cTn id="177" dur="1000" fill="hold"/>
                                        <p:tgtEl>
                                          <p:spTgt spid="145"/>
                                        </p:tgtEl>
                                        <p:attrNameLst>
                                          <p:attrName>style.rotation</p:attrName>
                                        </p:attrNameLst>
                                      </p:cBhvr>
                                      <p:tavLst>
                                        <p:tav tm="0">
                                          <p:val>
                                            <p:fltVal val="360"/>
                                          </p:val>
                                        </p:tav>
                                        <p:tav tm="100000">
                                          <p:val>
                                            <p:fltVal val="0"/>
                                          </p:val>
                                        </p:tav>
                                      </p:tavLst>
                                    </p:anim>
                                    <p:animEffect transition="in" filter="fade">
                                      <p:cBhvr>
                                        <p:cTn id="178" dur="1000"/>
                                        <p:tgtEl>
                                          <p:spTgt spid="145"/>
                                        </p:tgtEl>
                                      </p:cBhvr>
                                    </p:animEffect>
                                  </p:childTnLst>
                                </p:cTn>
                              </p:par>
                              <p:par>
                                <p:cTn id="179" presetID="49" presetClass="entr" presetSubtype="0" repeatCount="indefinite" decel="100000" fill="hold" grpId="0" nodeType="withEffect">
                                  <p:stCondLst>
                                    <p:cond delay="200"/>
                                  </p:stCondLst>
                                  <p:childTnLst>
                                    <p:set>
                                      <p:cBhvr>
                                        <p:cTn id="180" dur="1" fill="hold">
                                          <p:stCondLst>
                                            <p:cond delay="0"/>
                                          </p:stCondLst>
                                        </p:cTn>
                                        <p:tgtEl>
                                          <p:spTgt spid="146"/>
                                        </p:tgtEl>
                                        <p:attrNameLst>
                                          <p:attrName>style.visibility</p:attrName>
                                        </p:attrNameLst>
                                      </p:cBhvr>
                                      <p:to>
                                        <p:strVal val="visible"/>
                                      </p:to>
                                    </p:set>
                                    <p:anim calcmode="lin" valueType="num">
                                      <p:cBhvr>
                                        <p:cTn id="181" dur="1000" fill="hold"/>
                                        <p:tgtEl>
                                          <p:spTgt spid="146"/>
                                        </p:tgtEl>
                                        <p:attrNameLst>
                                          <p:attrName>ppt_w</p:attrName>
                                        </p:attrNameLst>
                                      </p:cBhvr>
                                      <p:tavLst>
                                        <p:tav tm="0">
                                          <p:val>
                                            <p:fltVal val="0"/>
                                          </p:val>
                                        </p:tav>
                                        <p:tav tm="100000">
                                          <p:val>
                                            <p:strVal val="#ppt_w"/>
                                          </p:val>
                                        </p:tav>
                                      </p:tavLst>
                                    </p:anim>
                                    <p:anim calcmode="lin" valueType="num">
                                      <p:cBhvr>
                                        <p:cTn id="182" dur="1000" fill="hold"/>
                                        <p:tgtEl>
                                          <p:spTgt spid="146"/>
                                        </p:tgtEl>
                                        <p:attrNameLst>
                                          <p:attrName>ppt_h</p:attrName>
                                        </p:attrNameLst>
                                      </p:cBhvr>
                                      <p:tavLst>
                                        <p:tav tm="0">
                                          <p:val>
                                            <p:fltVal val="0"/>
                                          </p:val>
                                        </p:tav>
                                        <p:tav tm="100000">
                                          <p:val>
                                            <p:strVal val="#ppt_h"/>
                                          </p:val>
                                        </p:tav>
                                      </p:tavLst>
                                    </p:anim>
                                    <p:anim calcmode="lin" valueType="num">
                                      <p:cBhvr>
                                        <p:cTn id="183" dur="1000" fill="hold"/>
                                        <p:tgtEl>
                                          <p:spTgt spid="146"/>
                                        </p:tgtEl>
                                        <p:attrNameLst>
                                          <p:attrName>style.rotation</p:attrName>
                                        </p:attrNameLst>
                                      </p:cBhvr>
                                      <p:tavLst>
                                        <p:tav tm="0">
                                          <p:val>
                                            <p:fltVal val="360"/>
                                          </p:val>
                                        </p:tav>
                                        <p:tav tm="100000">
                                          <p:val>
                                            <p:fltVal val="0"/>
                                          </p:val>
                                        </p:tav>
                                      </p:tavLst>
                                    </p:anim>
                                    <p:animEffect transition="in" filter="fade">
                                      <p:cBhvr>
                                        <p:cTn id="184" dur="1000"/>
                                        <p:tgtEl>
                                          <p:spTgt spid="146"/>
                                        </p:tgtEl>
                                      </p:cBhvr>
                                    </p:animEffect>
                                  </p:childTnLst>
                                </p:cTn>
                              </p:par>
                              <p:par>
                                <p:cTn id="185" presetID="49" presetClass="entr" presetSubtype="0" repeatCount="indefinite" decel="100000" fill="hold" grpId="0" nodeType="withEffect">
                                  <p:stCondLst>
                                    <p:cond delay="200"/>
                                  </p:stCondLst>
                                  <p:childTnLst>
                                    <p:set>
                                      <p:cBhvr>
                                        <p:cTn id="186" dur="1" fill="hold">
                                          <p:stCondLst>
                                            <p:cond delay="0"/>
                                          </p:stCondLst>
                                        </p:cTn>
                                        <p:tgtEl>
                                          <p:spTgt spid="147"/>
                                        </p:tgtEl>
                                        <p:attrNameLst>
                                          <p:attrName>style.visibility</p:attrName>
                                        </p:attrNameLst>
                                      </p:cBhvr>
                                      <p:to>
                                        <p:strVal val="visible"/>
                                      </p:to>
                                    </p:set>
                                    <p:anim calcmode="lin" valueType="num">
                                      <p:cBhvr>
                                        <p:cTn id="187" dur="1000" fill="hold"/>
                                        <p:tgtEl>
                                          <p:spTgt spid="147"/>
                                        </p:tgtEl>
                                        <p:attrNameLst>
                                          <p:attrName>ppt_w</p:attrName>
                                        </p:attrNameLst>
                                      </p:cBhvr>
                                      <p:tavLst>
                                        <p:tav tm="0">
                                          <p:val>
                                            <p:fltVal val="0"/>
                                          </p:val>
                                        </p:tav>
                                        <p:tav tm="100000">
                                          <p:val>
                                            <p:strVal val="#ppt_w"/>
                                          </p:val>
                                        </p:tav>
                                      </p:tavLst>
                                    </p:anim>
                                    <p:anim calcmode="lin" valueType="num">
                                      <p:cBhvr>
                                        <p:cTn id="188" dur="1000" fill="hold"/>
                                        <p:tgtEl>
                                          <p:spTgt spid="147"/>
                                        </p:tgtEl>
                                        <p:attrNameLst>
                                          <p:attrName>ppt_h</p:attrName>
                                        </p:attrNameLst>
                                      </p:cBhvr>
                                      <p:tavLst>
                                        <p:tav tm="0">
                                          <p:val>
                                            <p:fltVal val="0"/>
                                          </p:val>
                                        </p:tav>
                                        <p:tav tm="100000">
                                          <p:val>
                                            <p:strVal val="#ppt_h"/>
                                          </p:val>
                                        </p:tav>
                                      </p:tavLst>
                                    </p:anim>
                                    <p:anim calcmode="lin" valueType="num">
                                      <p:cBhvr>
                                        <p:cTn id="189" dur="1000" fill="hold"/>
                                        <p:tgtEl>
                                          <p:spTgt spid="147"/>
                                        </p:tgtEl>
                                        <p:attrNameLst>
                                          <p:attrName>style.rotation</p:attrName>
                                        </p:attrNameLst>
                                      </p:cBhvr>
                                      <p:tavLst>
                                        <p:tav tm="0">
                                          <p:val>
                                            <p:fltVal val="360"/>
                                          </p:val>
                                        </p:tav>
                                        <p:tav tm="100000">
                                          <p:val>
                                            <p:fltVal val="0"/>
                                          </p:val>
                                        </p:tav>
                                      </p:tavLst>
                                    </p:anim>
                                    <p:animEffect transition="in" filter="fade">
                                      <p:cBhvr>
                                        <p:cTn id="190" dur="1000"/>
                                        <p:tgtEl>
                                          <p:spTgt spid="147"/>
                                        </p:tgtEl>
                                      </p:cBhvr>
                                    </p:animEffect>
                                  </p:childTnLst>
                                </p:cTn>
                              </p:par>
                              <p:par>
                                <p:cTn id="191" presetID="49" presetClass="entr" presetSubtype="0" repeatCount="indefinite" decel="100000" fill="hold" grpId="0" nodeType="withEffect">
                                  <p:stCondLst>
                                    <p:cond delay="200"/>
                                  </p:stCondLst>
                                  <p:childTnLst>
                                    <p:set>
                                      <p:cBhvr>
                                        <p:cTn id="192" dur="1" fill="hold">
                                          <p:stCondLst>
                                            <p:cond delay="0"/>
                                          </p:stCondLst>
                                        </p:cTn>
                                        <p:tgtEl>
                                          <p:spTgt spid="148"/>
                                        </p:tgtEl>
                                        <p:attrNameLst>
                                          <p:attrName>style.visibility</p:attrName>
                                        </p:attrNameLst>
                                      </p:cBhvr>
                                      <p:to>
                                        <p:strVal val="visible"/>
                                      </p:to>
                                    </p:set>
                                    <p:anim calcmode="lin" valueType="num">
                                      <p:cBhvr>
                                        <p:cTn id="193" dur="1000" fill="hold"/>
                                        <p:tgtEl>
                                          <p:spTgt spid="148"/>
                                        </p:tgtEl>
                                        <p:attrNameLst>
                                          <p:attrName>ppt_w</p:attrName>
                                        </p:attrNameLst>
                                      </p:cBhvr>
                                      <p:tavLst>
                                        <p:tav tm="0">
                                          <p:val>
                                            <p:fltVal val="0"/>
                                          </p:val>
                                        </p:tav>
                                        <p:tav tm="100000">
                                          <p:val>
                                            <p:strVal val="#ppt_w"/>
                                          </p:val>
                                        </p:tav>
                                      </p:tavLst>
                                    </p:anim>
                                    <p:anim calcmode="lin" valueType="num">
                                      <p:cBhvr>
                                        <p:cTn id="194" dur="1000" fill="hold"/>
                                        <p:tgtEl>
                                          <p:spTgt spid="148"/>
                                        </p:tgtEl>
                                        <p:attrNameLst>
                                          <p:attrName>ppt_h</p:attrName>
                                        </p:attrNameLst>
                                      </p:cBhvr>
                                      <p:tavLst>
                                        <p:tav tm="0">
                                          <p:val>
                                            <p:fltVal val="0"/>
                                          </p:val>
                                        </p:tav>
                                        <p:tav tm="100000">
                                          <p:val>
                                            <p:strVal val="#ppt_h"/>
                                          </p:val>
                                        </p:tav>
                                      </p:tavLst>
                                    </p:anim>
                                    <p:anim calcmode="lin" valueType="num">
                                      <p:cBhvr>
                                        <p:cTn id="195" dur="1000" fill="hold"/>
                                        <p:tgtEl>
                                          <p:spTgt spid="148"/>
                                        </p:tgtEl>
                                        <p:attrNameLst>
                                          <p:attrName>style.rotation</p:attrName>
                                        </p:attrNameLst>
                                      </p:cBhvr>
                                      <p:tavLst>
                                        <p:tav tm="0">
                                          <p:val>
                                            <p:fltVal val="360"/>
                                          </p:val>
                                        </p:tav>
                                        <p:tav tm="100000">
                                          <p:val>
                                            <p:fltVal val="0"/>
                                          </p:val>
                                        </p:tav>
                                      </p:tavLst>
                                    </p:anim>
                                    <p:animEffect transition="in" filter="fade">
                                      <p:cBhvr>
                                        <p:cTn id="196" dur="1000"/>
                                        <p:tgtEl>
                                          <p:spTgt spid="148"/>
                                        </p:tgtEl>
                                      </p:cBhvr>
                                    </p:animEffect>
                                  </p:childTnLst>
                                </p:cTn>
                              </p:par>
                              <p:par>
                                <p:cTn id="197" presetID="49" presetClass="entr" presetSubtype="0" repeatCount="indefinite" decel="100000"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 calcmode="lin" valueType="num">
                                      <p:cBhvr>
                                        <p:cTn id="199" dur="1000" fill="hold"/>
                                        <p:tgtEl>
                                          <p:spTgt spid="149"/>
                                        </p:tgtEl>
                                        <p:attrNameLst>
                                          <p:attrName>ppt_w</p:attrName>
                                        </p:attrNameLst>
                                      </p:cBhvr>
                                      <p:tavLst>
                                        <p:tav tm="0">
                                          <p:val>
                                            <p:fltVal val="0"/>
                                          </p:val>
                                        </p:tav>
                                        <p:tav tm="100000">
                                          <p:val>
                                            <p:strVal val="#ppt_w"/>
                                          </p:val>
                                        </p:tav>
                                      </p:tavLst>
                                    </p:anim>
                                    <p:anim calcmode="lin" valueType="num">
                                      <p:cBhvr>
                                        <p:cTn id="200" dur="1000" fill="hold"/>
                                        <p:tgtEl>
                                          <p:spTgt spid="149"/>
                                        </p:tgtEl>
                                        <p:attrNameLst>
                                          <p:attrName>ppt_h</p:attrName>
                                        </p:attrNameLst>
                                      </p:cBhvr>
                                      <p:tavLst>
                                        <p:tav tm="0">
                                          <p:val>
                                            <p:fltVal val="0"/>
                                          </p:val>
                                        </p:tav>
                                        <p:tav tm="100000">
                                          <p:val>
                                            <p:strVal val="#ppt_h"/>
                                          </p:val>
                                        </p:tav>
                                      </p:tavLst>
                                    </p:anim>
                                    <p:anim calcmode="lin" valueType="num">
                                      <p:cBhvr>
                                        <p:cTn id="201" dur="1000" fill="hold"/>
                                        <p:tgtEl>
                                          <p:spTgt spid="149"/>
                                        </p:tgtEl>
                                        <p:attrNameLst>
                                          <p:attrName>style.rotation</p:attrName>
                                        </p:attrNameLst>
                                      </p:cBhvr>
                                      <p:tavLst>
                                        <p:tav tm="0">
                                          <p:val>
                                            <p:fltVal val="360"/>
                                          </p:val>
                                        </p:tav>
                                        <p:tav tm="100000">
                                          <p:val>
                                            <p:fltVal val="0"/>
                                          </p:val>
                                        </p:tav>
                                      </p:tavLst>
                                    </p:anim>
                                    <p:animEffect transition="in" filter="fade">
                                      <p:cBhvr>
                                        <p:cTn id="202" dur="1000"/>
                                        <p:tgtEl>
                                          <p:spTgt spid="149"/>
                                        </p:tgtEl>
                                      </p:cBhvr>
                                    </p:animEffect>
                                  </p:childTnLst>
                                </p:cTn>
                              </p:par>
                              <p:par>
                                <p:cTn id="203" presetID="49" presetClass="entr" presetSubtype="0" repeatCount="indefinite" decel="100000" fill="hold" grpId="0" nodeType="withEffect">
                                  <p:stCondLst>
                                    <p:cond delay="200"/>
                                  </p:stCondLst>
                                  <p:childTnLst>
                                    <p:set>
                                      <p:cBhvr>
                                        <p:cTn id="204" dur="1" fill="hold">
                                          <p:stCondLst>
                                            <p:cond delay="0"/>
                                          </p:stCondLst>
                                        </p:cTn>
                                        <p:tgtEl>
                                          <p:spTgt spid="150"/>
                                        </p:tgtEl>
                                        <p:attrNameLst>
                                          <p:attrName>style.visibility</p:attrName>
                                        </p:attrNameLst>
                                      </p:cBhvr>
                                      <p:to>
                                        <p:strVal val="visible"/>
                                      </p:to>
                                    </p:set>
                                    <p:anim calcmode="lin" valueType="num">
                                      <p:cBhvr>
                                        <p:cTn id="205" dur="1000" fill="hold"/>
                                        <p:tgtEl>
                                          <p:spTgt spid="150"/>
                                        </p:tgtEl>
                                        <p:attrNameLst>
                                          <p:attrName>ppt_w</p:attrName>
                                        </p:attrNameLst>
                                      </p:cBhvr>
                                      <p:tavLst>
                                        <p:tav tm="0">
                                          <p:val>
                                            <p:fltVal val="0"/>
                                          </p:val>
                                        </p:tav>
                                        <p:tav tm="100000">
                                          <p:val>
                                            <p:strVal val="#ppt_w"/>
                                          </p:val>
                                        </p:tav>
                                      </p:tavLst>
                                    </p:anim>
                                    <p:anim calcmode="lin" valueType="num">
                                      <p:cBhvr>
                                        <p:cTn id="206" dur="1000" fill="hold"/>
                                        <p:tgtEl>
                                          <p:spTgt spid="150"/>
                                        </p:tgtEl>
                                        <p:attrNameLst>
                                          <p:attrName>ppt_h</p:attrName>
                                        </p:attrNameLst>
                                      </p:cBhvr>
                                      <p:tavLst>
                                        <p:tav tm="0">
                                          <p:val>
                                            <p:fltVal val="0"/>
                                          </p:val>
                                        </p:tav>
                                        <p:tav tm="100000">
                                          <p:val>
                                            <p:strVal val="#ppt_h"/>
                                          </p:val>
                                        </p:tav>
                                      </p:tavLst>
                                    </p:anim>
                                    <p:anim calcmode="lin" valueType="num">
                                      <p:cBhvr>
                                        <p:cTn id="207" dur="1000" fill="hold"/>
                                        <p:tgtEl>
                                          <p:spTgt spid="150"/>
                                        </p:tgtEl>
                                        <p:attrNameLst>
                                          <p:attrName>style.rotation</p:attrName>
                                        </p:attrNameLst>
                                      </p:cBhvr>
                                      <p:tavLst>
                                        <p:tav tm="0">
                                          <p:val>
                                            <p:fltVal val="360"/>
                                          </p:val>
                                        </p:tav>
                                        <p:tav tm="100000">
                                          <p:val>
                                            <p:fltVal val="0"/>
                                          </p:val>
                                        </p:tav>
                                      </p:tavLst>
                                    </p:anim>
                                    <p:animEffect transition="in" filter="fade">
                                      <p:cBhvr>
                                        <p:cTn id="208" dur="1000"/>
                                        <p:tgtEl>
                                          <p:spTgt spid="150"/>
                                        </p:tgtEl>
                                      </p:cBhvr>
                                    </p:animEffect>
                                  </p:childTnLst>
                                </p:cTn>
                              </p:par>
                              <p:par>
                                <p:cTn id="209" presetID="49" presetClass="entr" presetSubtype="0" repeatCount="indefinite" decel="100000" fill="hold" grpId="0" nodeType="withEffect">
                                  <p:stCondLst>
                                    <p:cond delay="0"/>
                                  </p:stCondLst>
                                  <p:childTnLst>
                                    <p:set>
                                      <p:cBhvr>
                                        <p:cTn id="210" dur="1" fill="hold">
                                          <p:stCondLst>
                                            <p:cond delay="0"/>
                                          </p:stCondLst>
                                        </p:cTn>
                                        <p:tgtEl>
                                          <p:spTgt spid="151"/>
                                        </p:tgtEl>
                                        <p:attrNameLst>
                                          <p:attrName>style.visibility</p:attrName>
                                        </p:attrNameLst>
                                      </p:cBhvr>
                                      <p:to>
                                        <p:strVal val="visible"/>
                                      </p:to>
                                    </p:set>
                                    <p:anim calcmode="lin" valueType="num">
                                      <p:cBhvr>
                                        <p:cTn id="211" dur="1000" fill="hold"/>
                                        <p:tgtEl>
                                          <p:spTgt spid="151"/>
                                        </p:tgtEl>
                                        <p:attrNameLst>
                                          <p:attrName>ppt_w</p:attrName>
                                        </p:attrNameLst>
                                      </p:cBhvr>
                                      <p:tavLst>
                                        <p:tav tm="0">
                                          <p:val>
                                            <p:fltVal val="0"/>
                                          </p:val>
                                        </p:tav>
                                        <p:tav tm="100000">
                                          <p:val>
                                            <p:strVal val="#ppt_w"/>
                                          </p:val>
                                        </p:tav>
                                      </p:tavLst>
                                    </p:anim>
                                    <p:anim calcmode="lin" valueType="num">
                                      <p:cBhvr>
                                        <p:cTn id="212" dur="1000" fill="hold"/>
                                        <p:tgtEl>
                                          <p:spTgt spid="151"/>
                                        </p:tgtEl>
                                        <p:attrNameLst>
                                          <p:attrName>ppt_h</p:attrName>
                                        </p:attrNameLst>
                                      </p:cBhvr>
                                      <p:tavLst>
                                        <p:tav tm="0">
                                          <p:val>
                                            <p:fltVal val="0"/>
                                          </p:val>
                                        </p:tav>
                                        <p:tav tm="100000">
                                          <p:val>
                                            <p:strVal val="#ppt_h"/>
                                          </p:val>
                                        </p:tav>
                                      </p:tavLst>
                                    </p:anim>
                                    <p:anim calcmode="lin" valueType="num">
                                      <p:cBhvr>
                                        <p:cTn id="213" dur="1000" fill="hold"/>
                                        <p:tgtEl>
                                          <p:spTgt spid="151"/>
                                        </p:tgtEl>
                                        <p:attrNameLst>
                                          <p:attrName>style.rotation</p:attrName>
                                        </p:attrNameLst>
                                      </p:cBhvr>
                                      <p:tavLst>
                                        <p:tav tm="0">
                                          <p:val>
                                            <p:fltVal val="360"/>
                                          </p:val>
                                        </p:tav>
                                        <p:tav tm="100000">
                                          <p:val>
                                            <p:fltVal val="0"/>
                                          </p:val>
                                        </p:tav>
                                      </p:tavLst>
                                    </p:anim>
                                    <p:animEffect transition="in" filter="fade">
                                      <p:cBhvr>
                                        <p:cTn id="214" dur="1000"/>
                                        <p:tgtEl>
                                          <p:spTgt spid="151"/>
                                        </p:tgtEl>
                                      </p:cBhvr>
                                    </p:animEffect>
                                  </p:childTnLst>
                                </p:cTn>
                              </p:par>
                              <p:par>
                                <p:cTn id="215" presetID="49" presetClass="entr" presetSubtype="0" repeatCount="indefinite" decel="100000" fill="hold" grpId="0" nodeType="withEffect">
                                  <p:stCondLst>
                                    <p:cond delay="200"/>
                                  </p:stCondLst>
                                  <p:childTnLst>
                                    <p:set>
                                      <p:cBhvr>
                                        <p:cTn id="216" dur="1" fill="hold">
                                          <p:stCondLst>
                                            <p:cond delay="0"/>
                                          </p:stCondLst>
                                        </p:cTn>
                                        <p:tgtEl>
                                          <p:spTgt spid="152"/>
                                        </p:tgtEl>
                                        <p:attrNameLst>
                                          <p:attrName>style.visibility</p:attrName>
                                        </p:attrNameLst>
                                      </p:cBhvr>
                                      <p:to>
                                        <p:strVal val="visible"/>
                                      </p:to>
                                    </p:set>
                                    <p:anim calcmode="lin" valueType="num">
                                      <p:cBhvr>
                                        <p:cTn id="217" dur="1000" fill="hold"/>
                                        <p:tgtEl>
                                          <p:spTgt spid="152"/>
                                        </p:tgtEl>
                                        <p:attrNameLst>
                                          <p:attrName>ppt_w</p:attrName>
                                        </p:attrNameLst>
                                      </p:cBhvr>
                                      <p:tavLst>
                                        <p:tav tm="0">
                                          <p:val>
                                            <p:fltVal val="0"/>
                                          </p:val>
                                        </p:tav>
                                        <p:tav tm="100000">
                                          <p:val>
                                            <p:strVal val="#ppt_w"/>
                                          </p:val>
                                        </p:tav>
                                      </p:tavLst>
                                    </p:anim>
                                    <p:anim calcmode="lin" valueType="num">
                                      <p:cBhvr>
                                        <p:cTn id="218" dur="1000" fill="hold"/>
                                        <p:tgtEl>
                                          <p:spTgt spid="152"/>
                                        </p:tgtEl>
                                        <p:attrNameLst>
                                          <p:attrName>ppt_h</p:attrName>
                                        </p:attrNameLst>
                                      </p:cBhvr>
                                      <p:tavLst>
                                        <p:tav tm="0">
                                          <p:val>
                                            <p:fltVal val="0"/>
                                          </p:val>
                                        </p:tav>
                                        <p:tav tm="100000">
                                          <p:val>
                                            <p:strVal val="#ppt_h"/>
                                          </p:val>
                                        </p:tav>
                                      </p:tavLst>
                                    </p:anim>
                                    <p:anim calcmode="lin" valueType="num">
                                      <p:cBhvr>
                                        <p:cTn id="219" dur="1000" fill="hold"/>
                                        <p:tgtEl>
                                          <p:spTgt spid="152"/>
                                        </p:tgtEl>
                                        <p:attrNameLst>
                                          <p:attrName>style.rotation</p:attrName>
                                        </p:attrNameLst>
                                      </p:cBhvr>
                                      <p:tavLst>
                                        <p:tav tm="0">
                                          <p:val>
                                            <p:fltVal val="360"/>
                                          </p:val>
                                        </p:tav>
                                        <p:tav tm="100000">
                                          <p:val>
                                            <p:fltVal val="0"/>
                                          </p:val>
                                        </p:tav>
                                      </p:tavLst>
                                    </p:anim>
                                    <p:animEffect transition="in" filter="fade">
                                      <p:cBhvr>
                                        <p:cTn id="220" dur="1000"/>
                                        <p:tgtEl>
                                          <p:spTgt spid="152"/>
                                        </p:tgtEl>
                                      </p:cBhvr>
                                    </p:animEffect>
                                  </p:childTnLst>
                                </p:cTn>
                              </p:par>
                              <p:par>
                                <p:cTn id="221" presetID="49" presetClass="entr" presetSubtype="0" repeatCount="indefinite" decel="100000" fill="hold" grpId="0"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p:cTn id="223" dur="1000" fill="hold"/>
                                        <p:tgtEl>
                                          <p:spTgt spid="153"/>
                                        </p:tgtEl>
                                        <p:attrNameLst>
                                          <p:attrName>ppt_w</p:attrName>
                                        </p:attrNameLst>
                                      </p:cBhvr>
                                      <p:tavLst>
                                        <p:tav tm="0">
                                          <p:val>
                                            <p:fltVal val="0"/>
                                          </p:val>
                                        </p:tav>
                                        <p:tav tm="100000">
                                          <p:val>
                                            <p:strVal val="#ppt_w"/>
                                          </p:val>
                                        </p:tav>
                                      </p:tavLst>
                                    </p:anim>
                                    <p:anim calcmode="lin" valueType="num">
                                      <p:cBhvr>
                                        <p:cTn id="224" dur="1000" fill="hold"/>
                                        <p:tgtEl>
                                          <p:spTgt spid="153"/>
                                        </p:tgtEl>
                                        <p:attrNameLst>
                                          <p:attrName>ppt_h</p:attrName>
                                        </p:attrNameLst>
                                      </p:cBhvr>
                                      <p:tavLst>
                                        <p:tav tm="0">
                                          <p:val>
                                            <p:fltVal val="0"/>
                                          </p:val>
                                        </p:tav>
                                        <p:tav tm="100000">
                                          <p:val>
                                            <p:strVal val="#ppt_h"/>
                                          </p:val>
                                        </p:tav>
                                      </p:tavLst>
                                    </p:anim>
                                    <p:anim calcmode="lin" valueType="num">
                                      <p:cBhvr>
                                        <p:cTn id="225" dur="1000" fill="hold"/>
                                        <p:tgtEl>
                                          <p:spTgt spid="153"/>
                                        </p:tgtEl>
                                        <p:attrNameLst>
                                          <p:attrName>style.rotation</p:attrName>
                                        </p:attrNameLst>
                                      </p:cBhvr>
                                      <p:tavLst>
                                        <p:tav tm="0">
                                          <p:val>
                                            <p:fltVal val="360"/>
                                          </p:val>
                                        </p:tav>
                                        <p:tav tm="100000">
                                          <p:val>
                                            <p:fltVal val="0"/>
                                          </p:val>
                                        </p:tav>
                                      </p:tavLst>
                                    </p:anim>
                                    <p:animEffect transition="in" filter="fade">
                                      <p:cBhvr>
                                        <p:cTn id="226" dur="1000"/>
                                        <p:tgtEl>
                                          <p:spTgt spid="153"/>
                                        </p:tgtEl>
                                      </p:cBhvr>
                                    </p:animEffect>
                                  </p:childTnLst>
                                </p:cTn>
                              </p:par>
                              <p:par>
                                <p:cTn id="227" presetID="49" presetClass="entr" presetSubtype="0" repeatCount="indefinite" decel="100000" fill="hold" grpId="0" nodeType="withEffect">
                                  <p:stCondLst>
                                    <p:cond delay="200"/>
                                  </p:stCondLst>
                                  <p:childTnLst>
                                    <p:set>
                                      <p:cBhvr>
                                        <p:cTn id="228" dur="1" fill="hold">
                                          <p:stCondLst>
                                            <p:cond delay="0"/>
                                          </p:stCondLst>
                                        </p:cTn>
                                        <p:tgtEl>
                                          <p:spTgt spid="154"/>
                                        </p:tgtEl>
                                        <p:attrNameLst>
                                          <p:attrName>style.visibility</p:attrName>
                                        </p:attrNameLst>
                                      </p:cBhvr>
                                      <p:to>
                                        <p:strVal val="visible"/>
                                      </p:to>
                                    </p:set>
                                    <p:anim calcmode="lin" valueType="num">
                                      <p:cBhvr>
                                        <p:cTn id="229" dur="1000" fill="hold"/>
                                        <p:tgtEl>
                                          <p:spTgt spid="154"/>
                                        </p:tgtEl>
                                        <p:attrNameLst>
                                          <p:attrName>ppt_w</p:attrName>
                                        </p:attrNameLst>
                                      </p:cBhvr>
                                      <p:tavLst>
                                        <p:tav tm="0">
                                          <p:val>
                                            <p:fltVal val="0"/>
                                          </p:val>
                                        </p:tav>
                                        <p:tav tm="100000">
                                          <p:val>
                                            <p:strVal val="#ppt_w"/>
                                          </p:val>
                                        </p:tav>
                                      </p:tavLst>
                                    </p:anim>
                                    <p:anim calcmode="lin" valueType="num">
                                      <p:cBhvr>
                                        <p:cTn id="230" dur="1000" fill="hold"/>
                                        <p:tgtEl>
                                          <p:spTgt spid="154"/>
                                        </p:tgtEl>
                                        <p:attrNameLst>
                                          <p:attrName>ppt_h</p:attrName>
                                        </p:attrNameLst>
                                      </p:cBhvr>
                                      <p:tavLst>
                                        <p:tav tm="0">
                                          <p:val>
                                            <p:fltVal val="0"/>
                                          </p:val>
                                        </p:tav>
                                        <p:tav tm="100000">
                                          <p:val>
                                            <p:strVal val="#ppt_h"/>
                                          </p:val>
                                        </p:tav>
                                      </p:tavLst>
                                    </p:anim>
                                    <p:anim calcmode="lin" valueType="num">
                                      <p:cBhvr>
                                        <p:cTn id="231" dur="1000" fill="hold"/>
                                        <p:tgtEl>
                                          <p:spTgt spid="154"/>
                                        </p:tgtEl>
                                        <p:attrNameLst>
                                          <p:attrName>style.rotation</p:attrName>
                                        </p:attrNameLst>
                                      </p:cBhvr>
                                      <p:tavLst>
                                        <p:tav tm="0">
                                          <p:val>
                                            <p:fltVal val="360"/>
                                          </p:val>
                                        </p:tav>
                                        <p:tav tm="100000">
                                          <p:val>
                                            <p:fltVal val="0"/>
                                          </p:val>
                                        </p:tav>
                                      </p:tavLst>
                                    </p:anim>
                                    <p:animEffect transition="in" filter="fade">
                                      <p:cBhvr>
                                        <p:cTn id="232" dur="1000"/>
                                        <p:tgtEl>
                                          <p:spTgt spid="154"/>
                                        </p:tgtEl>
                                      </p:cBhvr>
                                    </p:animEffect>
                                  </p:childTnLst>
                                </p:cTn>
                              </p:par>
                              <p:par>
                                <p:cTn id="233" presetID="49" presetClass="entr" presetSubtype="0" repeatCount="indefinite" decel="100000"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p:cTn id="235" dur="1000" fill="hold"/>
                                        <p:tgtEl>
                                          <p:spTgt spid="155"/>
                                        </p:tgtEl>
                                        <p:attrNameLst>
                                          <p:attrName>ppt_w</p:attrName>
                                        </p:attrNameLst>
                                      </p:cBhvr>
                                      <p:tavLst>
                                        <p:tav tm="0">
                                          <p:val>
                                            <p:fltVal val="0"/>
                                          </p:val>
                                        </p:tav>
                                        <p:tav tm="100000">
                                          <p:val>
                                            <p:strVal val="#ppt_w"/>
                                          </p:val>
                                        </p:tav>
                                      </p:tavLst>
                                    </p:anim>
                                    <p:anim calcmode="lin" valueType="num">
                                      <p:cBhvr>
                                        <p:cTn id="236" dur="1000" fill="hold"/>
                                        <p:tgtEl>
                                          <p:spTgt spid="155"/>
                                        </p:tgtEl>
                                        <p:attrNameLst>
                                          <p:attrName>ppt_h</p:attrName>
                                        </p:attrNameLst>
                                      </p:cBhvr>
                                      <p:tavLst>
                                        <p:tav tm="0">
                                          <p:val>
                                            <p:fltVal val="0"/>
                                          </p:val>
                                        </p:tav>
                                        <p:tav tm="100000">
                                          <p:val>
                                            <p:strVal val="#ppt_h"/>
                                          </p:val>
                                        </p:tav>
                                      </p:tavLst>
                                    </p:anim>
                                    <p:anim calcmode="lin" valueType="num">
                                      <p:cBhvr>
                                        <p:cTn id="237" dur="1000" fill="hold"/>
                                        <p:tgtEl>
                                          <p:spTgt spid="155"/>
                                        </p:tgtEl>
                                        <p:attrNameLst>
                                          <p:attrName>style.rotation</p:attrName>
                                        </p:attrNameLst>
                                      </p:cBhvr>
                                      <p:tavLst>
                                        <p:tav tm="0">
                                          <p:val>
                                            <p:fltVal val="360"/>
                                          </p:val>
                                        </p:tav>
                                        <p:tav tm="100000">
                                          <p:val>
                                            <p:fltVal val="0"/>
                                          </p:val>
                                        </p:tav>
                                      </p:tavLst>
                                    </p:anim>
                                    <p:animEffect transition="in" filter="fade">
                                      <p:cBhvr>
                                        <p:cTn id="238" dur="1000"/>
                                        <p:tgtEl>
                                          <p:spTgt spid="155"/>
                                        </p:tgtEl>
                                      </p:cBhvr>
                                    </p:animEffect>
                                  </p:childTnLst>
                                </p:cTn>
                              </p:par>
                              <p:par>
                                <p:cTn id="239" presetID="49" presetClass="entr" presetSubtype="0" repeatCount="indefinite" decel="100000" fill="hold" grpId="0" nodeType="withEffect">
                                  <p:stCondLst>
                                    <p:cond delay="0"/>
                                  </p:stCondLst>
                                  <p:childTnLst>
                                    <p:set>
                                      <p:cBhvr>
                                        <p:cTn id="240" dur="1" fill="hold">
                                          <p:stCondLst>
                                            <p:cond delay="0"/>
                                          </p:stCondLst>
                                        </p:cTn>
                                        <p:tgtEl>
                                          <p:spTgt spid="156"/>
                                        </p:tgtEl>
                                        <p:attrNameLst>
                                          <p:attrName>style.visibility</p:attrName>
                                        </p:attrNameLst>
                                      </p:cBhvr>
                                      <p:to>
                                        <p:strVal val="visible"/>
                                      </p:to>
                                    </p:set>
                                    <p:anim calcmode="lin" valueType="num">
                                      <p:cBhvr>
                                        <p:cTn id="241" dur="1000" fill="hold"/>
                                        <p:tgtEl>
                                          <p:spTgt spid="156"/>
                                        </p:tgtEl>
                                        <p:attrNameLst>
                                          <p:attrName>ppt_w</p:attrName>
                                        </p:attrNameLst>
                                      </p:cBhvr>
                                      <p:tavLst>
                                        <p:tav tm="0">
                                          <p:val>
                                            <p:fltVal val="0"/>
                                          </p:val>
                                        </p:tav>
                                        <p:tav tm="100000">
                                          <p:val>
                                            <p:strVal val="#ppt_w"/>
                                          </p:val>
                                        </p:tav>
                                      </p:tavLst>
                                    </p:anim>
                                    <p:anim calcmode="lin" valueType="num">
                                      <p:cBhvr>
                                        <p:cTn id="242" dur="1000" fill="hold"/>
                                        <p:tgtEl>
                                          <p:spTgt spid="156"/>
                                        </p:tgtEl>
                                        <p:attrNameLst>
                                          <p:attrName>ppt_h</p:attrName>
                                        </p:attrNameLst>
                                      </p:cBhvr>
                                      <p:tavLst>
                                        <p:tav tm="0">
                                          <p:val>
                                            <p:fltVal val="0"/>
                                          </p:val>
                                        </p:tav>
                                        <p:tav tm="100000">
                                          <p:val>
                                            <p:strVal val="#ppt_h"/>
                                          </p:val>
                                        </p:tav>
                                      </p:tavLst>
                                    </p:anim>
                                    <p:anim calcmode="lin" valueType="num">
                                      <p:cBhvr>
                                        <p:cTn id="243" dur="1000" fill="hold"/>
                                        <p:tgtEl>
                                          <p:spTgt spid="156"/>
                                        </p:tgtEl>
                                        <p:attrNameLst>
                                          <p:attrName>style.rotation</p:attrName>
                                        </p:attrNameLst>
                                      </p:cBhvr>
                                      <p:tavLst>
                                        <p:tav tm="0">
                                          <p:val>
                                            <p:fltVal val="360"/>
                                          </p:val>
                                        </p:tav>
                                        <p:tav tm="100000">
                                          <p:val>
                                            <p:fltVal val="0"/>
                                          </p:val>
                                        </p:tav>
                                      </p:tavLst>
                                    </p:anim>
                                    <p:animEffect transition="in" filter="fade">
                                      <p:cBhvr>
                                        <p:cTn id="244" dur="1000"/>
                                        <p:tgtEl>
                                          <p:spTgt spid="156"/>
                                        </p:tgtEl>
                                      </p:cBhvr>
                                    </p:animEffect>
                                  </p:childTnLst>
                                </p:cTn>
                              </p:par>
                              <p:par>
                                <p:cTn id="245" presetID="49" presetClass="entr" presetSubtype="0" repeatCount="indefinite" decel="100000" fill="hold" grpId="0" nodeType="withEffect">
                                  <p:stCondLst>
                                    <p:cond delay="0"/>
                                  </p:stCondLst>
                                  <p:childTnLst>
                                    <p:set>
                                      <p:cBhvr>
                                        <p:cTn id="246" dur="1" fill="hold">
                                          <p:stCondLst>
                                            <p:cond delay="0"/>
                                          </p:stCondLst>
                                        </p:cTn>
                                        <p:tgtEl>
                                          <p:spTgt spid="157"/>
                                        </p:tgtEl>
                                        <p:attrNameLst>
                                          <p:attrName>style.visibility</p:attrName>
                                        </p:attrNameLst>
                                      </p:cBhvr>
                                      <p:to>
                                        <p:strVal val="visible"/>
                                      </p:to>
                                    </p:set>
                                    <p:anim calcmode="lin" valueType="num">
                                      <p:cBhvr>
                                        <p:cTn id="247" dur="1000" fill="hold"/>
                                        <p:tgtEl>
                                          <p:spTgt spid="157"/>
                                        </p:tgtEl>
                                        <p:attrNameLst>
                                          <p:attrName>ppt_w</p:attrName>
                                        </p:attrNameLst>
                                      </p:cBhvr>
                                      <p:tavLst>
                                        <p:tav tm="0">
                                          <p:val>
                                            <p:fltVal val="0"/>
                                          </p:val>
                                        </p:tav>
                                        <p:tav tm="100000">
                                          <p:val>
                                            <p:strVal val="#ppt_w"/>
                                          </p:val>
                                        </p:tav>
                                      </p:tavLst>
                                    </p:anim>
                                    <p:anim calcmode="lin" valueType="num">
                                      <p:cBhvr>
                                        <p:cTn id="248" dur="1000" fill="hold"/>
                                        <p:tgtEl>
                                          <p:spTgt spid="157"/>
                                        </p:tgtEl>
                                        <p:attrNameLst>
                                          <p:attrName>ppt_h</p:attrName>
                                        </p:attrNameLst>
                                      </p:cBhvr>
                                      <p:tavLst>
                                        <p:tav tm="0">
                                          <p:val>
                                            <p:fltVal val="0"/>
                                          </p:val>
                                        </p:tav>
                                        <p:tav tm="100000">
                                          <p:val>
                                            <p:strVal val="#ppt_h"/>
                                          </p:val>
                                        </p:tav>
                                      </p:tavLst>
                                    </p:anim>
                                    <p:anim calcmode="lin" valueType="num">
                                      <p:cBhvr>
                                        <p:cTn id="249" dur="1000" fill="hold"/>
                                        <p:tgtEl>
                                          <p:spTgt spid="157"/>
                                        </p:tgtEl>
                                        <p:attrNameLst>
                                          <p:attrName>style.rotation</p:attrName>
                                        </p:attrNameLst>
                                      </p:cBhvr>
                                      <p:tavLst>
                                        <p:tav tm="0">
                                          <p:val>
                                            <p:fltVal val="360"/>
                                          </p:val>
                                        </p:tav>
                                        <p:tav tm="100000">
                                          <p:val>
                                            <p:fltVal val="0"/>
                                          </p:val>
                                        </p:tav>
                                      </p:tavLst>
                                    </p:anim>
                                    <p:animEffect transition="in" filter="fade">
                                      <p:cBhvr>
                                        <p:cTn id="250" dur="1000"/>
                                        <p:tgtEl>
                                          <p:spTgt spid="157"/>
                                        </p:tgtEl>
                                      </p:cBhvr>
                                    </p:animEffect>
                                  </p:childTnLst>
                                </p:cTn>
                              </p:par>
                              <p:par>
                                <p:cTn id="251" presetID="49" presetClass="entr" presetSubtype="0" repeatCount="indefinite" decel="100000" fill="hold" grpId="0" nodeType="withEffect">
                                  <p:stCondLst>
                                    <p:cond delay="200"/>
                                  </p:stCondLst>
                                  <p:childTnLst>
                                    <p:set>
                                      <p:cBhvr>
                                        <p:cTn id="252" dur="1" fill="hold">
                                          <p:stCondLst>
                                            <p:cond delay="0"/>
                                          </p:stCondLst>
                                        </p:cTn>
                                        <p:tgtEl>
                                          <p:spTgt spid="158"/>
                                        </p:tgtEl>
                                        <p:attrNameLst>
                                          <p:attrName>style.visibility</p:attrName>
                                        </p:attrNameLst>
                                      </p:cBhvr>
                                      <p:to>
                                        <p:strVal val="visible"/>
                                      </p:to>
                                    </p:set>
                                    <p:anim calcmode="lin" valueType="num">
                                      <p:cBhvr>
                                        <p:cTn id="253" dur="1000" fill="hold"/>
                                        <p:tgtEl>
                                          <p:spTgt spid="158"/>
                                        </p:tgtEl>
                                        <p:attrNameLst>
                                          <p:attrName>ppt_w</p:attrName>
                                        </p:attrNameLst>
                                      </p:cBhvr>
                                      <p:tavLst>
                                        <p:tav tm="0">
                                          <p:val>
                                            <p:fltVal val="0"/>
                                          </p:val>
                                        </p:tav>
                                        <p:tav tm="100000">
                                          <p:val>
                                            <p:strVal val="#ppt_w"/>
                                          </p:val>
                                        </p:tav>
                                      </p:tavLst>
                                    </p:anim>
                                    <p:anim calcmode="lin" valueType="num">
                                      <p:cBhvr>
                                        <p:cTn id="254" dur="1000" fill="hold"/>
                                        <p:tgtEl>
                                          <p:spTgt spid="158"/>
                                        </p:tgtEl>
                                        <p:attrNameLst>
                                          <p:attrName>ppt_h</p:attrName>
                                        </p:attrNameLst>
                                      </p:cBhvr>
                                      <p:tavLst>
                                        <p:tav tm="0">
                                          <p:val>
                                            <p:fltVal val="0"/>
                                          </p:val>
                                        </p:tav>
                                        <p:tav tm="100000">
                                          <p:val>
                                            <p:strVal val="#ppt_h"/>
                                          </p:val>
                                        </p:tav>
                                      </p:tavLst>
                                    </p:anim>
                                    <p:anim calcmode="lin" valueType="num">
                                      <p:cBhvr>
                                        <p:cTn id="255" dur="1000" fill="hold"/>
                                        <p:tgtEl>
                                          <p:spTgt spid="158"/>
                                        </p:tgtEl>
                                        <p:attrNameLst>
                                          <p:attrName>style.rotation</p:attrName>
                                        </p:attrNameLst>
                                      </p:cBhvr>
                                      <p:tavLst>
                                        <p:tav tm="0">
                                          <p:val>
                                            <p:fltVal val="360"/>
                                          </p:val>
                                        </p:tav>
                                        <p:tav tm="100000">
                                          <p:val>
                                            <p:fltVal val="0"/>
                                          </p:val>
                                        </p:tav>
                                      </p:tavLst>
                                    </p:anim>
                                    <p:animEffect transition="in" filter="fade">
                                      <p:cBhvr>
                                        <p:cTn id="256" dur="1000"/>
                                        <p:tgtEl>
                                          <p:spTgt spid="158"/>
                                        </p:tgtEl>
                                      </p:cBhvr>
                                    </p:animEffect>
                                  </p:childTnLst>
                                </p:cTn>
                              </p:par>
                              <p:par>
                                <p:cTn id="257" presetID="49" presetClass="entr" presetSubtype="0" repeatCount="indefinite" decel="100000" fill="hold" grpId="0" nodeType="withEffect">
                                  <p:stCondLst>
                                    <p:cond delay="200"/>
                                  </p:stCondLst>
                                  <p:childTnLst>
                                    <p:set>
                                      <p:cBhvr>
                                        <p:cTn id="258" dur="1" fill="hold">
                                          <p:stCondLst>
                                            <p:cond delay="0"/>
                                          </p:stCondLst>
                                        </p:cTn>
                                        <p:tgtEl>
                                          <p:spTgt spid="159"/>
                                        </p:tgtEl>
                                        <p:attrNameLst>
                                          <p:attrName>style.visibility</p:attrName>
                                        </p:attrNameLst>
                                      </p:cBhvr>
                                      <p:to>
                                        <p:strVal val="visible"/>
                                      </p:to>
                                    </p:set>
                                    <p:anim calcmode="lin" valueType="num">
                                      <p:cBhvr>
                                        <p:cTn id="259" dur="1000" fill="hold"/>
                                        <p:tgtEl>
                                          <p:spTgt spid="159"/>
                                        </p:tgtEl>
                                        <p:attrNameLst>
                                          <p:attrName>ppt_w</p:attrName>
                                        </p:attrNameLst>
                                      </p:cBhvr>
                                      <p:tavLst>
                                        <p:tav tm="0">
                                          <p:val>
                                            <p:fltVal val="0"/>
                                          </p:val>
                                        </p:tav>
                                        <p:tav tm="100000">
                                          <p:val>
                                            <p:strVal val="#ppt_w"/>
                                          </p:val>
                                        </p:tav>
                                      </p:tavLst>
                                    </p:anim>
                                    <p:anim calcmode="lin" valueType="num">
                                      <p:cBhvr>
                                        <p:cTn id="260" dur="1000" fill="hold"/>
                                        <p:tgtEl>
                                          <p:spTgt spid="159"/>
                                        </p:tgtEl>
                                        <p:attrNameLst>
                                          <p:attrName>ppt_h</p:attrName>
                                        </p:attrNameLst>
                                      </p:cBhvr>
                                      <p:tavLst>
                                        <p:tav tm="0">
                                          <p:val>
                                            <p:fltVal val="0"/>
                                          </p:val>
                                        </p:tav>
                                        <p:tav tm="100000">
                                          <p:val>
                                            <p:strVal val="#ppt_h"/>
                                          </p:val>
                                        </p:tav>
                                      </p:tavLst>
                                    </p:anim>
                                    <p:anim calcmode="lin" valueType="num">
                                      <p:cBhvr>
                                        <p:cTn id="261" dur="1000" fill="hold"/>
                                        <p:tgtEl>
                                          <p:spTgt spid="159"/>
                                        </p:tgtEl>
                                        <p:attrNameLst>
                                          <p:attrName>style.rotation</p:attrName>
                                        </p:attrNameLst>
                                      </p:cBhvr>
                                      <p:tavLst>
                                        <p:tav tm="0">
                                          <p:val>
                                            <p:fltVal val="360"/>
                                          </p:val>
                                        </p:tav>
                                        <p:tav tm="100000">
                                          <p:val>
                                            <p:fltVal val="0"/>
                                          </p:val>
                                        </p:tav>
                                      </p:tavLst>
                                    </p:anim>
                                    <p:animEffect transition="in" filter="fade">
                                      <p:cBhvr>
                                        <p:cTn id="262" dur="1000"/>
                                        <p:tgtEl>
                                          <p:spTgt spid="159"/>
                                        </p:tgtEl>
                                      </p:cBhvr>
                                    </p:animEffect>
                                  </p:childTnLst>
                                </p:cTn>
                              </p:par>
                              <p:par>
                                <p:cTn id="263" presetID="49" presetClass="entr" presetSubtype="0" repeatCount="indefinite" decel="100000" fill="hold" grpId="0" nodeType="withEffect">
                                  <p:stCondLst>
                                    <p:cond delay="0"/>
                                  </p:stCondLst>
                                  <p:childTnLst>
                                    <p:set>
                                      <p:cBhvr>
                                        <p:cTn id="264" dur="1" fill="hold">
                                          <p:stCondLst>
                                            <p:cond delay="0"/>
                                          </p:stCondLst>
                                        </p:cTn>
                                        <p:tgtEl>
                                          <p:spTgt spid="160"/>
                                        </p:tgtEl>
                                        <p:attrNameLst>
                                          <p:attrName>style.visibility</p:attrName>
                                        </p:attrNameLst>
                                      </p:cBhvr>
                                      <p:to>
                                        <p:strVal val="visible"/>
                                      </p:to>
                                    </p:set>
                                    <p:anim calcmode="lin" valueType="num">
                                      <p:cBhvr>
                                        <p:cTn id="265" dur="1000" fill="hold"/>
                                        <p:tgtEl>
                                          <p:spTgt spid="160"/>
                                        </p:tgtEl>
                                        <p:attrNameLst>
                                          <p:attrName>ppt_w</p:attrName>
                                        </p:attrNameLst>
                                      </p:cBhvr>
                                      <p:tavLst>
                                        <p:tav tm="0">
                                          <p:val>
                                            <p:fltVal val="0"/>
                                          </p:val>
                                        </p:tav>
                                        <p:tav tm="100000">
                                          <p:val>
                                            <p:strVal val="#ppt_w"/>
                                          </p:val>
                                        </p:tav>
                                      </p:tavLst>
                                    </p:anim>
                                    <p:anim calcmode="lin" valueType="num">
                                      <p:cBhvr>
                                        <p:cTn id="266" dur="1000" fill="hold"/>
                                        <p:tgtEl>
                                          <p:spTgt spid="160"/>
                                        </p:tgtEl>
                                        <p:attrNameLst>
                                          <p:attrName>ppt_h</p:attrName>
                                        </p:attrNameLst>
                                      </p:cBhvr>
                                      <p:tavLst>
                                        <p:tav tm="0">
                                          <p:val>
                                            <p:fltVal val="0"/>
                                          </p:val>
                                        </p:tav>
                                        <p:tav tm="100000">
                                          <p:val>
                                            <p:strVal val="#ppt_h"/>
                                          </p:val>
                                        </p:tav>
                                      </p:tavLst>
                                    </p:anim>
                                    <p:anim calcmode="lin" valueType="num">
                                      <p:cBhvr>
                                        <p:cTn id="267" dur="1000" fill="hold"/>
                                        <p:tgtEl>
                                          <p:spTgt spid="160"/>
                                        </p:tgtEl>
                                        <p:attrNameLst>
                                          <p:attrName>style.rotation</p:attrName>
                                        </p:attrNameLst>
                                      </p:cBhvr>
                                      <p:tavLst>
                                        <p:tav tm="0">
                                          <p:val>
                                            <p:fltVal val="360"/>
                                          </p:val>
                                        </p:tav>
                                        <p:tav tm="100000">
                                          <p:val>
                                            <p:fltVal val="0"/>
                                          </p:val>
                                        </p:tav>
                                      </p:tavLst>
                                    </p:anim>
                                    <p:animEffect transition="in" filter="fade">
                                      <p:cBhvr>
                                        <p:cTn id="268" dur="1000"/>
                                        <p:tgtEl>
                                          <p:spTgt spid="160"/>
                                        </p:tgtEl>
                                      </p:cBhvr>
                                    </p:animEffect>
                                  </p:childTnLst>
                                </p:cTn>
                              </p:par>
                              <p:par>
                                <p:cTn id="269" presetID="49" presetClass="entr" presetSubtype="0" repeatCount="indefinite" decel="100000" fill="hold" grpId="0" nodeType="withEffect">
                                  <p:stCondLst>
                                    <p:cond delay="200"/>
                                  </p:stCondLst>
                                  <p:childTnLst>
                                    <p:set>
                                      <p:cBhvr>
                                        <p:cTn id="270" dur="1" fill="hold">
                                          <p:stCondLst>
                                            <p:cond delay="0"/>
                                          </p:stCondLst>
                                        </p:cTn>
                                        <p:tgtEl>
                                          <p:spTgt spid="161"/>
                                        </p:tgtEl>
                                        <p:attrNameLst>
                                          <p:attrName>style.visibility</p:attrName>
                                        </p:attrNameLst>
                                      </p:cBhvr>
                                      <p:to>
                                        <p:strVal val="visible"/>
                                      </p:to>
                                    </p:set>
                                    <p:anim calcmode="lin" valueType="num">
                                      <p:cBhvr>
                                        <p:cTn id="271" dur="1000" fill="hold"/>
                                        <p:tgtEl>
                                          <p:spTgt spid="161"/>
                                        </p:tgtEl>
                                        <p:attrNameLst>
                                          <p:attrName>ppt_w</p:attrName>
                                        </p:attrNameLst>
                                      </p:cBhvr>
                                      <p:tavLst>
                                        <p:tav tm="0">
                                          <p:val>
                                            <p:fltVal val="0"/>
                                          </p:val>
                                        </p:tav>
                                        <p:tav tm="100000">
                                          <p:val>
                                            <p:strVal val="#ppt_w"/>
                                          </p:val>
                                        </p:tav>
                                      </p:tavLst>
                                    </p:anim>
                                    <p:anim calcmode="lin" valueType="num">
                                      <p:cBhvr>
                                        <p:cTn id="272" dur="1000" fill="hold"/>
                                        <p:tgtEl>
                                          <p:spTgt spid="161"/>
                                        </p:tgtEl>
                                        <p:attrNameLst>
                                          <p:attrName>ppt_h</p:attrName>
                                        </p:attrNameLst>
                                      </p:cBhvr>
                                      <p:tavLst>
                                        <p:tav tm="0">
                                          <p:val>
                                            <p:fltVal val="0"/>
                                          </p:val>
                                        </p:tav>
                                        <p:tav tm="100000">
                                          <p:val>
                                            <p:strVal val="#ppt_h"/>
                                          </p:val>
                                        </p:tav>
                                      </p:tavLst>
                                    </p:anim>
                                    <p:anim calcmode="lin" valueType="num">
                                      <p:cBhvr>
                                        <p:cTn id="273" dur="1000" fill="hold"/>
                                        <p:tgtEl>
                                          <p:spTgt spid="161"/>
                                        </p:tgtEl>
                                        <p:attrNameLst>
                                          <p:attrName>style.rotation</p:attrName>
                                        </p:attrNameLst>
                                      </p:cBhvr>
                                      <p:tavLst>
                                        <p:tav tm="0">
                                          <p:val>
                                            <p:fltVal val="360"/>
                                          </p:val>
                                        </p:tav>
                                        <p:tav tm="100000">
                                          <p:val>
                                            <p:fltVal val="0"/>
                                          </p:val>
                                        </p:tav>
                                      </p:tavLst>
                                    </p:anim>
                                    <p:animEffect transition="in" filter="fade">
                                      <p:cBhvr>
                                        <p:cTn id="274" dur="1000"/>
                                        <p:tgtEl>
                                          <p:spTgt spid="161"/>
                                        </p:tgtEl>
                                      </p:cBhvr>
                                    </p:animEffect>
                                  </p:childTnLst>
                                </p:cTn>
                              </p:par>
                              <p:par>
                                <p:cTn id="275" presetID="49" presetClass="entr" presetSubtype="0" repeatCount="indefinite" decel="100000" fill="hold" grpId="0" nodeType="withEffect">
                                  <p:stCondLst>
                                    <p:cond delay="0"/>
                                  </p:stCondLst>
                                  <p:childTnLst>
                                    <p:set>
                                      <p:cBhvr>
                                        <p:cTn id="276" dur="1" fill="hold">
                                          <p:stCondLst>
                                            <p:cond delay="0"/>
                                          </p:stCondLst>
                                        </p:cTn>
                                        <p:tgtEl>
                                          <p:spTgt spid="162"/>
                                        </p:tgtEl>
                                        <p:attrNameLst>
                                          <p:attrName>style.visibility</p:attrName>
                                        </p:attrNameLst>
                                      </p:cBhvr>
                                      <p:to>
                                        <p:strVal val="visible"/>
                                      </p:to>
                                    </p:set>
                                    <p:anim calcmode="lin" valueType="num">
                                      <p:cBhvr>
                                        <p:cTn id="277" dur="1000" fill="hold"/>
                                        <p:tgtEl>
                                          <p:spTgt spid="162"/>
                                        </p:tgtEl>
                                        <p:attrNameLst>
                                          <p:attrName>ppt_w</p:attrName>
                                        </p:attrNameLst>
                                      </p:cBhvr>
                                      <p:tavLst>
                                        <p:tav tm="0">
                                          <p:val>
                                            <p:fltVal val="0"/>
                                          </p:val>
                                        </p:tav>
                                        <p:tav tm="100000">
                                          <p:val>
                                            <p:strVal val="#ppt_w"/>
                                          </p:val>
                                        </p:tav>
                                      </p:tavLst>
                                    </p:anim>
                                    <p:anim calcmode="lin" valueType="num">
                                      <p:cBhvr>
                                        <p:cTn id="278" dur="1000" fill="hold"/>
                                        <p:tgtEl>
                                          <p:spTgt spid="162"/>
                                        </p:tgtEl>
                                        <p:attrNameLst>
                                          <p:attrName>ppt_h</p:attrName>
                                        </p:attrNameLst>
                                      </p:cBhvr>
                                      <p:tavLst>
                                        <p:tav tm="0">
                                          <p:val>
                                            <p:fltVal val="0"/>
                                          </p:val>
                                        </p:tav>
                                        <p:tav tm="100000">
                                          <p:val>
                                            <p:strVal val="#ppt_h"/>
                                          </p:val>
                                        </p:tav>
                                      </p:tavLst>
                                    </p:anim>
                                    <p:anim calcmode="lin" valueType="num">
                                      <p:cBhvr>
                                        <p:cTn id="279" dur="1000" fill="hold"/>
                                        <p:tgtEl>
                                          <p:spTgt spid="162"/>
                                        </p:tgtEl>
                                        <p:attrNameLst>
                                          <p:attrName>style.rotation</p:attrName>
                                        </p:attrNameLst>
                                      </p:cBhvr>
                                      <p:tavLst>
                                        <p:tav tm="0">
                                          <p:val>
                                            <p:fltVal val="360"/>
                                          </p:val>
                                        </p:tav>
                                        <p:tav tm="100000">
                                          <p:val>
                                            <p:fltVal val="0"/>
                                          </p:val>
                                        </p:tav>
                                      </p:tavLst>
                                    </p:anim>
                                    <p:animEffect transition="in" filter="fade">
                                      <p:cBhvr>
                                        <p:cTn id="280" dur="1000"/>
                                        <p:tgtEl>
                                          <p:spTgt spid="162"/>
                                        </p:tgtEl>
                                      </p:cBhvr>
                                    </p:animEffect>
                                  </p:childTnLst>
                                </p:cTn>
                              </p:par>
                              <p:par>
                                <p:cTn id="281" presetID="49" presetClass="entr" presetSubtype="0" repeatCount="indefinite" decel="100000" fill="hold" grpId="0" nodeType="withEffect">
                                  <p:stCondLst>
                                    <p:cond delay="200"/>
                                  </p:stCondLst>
                                  <p:childTnLst>
                                    <p:set>
                                      <p:cBhvr>
                                        <p:cTn id="282" dur="1" fill="hold">
                                          <p:stCondLst>
                                            <p:cond delay="0"/>
                                          </p:stCondLst>
                                        </p:cTn>
                                        <p:tgtEl>
                                          <p:spTgt spid="163"/>
                                        </p:tgtEl>
                                        <p:attrNameLst>
                                          <p:attrName>style.visibility</p:attrName>
                                        </p:attrNameLst>
                                      </p:cBhvr>
                                      <p:to>
                                        <p:strVal val="visible"/>
                                      </p:to>
                                    </p:set>
                                    <p:anim calcmode="lin" valueType="num">
                                      <p:cBhvr>
                                        <p:cTn id="283" dur="1000" fill="hold"/>
                                        <p:tgtEl>
                                          <p:spTgt spid="163"/>
                                        </p:tgtEl>
                                        <p:attrNameLst>
                                          <p:attrName>ppt_w</p:attrName>
                                        </p:attrNameLst>
                                      </p:cBhvr>
                                      <p:tavLst>
                                        <p:tav tm="0">
                                          <p:val>
                                            <p:fltVal val="0"/>
                                          </p:val>
                                        </p:tav>
                                        <p:tav tm="100000">
                                          <p:val>
                                            <p:strVal val="#ppt_w"/>
                                          </p:val>
                                        </p:tav>
                                      </p:tavLst>
                                    </p:anim>
                                    <p:anim calcmode="lin" valueType="num">
                                      <p:cBhvr>
                                        <p:cTn id="284" dur="1000" fill="hold"/>
                                        <p:tgtEl>
                                          <p:spTgt spid="163"/>
                                        </p:tgtEl>
                                        <p:attrNameLst>
                                          <p:attrName>ppt_h</p:attrName>
                                        </p:attrNameLst>
                                      </p:cBhvr>
                                      <p:tavLst>
                                        <p:tav tm="0">
                                          <p:val>
                                            <p:fltVal val="0"/>
                                          </p:val>
                                        </p:tav>
                                        <p:tav tm="100000">
                                          <p:val>
                                            <p:strVal val="#ppt_h"/>
                                          </p:val>
                                        </p:tav>
                                      </p:tavLst>
                                    </p:anim>
                                    <p:anim calcmode="lin" valueType="num">
                                      <p:cBhvr>
                                        <p:cTn id="285" dur="1000" fill="hold"/>
                                        <p:tgtEl>
                                          <p:spTgt spid="163"/>
                                        </p:tgtEl>
                                        <p:attrNameLst>
                                          <p:attrName>style.rotation</p:attrName>
                                        </p:attrNameLst>
                                      </p:cBhvr>
                                      <p:tavLst>
                                        <p:tav tm="0">
                                          <p:val>
                                            <p:fltVal val="360"/>
                                          </p:val>
                                        </p:tav>
                                        <p:tav tm="100000">
                                          <p:val>
                                            <p:fltVal val="0"/>
                                          </p:val>
                                        </p:tav>
                                      </p:tavLst>
                                    </p:anim>
                                    <p:animEffect transition="in" filter="fade">
                                      <p:cBhvr>
                                        <p:cTn id="286" dur="1000"/>
                                        <p:tgtEl>
                                          <p:spTgt spid="163"/>
                                        </p:tgtEl>
                                      </p:cBhvr>
                                    </p:animEffect>
                                  </p:childTnLst>
                                </p:cTn>
                              </p:par>
                              <p:par>
                                <p:cTn id="287" presetID="49" presetClass="entr" presetSubtype="0" repeatCount="indefinite" decel="100000" fill="hold" grpId="0" nodeType="withEffect">
                                  <p:stCondLst>
                                    <p:cond delay="0"/>
                                  </p:stCondLst>
                                  <p:childTnLst>
                                    <p:set>
                                      <p:cBhvr>
                                        <p:cTn id="288" dur="1" fill="hold">
                                          <p:stCondLst>
                                            <p:cond delay="0"/>
                                          </p:stCondLst>
                                        </p:cTn>
                                        <p:tgtEl>
                                          <p:spTgt spid="164"/>
                                        </p:tgtEl>
                                        <p:attrNameLst>
                                          <p:attrName>style.visibility</p:attrName>
                                        </p:attrNameLst>
                                      </p:cBhvr>
                                      <p:to>
                                        <p:strVal val="visible"/>
                                      </p:to>
                                    </p:set>
                                    <p:anim calcmode="lin" valueType="num">
                                      <p:cBhvr>
                                        <p:cTn id="289" dur="1000" fill="hold"/>
                                        <p:tgtEl>
                                          <p:spTgt spid="164"/>
                                        </p:tgtEl>
                                        <p:attrNameLst>
                                          <p:attrName>ppt_w</p:attrName>
                                        </p:attrNameLst>
                                      </p:cBhvr>
                                      <p:tavLst>
                                        <p:tav tm="0">
                                          <p:val>
                                            <p:fltVal val="0"/>
                                          </p:val>
                                        </p:tav>
                                        <p:tav tm="100000">
                                          <p:val>
                                            <p:strVal val="#ppt_w"/>
                                          </p:val>
                                        </p:tav>
                                      </p:tavLst>
                                    </p:anim>
                                    <p:anim calcmode="lin" valueType="num">
                                      <p:cBhvr>
                                        <p:cTn id="290" dur="1000" fill="hold"/>
                                        <p:tgtEl>
                                          <p:spTgt spid="164"/>
                                        </p:tgtEl>
                                        <p:attrNameLst>
                                          <p:attrName>ppt_h</p:attrName>
                                        </p:attrNameLst>
                                      </p:cBhvr>
                                      <p:tavLst>
                                        <p:tav tm="0">
                                          <p:val>
                                            <p:fltVal val="0"/>
                                          </p:val>
                                        </p:tav>
                                        <p:tav tm="100000">
                                          <p:val>
                                            <p:strVal val="#ppt_h"/>
                                          </p:val>
                                        </p:tav>
                                      </p:tavLst>
                                    </p:anim>
                                    <p:anim calcmode="lin" valueType="num">
                                      <p:cBhvr>
                                        <p:cTn id="291" dur="1000" fill="hold"/>
                                        <p:tgtEl>
                                          <p:spTgt spid="164"/>
                                        </p:tgtEl>
                                        <p:attrNameLst>
                                          <p:attrName>style.rotation</p:attrName>
                                        </p:attrNameLst>
                                      </p:cBhvr>
                                      <p:tavLst>
                                        <p:tav tm="0">
                                          <p:val>
                                            <p:fltVal val="360"/>
                                          </p:val>
                                        </p:tav>
                                        <p:tav tm="100000">
                                          <p:val>
                                            <p:fltVal val="0"/>
                                          </p:val>
                                        </p:tav>
                                      </p:tavLst>
                                    </p:anim>
                                    <p:animEffect transition="in" filter="fade">
                                      <p:cBhvr>
                                        <p:cTn id="292" dur="1000"/>
                                        <p:tgtEl>
                                          <p:spTgt spid="164"/>
                                        </p:tgtEl>
                                      </p:cBhvr>
                                    </p:animEffect>
                                  </p:childTnLst>
                                </p:cTn>
                              </p:par>
                              <p:par>
                                <p:cTn id="293" presetID="49" presetClass="entr" presetSubtype="0" repeatCount="indefinite" decel="100000" fill="hold" grpId="0" nodeType="withEffect">
                                  <p:stCondLst>
                                    <p:cond delay="200"/>
                                  </p:stCondLst>
                                  <p:childTnLst>
                                    <p:set>
                                      <p:cBhvr>
                                        <p:cTn id="294" dur="1" fill="hold">
                                          <p:stCondLst>
                                            <p:cond delay="0"/>
                                          </p:stCondLst>
                                        </p:cTn>
                                        <p:tgtEl>
                                          <p:spTgt spid="165"/>
                                        </p:tgtEl>
                                        <p:attrNameLst>
                                          <p:attrName>style.visibility</p:attrName>
                                        </p:attrNameLst>
                                      </p:cBhvr>
                                      <p:to>
                                        <p:strVal val="visible"/>
                                      </p:to>
                                    </p:set>
                                    <p:anim calcmode="lin" valueType="num">
                                      <p:cBhvr>
                                        <p:cTn id="295" dur="1000" fill="hold"/>
                                        <p:tgtEl>
                                          <p:spTgt spid="165"/>
                                        </p:tgtEl>
                                        <p:attrNameLst>
                                          <p:attrName>ppt_w</p:attrName>
                                        </p:attrNameLst>
                                      </p:cBhvr>
                                      <p:tavLst>
                                        <p:tav tm="0">
                                          <p:val>
                                            <p:fltVal val="0"/>
                                          </p:val>
                                        </p:tav>
                                        <p:tav tm="100000">
                                          <p:val>
                                            <p:strVal val="#ppt_w"/>
                                          </p:val>
                                        </p:tav>
                                      </p:tavLst>
                                    </p:anim>
                                    <p:anim calcmode="lin" valueType="num">
                                      <p:cBhvr>
                                        <p:cTn id="296" dur="1000" fill="hold"/>
                                        <p:tgtEl>
                                          <p:spTgt spid="165"/>
                                        </p:tgtEl>
                                        <p:attrNameLst>
                                          <p:attrName>ppt_h</p:attrName>
                                        </p:attrNameLst>
                                      </p:cBhvr>
                                      <p:tavLst>
                                        <p:tav tm="0">
                                          <p:val>
                                            <p:fltVal val="0"/>
                                          </p:val>
                                        </p:tav>
                                        <p:tav tm="100000">
                                          <p:val>
                                            <p:strVal val="#ppt_h"/>
                                          </p:val>
                                        </p:tav>
                                      </p:tavLst>
                                    </p:anim>
                                    <p:anim calcmode="lin" valueType="num">
                                      <p:cBhvr>
                                        <p:cTn id="297" dur="1000" fill="hold"/>
                                        <p:tgtEl>
                                          <p:spTgt spid="165"/>
                                        </p:tgtEl>
                                        <p:attrNameLst>
                                          <p:attrName>style.rotation</p:attrName>
                                        </p:attrNameLst>
                                      </p:cBhvr>
                                      <p:tavLst>
                                        <p:tav tm="0">
                                          <p:val>
                                            <p:fltVal val="360"/>
                                          </p:val>
                                        </p:tav>
                                        <p:tav tm="100000">
                                          <p:val>
                                            <p:fltVal val="0"/>
                                          </p:val>
                                        </p:tav>
                                      </p:tavLst>
                                    </p:anim>
                                    <p:animEffect transition="in" filter="fade">
                                      <p:cBhvr>
                                        <p:cTn id="298" dur="1000"/>
                                        <p:tgtEl>
                                          <p:spTgt spid="165"/>
                                        </p:tgtEl>
                                      </p:cBhvr>
                                    </p:animEffect>
                                  </p:childTnLst>
                                </p:cTn>
                              </p:par>
                              <p:par>
                                <p:cTn id="299" presetID="49" presetClass="entr" presetSubtype="0" repeatCount="indefinite" decel="100000" fill="hold" grpId="0" nodeType="withEffect">
                                  <p:stCondLst>
                                    <p:cond delay="200"/>
                                  </p:stCondLst>
                                  <p:childTnLst>
                                    <p:set>
                                      <p:cBhvr>
                                        <p:cTn id="300" dur="1" fill="hold">
                                          <p:stCondLst>
                                            <p:cond delay="0"/>
                                          </p:stCondLst>
                                        </p:cTn>
                                        <p:tgtEl>
                                          <p:spTgt spid="166"/>
                                        </p:tgtEl>
                                        <p:attrNameLst>
                                          <p:attrName>style.visibility</p:attrName>
                                        </p:attrNameLst>
                                      </p:cBhvr>
                                      <p:to>
                                        <p:strVal val="visible"/>
                                      </p:to>
                                    </p:set>
                                    <p:anim calcmode="lin" valueType="num">
                                      <p:cBhvr>
                                        <p:cTn id="301" dur="1000" fill="hold"/>
                                        <p:tgtEl>
                                          <p:spTgt spid="166"/>
                                        </p:tgtEl>
                                        <p:attrNameLst>
                                          <p:attrName>ppt_w</p:attrName>
                                        </p:attrNameLst>
                                      </p:cBhvr>
                                      <p:tavLst>
                                        <p:tav tm="0">
                                          <p:val>
                                            <p:fltVal val="0"/>
                                          </p:val>
                                        </p:tav>
                                        <p:tav tm="100000">
                                          <p:val>
                                            <p:strVal val="#ppt_w"/>
                                          </p:val>
                                        </p:tav>
                                      </p:tavLst>
                                    </p:anim>
                                    <p:anim calcmode="lin" valueType="num">
                                      <p:cBhvr>
                                        <p:cTn id="302" dur="1000" fill="hold"/>
                                        <p:tgtEl>
                                          <p:spTgt spid="166"/>
                                        </p:tgtEl>
                                        <p:attrNameLst>
                                          <p:attrName>ppt_h</p:attrName>
                                        </p:attrNameLst>
                                      </p:cBhvr>
                                      <p:tavLst>
                                        <p:tav tm="0">
                                          <p:val>
                                            <p:fltVal val="0"/>
                                          </p:val>
                                        </p:tav>
                                        <p:tav tm="100000">
                                          <p:val>
                                            <p:strVal val="#ppt_h"/>
                                          </p:val>
                                        </p:tav>
                                      </p:tavLst>
                                    </p:anim>
                                    <p:anim calcmode="lin" valueType="num">
                                      <p:cBhvr>
                                        <p:cTn id="303" dur="1000" fill="hold"/>
                                        <p:tgtEl>
                                          <p:spTgt spid="166"/>
                                        </p:tgtEl>
                                        <p:attrNameLst>
                                          <p:attrName>style.rotation</p:attrName>
                                        </p:attrNameLst>
                                      </p:cBhvr>
                                      <p:tavLst>
                                        <p:tav tm="0">
                                          <p:val>
                                            <p:fltVal val="360"/>
                                          </p:val>
                                        </p:tav>
                                        <p:tav tm="100000">
                                          <p:val>
                                            <p:fltVal val="0"/>
                                          </p:val>
                                        </p:tav>
                                      </p:tavLst>
                                    </p:anim>
                                    <p:animEffect transition="in" filter="fade">
                                      <p:cBhvr>
                                        <p:cTn id="304" dur="1000"/>
                                        <p:tgtEl>
                                          <p:spTgt spid="166"/>
                                        </p:tgtEl>
                                      </p:cBhvr>
                                    </p:animEffect>
                                  </p:childTnLst>
                                </p:cTn>
                              </p:par>
                              <p:par>
                                <p:cTn id="305" presetID="49" presetClass="entr" presetSubtype="0" repeatCount="indefinite" decel="100000" fill="hold" grpId="0" nodeType="withEffect">
                                  <p:stCondLst>
                                    <p:cond delay="200"/>
                                  </p:stCondLst>
                                  <p:childTnLst>
                                    <p:set>
                                      <p:cBhvr>
                                        <p:cTn id="306" dur="1" fill="hold">
                                          <p:stCondLst>
                                            <p:cond delay="0"/>
                                          </p:stCondLst>
                                        </p:cTn>
                                        <p:tgtEl>
                                          <p:spTgt spid="167"/>
                                        </p:tgtEl>
                                        <p:attrNameLst>
                                          <p:attrName>style.visibility</p:attrName>
                                        </p:attrNameLst>
                                      </p:cBhvr>
                                      <p:to>
                                        <p:strVal val="visible"/>
                                      </p:to>
                                    </p:set>
                                    <p:anim calcmode="lin" valueType="num">
                                      <p:cBhvr>
                                        <p:cTn id="307" dur="1000" fill="hold"/>
                                        <p:tgtEl>
                                          <p:spTgt spid="167"/>
                                        </p:tgtEl>
                                        <p:attrNameLst>
                                          <p:attrName>ppt_w</p:attrName>
                                        </p:attrNameLst>
                                      </p:cBhvr>
                                      <p:tavLst>
                                        <p:tav tm="0">
                                          <p:val>
                                            <p:fltVal val="0"/>
                                          </p:val>
                                        </p:tav>
                                        <p:tav tm="100000">
                                          <p:val>
                                            <p:strVal val="#ppt_w"/>
                                          </p:val>
                                        </p:tav>
                                      </p:tavLst>
                                    </p:anim>
                                    <p:anim calcmode="lin" valueType="num">
                                      <p:cBhvr>
                                        <p:cTn id="308" dur="1000" fill="hold"/>
                                        <p:tgtEl>
                                          <p:spTgt spid="167"/>
                                        </p:tgtEl>
                                        <p:attrNameLst>
                                          <p:attrName>ppt_h</p:attrName>
                                        </p:attrNameLst>
                                      </p:cBhvr>
                                      <p:tavLst>
                                        <p:tav tm="0">
                                          <p:val>
                                            <p:fltVal val="0"/>
                                          </p:val>
                                        </p:tav>
                                        <p:tav tm="100000">
                                          <p:val>
                                            <p:strVal val="#ppt_h"/>
                                          </p:val>
                                        </p:tav>
                                      </p:tavLst>
                                    </p:anim>
                                    <p:anim calcmode="lin" valueType="num">
                                      <p:cBhvr>
                                        <p:cTn id="309" dur="1000" fill="hold"/>
                                        <p:tgtEl>
                                          <p:spTgt spid="167"/>
                                        </p:tgtEl>
                                        <p:attrNameLst>
                                          <p:attrName>style.rotation</p:attrName>
                                        </p:attrNameLst>
                                      </p:cBhvr>
                                      <p:tavLst>
                                        <p:tav tm="0">
                                          <p:val>
                                            <p:fltVal val="360"/>
                                          </p:val>
                                        </p:tav>
                                        <p:tav tm="100000">
                                          <p:val>
                                            <p:fltVal val="0"/>
                                          </p:val>
                                        </p:tav>
                                      </p:tavLst>
                                    </p:anim>
                                    <p:animEffect transition="in" filter="fade">
                                      <p:cBhvr>
                                        <p:cTn id="310" dur="1000"/>
                                        <p:tgtEl>
                                          <p:spTgt spid="167"/>
                                        </p:tgtEl>
                                      </p:cBhvr>
                                    </p:animEffect>
                                  </p:childTnLst>
                                </p:cTn>
                              </p:par>
                              <p:par>
                                <p:cTn id="311" presetID="49" presetClass="entr" presetSubtype="0" repeatCount="indefinite" decel="100000" fill="hold" grpId="0" nodeType="withEffect">
                                  <p:stCondLst>
                                    <p:cond delay="0"/>
                                  </p:stCondLst>
                                  <p:childTnLst>
                                    <p:set>
                                      <p:cBhvr>
                                        <p:cTn id="312" dur="1" fill="hold">
                                          <p:stCondLst>
                                            <p:cond delay="0"/>
                                          </p:stCondLst>
                                        </p:cTn>
                                        <p:tgtEl>
                                          <p:spTgt spid="168"/>
                                        </p:tgtEl>
                                        <p:attrNameLst>
                                          <p:attrName>style.visibility</p:attrName>
                                        </p:attrNameLst>
                                      </p:cBhvr>
                                      <p:to>
                                        <p:strVal val="visible"/>
                                      </p:to>
                                    </p:set>
                                    <p:anim calcmode="lin" valueType="num">
                                      <p:cBhvr>
                                        <p:cTn id="313" dur="1000" fill="hold"/>
                                        <p:tgtEl>
                                          <p:spTgt spid="168"/>
                                        </p:tgtEl>
                                        <p:attrNameLst>
                                          <p:attrName>ppt_w</p:attrName>
                                        </p:attrNameLst>
                                      </p:cBhvr>
                                      <p:tavLst>
                                        <p:tav tm="0">
                                          <p:val>
                                            <p:fltVal val="0"/>
                                          </p:val>
                                        </p:tav>
                                        <p:tav tm="100000">
                                          <p:val>
                                            <p:strVal val="#ppt_w"/>
                                          </p:val>
                                        </p:tav>
                                      </p:tavLst>
                                    </p:anim>
                                    <p:anim calcmode="lin" valueType="num">
                                      <p:cBhvr>
                                        <p:cTn id="314" dur="1000" fill="hold"/>
                                        <p:tgtEl>
                                          <p:spTgt spid="168"/>
                                        </p:tgtEl>
                                        <p:attrNameLst>
                                          <p:attrName>ppt_h</p:attrName>
                                        </p:attrNameLst>
                                      </p:cBhvr>
                                      <p:tavLst>
                                        <p:tav tm="0">
                                          <p:val>
                                            <p:fltVal val="0"/>
                                          </p:val>
                                        </p:tav>
                                        <p:tav tm="100000">
                                          <p:val>
                                            <p:strVal val="#ppt_h"/>
                                          </p:val>
                                        </p:tav>
                                      </p:tavLst>
                                    </p:anim>
                                    <p:anim calcmode="lin" valueType="num">
                                      <p:cBhvr>
                                        <p:cTn id="315" dur="1000" fill="hold"/>
                                        <p:tgtEl>
                                          <p:spTgt spid="168"/>
                                        </p:tgtEl>
                                        <p:attrNameLst>
                                          <p:attrName>style.rotation</p:attrName>
                                        </p:attrNameLst>
                                      </p:cBhvr>
                                      <p:tavLst>
                                        <p:tav tm="0">
                                          <p:val>
                                            <p:fltVal val="360"/>
                                          </p:val>
                                        </p:tav>
                                        <p:tav tm="100000">
                                          <p:val>
                                            <p:fltVal val="0"/>
                                          </p:val>
                                        </p:tav>
                                      </p:tavLst>
                                    </p:anim>
                                    <p:animEffect transition="in" filter="fade">
                                      <p:cBhvr>
                                        <p:cTn id="316" dur="1000"/>
                                        <p:tgtEl>
                                          <p:spTgt spid="168"/>
                                        </p:tgtEl>
                                      </p:cBhvr>
                                    </p:animEffect>
                                  </p:childTnLst>
                                </p:cTn>
                              </p:par>
                              <p:par>
                                <p:cTn id="317" presetID="49" presetClass="entr" presetSubtype="0" repeatCount="indefinite" decel="100000" fill="hold" grpId="0" nodeType="withEffect">
                                  <p:stCondLst>
                                    <p:cond delay="200"/>
                                  </p:stCondLst>
                                  <p:childTnLst>
                                    <p:set>
                                      <p:cBhvr>
                                        <p:cTn id="318" dur="1" fill="hold">
                                          <p:stCondLst>
                                            <p:cond delay="0"/>
                                          </p:stCondLst>
                                        </p:cTn>
                                        <p:tgtEl>
                                          <p:spTgt spid="169"/>
                                        </p:tgtEl>
                                        <p:attrNameLst>
                                          <p:attrName>style.visibility</p:attrName>
                                        </p:attrNameLst>
                                      </p:cBhvr>
                                      <p:to>
                                        <p:strVal val="visible"/>
                                      </p:to>
                                    </p:set>
                                    <p:anim calcmode="lin" valueType="num">
                                      <p:cBhvr>
                                        <p:cTn id="319" dur="1000" fill="hold"/>
                                        <p:tgtEl>
                                          <p:spTgt spid="169"/>
                                        </p:tgtEl>
                                        <p:attrNameLst>
                                          <p:attrName>ppt_w</p:attrName>
                                        </p:attrNameLst>
                                      </p:cBhvr>
                                      <p:tavLst>
                                        <p:tav tm="0">
                                          <p:val>
                                            <p:fltVal val="0"/>
                                          </p:val>
                                        </p:tav>
                                        <p:tav tm="100000">
                                          <p:val>
                                            <p:strVal val="#ppt_w"/>
                                          </p:val>
                                        </p:tav>
                                      </p:tavLst>
                                    </p:anim>
                                    <p:anim calcmode="lin" valueType="num">
                                      <p:cBhvr>
                                        <p:cTn id="320" dur="1000" fill="hold"/>
                                        <p:tgtEl>
                                          <p:spTgt spid="169"/>
                                        </p:tgtEl>
                                        <p:attrNameLst>
                                          <p:attrName>ppt_h</p:attrName>
                                        </p:attrNameLst>
                                      </p:cBhvr>
                                      <p:tavLst>
                                        <p:tav tm="0">
                                          <p:val>
                                            <p:fltVal val="0"/>
                                          </p:val>
                                        </p:tav>
                                        <p:tav tm="100000">
                                          <p:val>
                                            <p:strVal val="#ppt_h"/>
                                          </p:val>
                                        </p:tav>
                                      </p:tavLst>
                                    </p:anim>
                                    <p:anim calcmode="lin" valueType="num">
                                      <p:cBhvr>
                                        <p:cTn id="321" dur="1000" fill="hold"/>
                                        <p:tgtEl>
                                          <p:spTgt spid="169"/>
                                        </p:tgtEl>
                                        <p:attrNameLst>
                                          <p:attrName>style.rotation</p:attrName>
                                        </p:attrNameLst>
                                      </p:cBhvr>
                                      <p:tavLst>
                                        <p:tav tm="0">
                                          <p:val>
                                            <p:fltVal val="360"/>
                                          </p:val>
                                        </p:tav>
                                        <p:tav tm="100000">
                                          <p:val>
                                            <p:fltVal val="0"/>
                                          </p:val>
                                        </p:tav>
                                      </p:tavLst>
                                    </p:anim>
                                    <p:animEffect transition="in" filter="fade">
                                      <p:cBhvr>
                                        <p:cTn id="322" dur="1000"/>
                                        <p:tgtEl>
                                          <p:spTgt spid="169"/>
                                        </p:tgtEl>
                                      </p:cBhvr>
                                    </p:animEffect>
                                  </p:childTnLst>
                                </p:cTn>
                              </p:par>
                              <p:par>
                                <p:cTn id="323" presetID="49" presetClass="entr" presetSubtype="0" repeatCount="indefinite" decel="100000" fill="hold" grpId="0" nodeType="withEffect">
                                  <p:stCondLst>
                                    <p:cond delay="200"/>
                                  </p:stCondLst>
                                  <p:childTnLst>
                                    <p:set>
                                      <p:cBhvr>
                                        <p:cTn id="324" dur="1" fill="hold">
                                          <p:stCondLst>
                                            <p:cond delay="0"/>
                                          </p:stCondLst>
                                        </p:cTn>
                                        <p:tgtEl>
                                          <p:spTgt spid="170"/>
                                        </p:tgtEl>
                                        <p:attrNameLst>
                                          <p:attrName>style.visibility</p:attrName>
                                        </p:attrNameLst>
                                      </p:cBhvr>
                                      <p:to>
                                        <p:strVal val="visible"/>
                                      </p:to>
                                    </p:set>
                                    <p:anim calcmode="lin" valueType="num">
                                      <p:cBhvr>
                                        <p:cTn id="325" dur="1000" fill="hold"/>
                                        <p:tgtEl>
                                          <p:spTgt spid="170"/>
                                        </p:tgtEl>
                                        <p:attrNameLst>
                                          <p:attrName>ppt_w</p:attrName>
                                        </p:attrNameLst>
                                      </p:cBhvr>
                                      <p:tavLst>
                                        <p:tav tm="0">
                                          <p:val>
                                            <p:fltVal val="0"/>
                                          </p:val>
                                        </p:tav>
                                        <p:tav tm="100000">
                                          <p:val>
                                            <p:strVal val="#ppt_w"/>
                                          </p:val>
                                        </p:tav>
                                      </p:tavLst>
                                    </p:anim>
                                    <p:anim calcmode="lin" valueType="num">
                                      <p:cBhvr>
                                        <p:cTn id="326" dur="1000" fill="hold"/>
                                        <p:tgtEl>
                                          <p:spTgt spid="170"/>
                                        </p:tgtEl>
                                        <p:attrNameLst>
                                          <p:attrName>ppt_h</p:attrName>
                                        </p:attrNameLst>
                                      </p:cBhvr>
                                      <p:tavLst>
                                        <p:tav tm="0">
                                          <p:val>
                                            <p:fltVal val="0"/>
                                          </p:val>
                                        </p:tav>
                                        <p:tav tm="100000">
                                          <p:val>
                                            <p:strVal val="#ppt_h"/>
                                          </p:val>
                                        </p:tav>
                                      </p:tavLst>
                                    </p:anim>
                                    <p:anim calcmode="lin" valueType="num">
                                      <p:cBhvr>
                                        <p:cTn id="327" dur="1000" fill="hold"/>
                                        <p:tgtEl>
                                          <p:spTgt spid="170"/>
                                        </p:tgtEl>
                                        <p:attrNameLst>
                                          <p:attrName>style.rotation</p:attrName>
                                        </p:attrNameLst>
                                      </p:cBhvr>
                                      <p:tavLst>
                                        <p:tav tm="0">
                                          <p:val>
                                            <p:fltVal val="360"/>
                                          </p:val>
                                        </p:tav>
                                        <p:tav tm="100000">
                                          <p:val>
                                            <p:fltVal val="0"/>
                                          </p:val>
                                        </p:tav>
                                      </p:tavLst>
                                    </p:anim>
                                    <p:animEffect transition="in" filter="fade">
                                      <p:cBhvr>
                                        <p:cTn id="328" dur="1000"/>
                                        <p:tgtEl>
                                          <p:spTgt spid="170"/>
                                        </p:tgtEl>
                                      </p:cBhvr>
                                    </p:animEffect>
                                  </p:childTnLst>
                                </p:cTn>
                              </p:par>
                              <p:par>
                                <p:cTn id="329" presetID="49" presetClass="entr" presetSubtype="0" repeatCount="indefinite" decel="100000" fill="hold" grpId="0" nodeType="withEffect">
                                  <p:stCondLst>
                                    <p:cond delay="0"/>
                                  </p:stCondLst>
                                  <p:childTnLst>
                                    <p:set>
                                      <p:cBhvr>
                                        <p:cTn id="330" dur="1" fill="hold">
                                          <p:stCondLst>
                                            <p:cond delay="0"/>
                                          </p:stCondLst>
                                        </p:cTn>
                                        <p:tgtEl>
                                          <p:spTgt spid="171"/>
                                        </p:tgtEl>
                                        <p:attrNameLst>
                                          <p:attrName>style.visibility</p:attrName>
                                        </p:attrNameLst>
                                      </p:cBhvr>
                                      <p:to>
                                        <p:strVal val="visible"/>
                                      </p:to>
                                    </p:set>
                                    <p:anim calcmode="lin" valueType="num">
                                      <p:cBhvr>
                                        <p:cTn id="331" dur="1000" fill="hold"/>
                                        <p:tgtEl>
                                          <p:spTgt spid="171"/>
                                        </p:tgtEl>
                                        <p:attrNameLst>
                                          <p:attrName>ppt_w</p:attrName>
                                        </p:attrNameLst>
                                      </p:cBhvr>
                                      <p:tavLst>
                                        <p:tav tm="0">
                                          <p:val>
                                            <p:fltVal val="0"/>
                                          </p:val>
                                        </p:tav>
                                        <p:tav tm="100000">
                                          <p:val>
                                            <p:strVal val="#ppt_w"/>
                                          </p:val>
                                        </p:tav>
                                      </p:tavLst>
                                    </p:anim>
                                    <p:anim calcmode="lin" valueType="num">
                                      <p:cBhvr>
                                        <p:cTn id="332" dur="1000" fill="hold"/>
                                        <p:tgtEl>
                                          <p:spTgt spid="171"/>
                                        </p:tgtEl>
                                        <p:attrNameLst>
                                          <p:attrName>ppt_h</p:attrName>
                                        </p:attrNameLst>
                                      </p:cBhvr>
                                      <p:tavLst>
                                        <p:tav tm="0">
                                          <p:val>
                                            <p:fltVal val="0"/>
                                          </p:val>
                                        </p:tav>
                                        <p:tav tm="100000">
                                          <p:val>
                                            <p:strVal val="#ppt_h"/>
                                          </p:val>
                                        </p:tav>
                                      </p:tavLst>
                                    </p:anim>
                                    <p:anim calcmode="lin" valueType="num">
                                      <p:cBhvr>
                                        <p:cTn id="333" dur="1000" fill="hold"/>
                                        <p:tgtEl>
                                          <p:spTgt spid="171"/>
                                        </p:tgtEl>
                                        <p:attrNameLst>
                                          <p:attrName>style.rotation</p:attrName>
                                        </p:attrNameLst>
                                      </p:cBhvr>
                                      <p:tavLst>
                                        <p:tav tm="0">
                                          <p:val>
                                            <p:fltVal val="360"/>
                                          </p:val>
                                        </p:tav>
                                        <p:tav tm="100000">
                                          <p:val>
                                            <p:fltVal val="0"/>
                                          </p:val>
                                        </p:tav>
                                      </p:tavLst>
                                    </p:anim>
                                    <p:animEffect transition="in" filter="fade">
                                      <p:cBhvr>
                                        <p:cTn id="334" dur="1000"/>
                                        <p:tgtEl>
                                          <p:spTgt spid="171"/>
                                        </p:tgtEl>
                                      </p:cBhvr>
                                    </p:animEffect>
                                  </p:childTnLst>
                                </p:cTn>
                              </p:par>
                              <p:par>
                                <p:cTn id="335" presetID="49" presetClass="entr" presetSubtype="0" repeatCount="indefinite" decel="100000" fill="hold" grpId="0" nodeType="withEffect">
                                  <p:stCondLst>
                                    <p:cond delay="200"/>
                                  </p:stCondLst>
                                  <p:childTnLst>
                                    <p:set>
                                      <p:cBhvr>
                                        <p:cTn id="336" dur="1" fill="hold">
                                          <p:stCondLst>
                                            <p:cond delay="0"/>
                                          </p:stCondLst>
                                        </p:cTn>
                                        <p:tgtEl>
                                          <p:spTgt spid="172"/>
                                        </p:tgtEl>
                                        <p:attrNameLst>
                                          <p:attrName>style.visibility</p:attrName>
                                        </p:attrNameLst>
                                      </p:cBhvr>
                                      <p:to>
                                        <p:strVal val="visible"/>
                                      </p:to>
                                    </p:set>
                                    <p:anim calcmode="lin" valueType="num">
                                      <p:cBhvr>
                                        <p:cTn id="337" dur="1000" fill="hold"/>
                                        <p:tgtEl>
                                          <p:spTgt spid="172"/>
                                        </p:tgtEl>
                                        <p:attrNameLst>
                                          <p:attrName>ppt_w</p:attrName>
                                        </p:attrNameLst>
                                      </p:cBhvr>
                                      <p:tavLst>
                                        <p:tav tm="0">
                                          <p:val>
                                            <p:fltVal val="0"/>
                                          </p:val>
                                        </p:tav>
                                        <p:tav tm="100000">
                                          <p:val>
                                            <p:strVal val="#ppt_w"/>
                                          </p:val>
                                        </p:tav>
                                      </p:tavLst>
                                    </p:anim>
                                    <p:anim calcmode="lin" valueType="num">
                                      <p:cBhvr>
                                        <p:cTn id="338" dur="1000" fill="hold"/>
                                        <p:tgtEl>
                                          <p:spTgt spid="172"/>
                                        </p:tgtEl>
                                        <p:attrNameLst>
                                          <p:attrName>ppt_h</p:attrName>
                                        </p:attrNameLst>
                                      </p:cBhvr>
                                      <p:tavLst>
                                        <p:tav tm="0">
                                          <p:val>
                                            <p:fltVal val="0"/>
                                          </p:val>
                                        </p:tav>
                                        <p:tav tm="100000">
                                          <p:val>
                                            <p:strVal val="#ppt_h"/>
                                          </p:val>
                                        </p:tav>
                                      </p:tavLst>
                                    </p:anim>
                                    <p:anim calcmode="lin" valueType="num">
                                      <p:cBhvr>
                                        <p:cTn id="339" dur="1000" fill="hold"/>
                                        <p:tgtEl>
                                          <p:spTgt spid="172"/>
                                        </p:tgtEl>
                                        <p:attrNameLst>
                                          <p:attrName>style.rotation</p:attrName>
                                        </p:attrNameLst>
                                      </p:cBhvr>
                                      <p:tavLst>
                                        <p:tav tm="0">
                                          <p:val>
                                            <p:fltVal val="360"/>
                                          </p:val>
                                        </p:tav>
                                        <p:tav tm="100000">
                                          <p:val>
                                            <p:fltVal val="0"/>
                                          </p:val>
                                        </p:tav>
                                      </p:tavLst>
                                    </p:anim>
                                    <p:animEffect transition="in" filter="fade">
                                      <p:cBhvr>
                                        <p:cTn id="340" dur="1000"/>
                                        <p:tgtEl>
                                          <p:spTgt spid="172"/>
                                        </p:tgtEl>
                                      </p:cBhvr>
                                    </p:animEffect>
                                  </p:childTnLst>
                                </p:cTn>
                              </p:par>
                              <p:par>
                                <p:cTn id="341" presetID="49" presetClass="entr" presetSubtype="0" repeatCount="indefinite" decel="100000" fill="hold" grpId="0" nodeType="withEffect">
                                  <p:stCondLst>
                                    <p:cond delay="0"/>
                                  </p:stCondLst>
                                  <p:childTnLst>
                                    <p:set>
                                      <p:cBhvr>
                                        <p:cTn id="342" dur="1" fill="hold">
                                          <p:stCondLst>
                                            <p:cond delay="0"/>
                                          </p:stCondLst>
                                        </p:cTn>
                                        <p:tgtEl>
                                          <p:spTgt spid="173"/>
                                        </p:tgtEl>
                                        <p:attrNameLst>
                                          <p:attrName>style.visibility</p:attrName>
                                        </p:attrNameLst>
                                      </p:cBhvr>
                                      <p:to>
                                        <p:strVal val="visible"/>
                                      </p:to>
                                    </p:set>
                                    <p:anim calcmode="lin" valueType="num">
                                      <p:cBhvr>
                                        <p:cTn id="343" dur="1000" fill="hold"/>
                                        <p:tgtEl>
                                          <p:spTgt spid="173"/>
                                        </p:tgtEl>
                                        <p:attrNameLst>
                                          <p:attrName>ppt_w</p:attrName>
                                        </p:attrNameLst>
                                      </p:cBhvr>
                                      <p:tavLst>
                                        <p:tav tm="0">
                                          <p:val>
                                            <p:fltVal val="0"/>
                                          </p:val>
                                        </p:tav>
                                        <p:tav tm="100000">
                                          <p:val>
                                            <p:strVal val="#ppt_w"/>
                                          </p:val>
                                        </p:tav>
                                      </p:tavLst>
                                    </p:anim>
                                    <p:anim calcmode="lin" valueType="num">
                                      <p:cBhvr>
                                        <p:cTn id="344" dur="1000" fill="hold"/>
                                        <p:tgtEl>
                                          <p:spTgt spid="173"/>
                                        </p:tgtEl>
                                        <p:attrNameLst>
                                          <p:attrName>ppt_h</p:attrName>
                                        </p:attrNameLst>
                                      </p:cBhvr>
                                      <p:tavLst>
                                        <p:tav tm="0">
                                          <p:val>
                                            <p:fltVal val="0"/>
                                          </p:val>
                                        </p:tav>
                                        <p:tav tm="100000">
                                          <p:val>
                                            <p:strVal val="#ppt_h"/>
                                          </p:val>
                                        </p:tav>
                                      </p:tavLst>
                                    </p:anim>
                                    <p:anim calcmode="lin" valueType="num">
                                      <p:cBhvr>
                                        <p:cTn id="345" dur="1000" fill="hold"/>
                                        <p:tgtEl>
                                          <p:spTgt spid="173"/>
                                        </p:tgtEl>
                                        <p:attrNameLst>
                                          <p:attrName>style.rotation</p:attrName>
                                        </p:attrNameLst>
                                      </p:cBhvr>
                                      <p:tavLst>
                                        <p:tav tm="0">
                                          <p:val>
                                            <p:fltVal val="360"/>
                                          </p:val>
                                        </p:tav>
                                        <p:tav tm="100000">
                                          <p:val>
                                            <p:fltVal val="0"/>
                                          </p:val>
                                        </p:tav>
                                      </p:tavLst>
                                    </p:anim>
                                    <p:animEffect transition="in" filter="fade">
                                      <p:cBhvr>
                                        <p:cTn id="346" dur="1000"/>
                                        <p:tgtEl>
                                          <p:spTgt spid="173"/>
                                        </p:tgtEl>
                                      </p:cBhvr>
                                    </p:animEffect>
                                  </p:childTnLst>
                                </p:cTn>
                              </p:par>
                              <p:par>
                                <p:cTn id="347" presetID="49" presetClass="entr" presetSubtype="0" repeatCount="indefinite" decel="100000" fill="hold" grpId="0" nodeType="withEffect">
                                  <p:stCondLst>
                                    <p:cond delay="200"/>
                                  </p:stCondLst>
                                  <p:childTnLst>
                                    <p:set>
                                      <p:cBhvr>
                                        <p:cTn id="348" dur="1" fill="hold">
                                          <p:stCondLst>
                                            <p:cond delay="0"/>
                                          </p:stCondLst>
                                        </p:cTn>
                                        <p:tgtEl>
                                          <p:spTgt spid="174"/>
                                        </p:tgtEl>
                                        <p:attrNameLst>
                                          <p:attrName>style.visibility</p:attrName>
                                        </p:attrNameLst>
                                      </p:cBhvr>
                                      <p:to>
                                        <p:strVal val="visible"/>
                                      </p:to>
                                    </p:set>
                                    <p:anim calcmode="lin" valueType="num">
                                      <p:cBhvr>
                                        <p:cTn id="349" dur="1000" fill="hold"/>
                                        <p:tgtEl>
                                          <p:spTgt spid="174"/>
                                        </p:tgtEl>
                                        <p:attrNameLst>
                                          <p:attrName>ppt_w</p:attrName>
                                        </p:attrNameLst>
                                      </p:cBhvr>
                                      <p:tavLst>
                                        <p:tav tm="0">
                                          <p:val>
                                            <p:fltVal val="0"/>
                                          </p:val>
                                        </p:tav>
                                        <p:tav tm="100000">
                                          <p:val>
                                            <p:strVal val="#ppt_w"/>
                                          </p:val>
                                        </p:tav>
                                      </p:tavLst>
                                    </p:anim>
                                    <p:anim calcmode="lin" valueType="num">
                                      <p:cBhvr>
                                        <p:cTn id="350" dur="1000" fill="hold"/>
                                        <p:tgtEl>
                                          <p:spTgt spid="174"/>
                                        </p:tgtEl>
                                        <p:attrNameLst>
                                          <p:attrName>ppt_h</p:attrName>
                                        </p:attrNameLst>
                                      </p:cBhvr>
                                      <p:tavLst>
                                        <p:tav tm="0">
                                          <p:val>
                                            <p:fltVal val="0"/>
                                          </p:val>
                                        </p:tav>
                                        <p:tav tm="100000">
                                          <p:val>
                                            <p:strVal val="#ppt_h"/>
                                          </p:val>
                                        </p:tav>
                                      </p:tavLst>
                                    </p:anim>
                                    <p:anim calcmode="lin" valueType="num">
                                      <p:cBhvr>
                                        <p:cTn id="351" dur="1000" fill="hold"/>
                                        <p:tgtEl>
                                          <p:spTgt spid="174"/>
                                        </p:tgtEl>
                                        <p:attrNameLst>
                                          <p:attrName>style.rotation</p:attrName>
                                        </p:attrNameLst>
                                      </p:cBhvr>
                                      <p:tavLst>
                                        <p:tav tm="0">
                                          <p:val>
                                            <p:fltVal val="360"/>
                                          </p:val>
                                        </p:tav>
                                        <p:tav tm="100000">
                                          <p:val>
                                            <p:fltVal val="0"/>
                                          </p:val>
                                        </p:tav>
                                      </p:tavLst>
                                    </p:anim>
                                    <p:animEffect transition="in" filter="fade">
                                      <p:cBhvr>
                                        <p:cTn id="352" dur="1000"/>
                                        <p:tgtEl>
                                          <p:spTgt spid="174"/>
                                        </p:tgtEl>
                                      </p:cBhvr>
                                    </p:animEffect>
                                  </p:childTnLst>
                                </p:cTn>
                              </p:par>
                              <p:par>
                                <p:cTn id="353" presetID="49" presetClass="entr" presetSubtype="0" repeatCount="indefinite" decel="100000" fill="hold" grpId="0" nodeType="withEffect">
                                  <p:stCondLst>
                                    <p:cond delay="0"/>
                                  </p:stCondLst>
                                  <p:childTnLst>
                                    <p:set>
                                      <p:cBhvr>
                                        <p:cTn id="354" dur="1" fill="hold">
                                          <p:stCondLst>
                                            <p:cond delay="0"/>
                                          </p:stCondLst>
                                        </p:cTn>
                                        <p:tgtEl>
                                          <p:spTgt spid="175"/>
                                        </p:tgtEl>
                                        <p:attrNameLst>
                                          <p:attrName>style.visibility</p:attrName>
                                        </p:attrNameLst>
                                      </p:cBhvr>
                                      <p:to>
                                        <p:strVal val="visible"/>
                                      </p:to>
                                    </p:set>
                                    <p:anim calcmode="lin" valueType="num">
                                      <p:cBhvr>
                                        <p:cTn id="355" dur="1000" fill="hold"/>
                                        <p:tgtEl>
                                          <p:spTgt spid="175"/>
                                        </p:tgtEl>
                                        <p:attrNameLst>
                                          <p:attrName>ppt_w</p:attrName>
                                        </p:attrNameLst>
                                      </p:cBhvr>
                                      <p:tavLst>
                                        <p:tav tm="0">
                                          <p:val>
                                            <p:fltVal val="0"/>
                                          </p:val>
                                        </p:tav>
                                        <p:tav tm="100000">
                                          <p:val>
                                            <p:strVal val="#ppt_w"/>
                                          </p:val>
                                        </p:tav>
                                      </p:tavLst>
                                    </p:anim>
                                    <p:anim calcmode="lin" valueType="num">
                                      <p:cBhvr>
                                        <p:cTn id="356" dur="1000" fill="hold"/>
                                        <p:tgtEl>
                                          <p:spTgt spid="175"/>
                                        </p:tgtEl>
                                        <p:attrNameLst>
                                          <p:attrName>ppt_h</p:attrName>
                                        </p:attrNameLst>
                                      </p:cBhvr>
                                      <p:tavLst>
                                        <p:tav tm="0">
                                          <p:val>
                                            <p:fltVal val="0"/>
                                          </p:val>
                                        </p:tav>
                                        <p:tav tm="100000">
                                          <p:val>
                                            <p:strVal val="#ppt_h"/>
                                          </p:val>
                                        </p:tav>
                                      </p:tavLst>
                                    </p:anim>
                                    <p:anim calcmode="lin" valueType="num">
                                      <p:cBhvr>
                                        <p:cTn id="357" dur="1000" fill="hold"/>
                                        <p:tgtEl>
                                          <p:spTgt spid="175"/>
                                        </p:tgtEl>
                                        <p:attrNameLst>
                                          <p:attrName>style.rotation</p:attrName>
                                        </p:attrNameLst>
                                      </p:cBhvr>
                                      <p:tavLst>
                                        <p:tav tm="0">
                                          <p:val>
                                            <p:fltVal val="360"/>
                                          </p:val>
                                        </p:tav>
                                        <p:tav tm="100000">
                                          <p:val>
                                            <p:fltVal val="0"/>
                                          </p:val>
                                        </p:tav>
                                      </p:tavLst>
                                    </p:anim>
                                    <p:animEffect transition="in" filter="fade">
                                      <p:cBhvr>
                                        <p:cTn id="358" dur="1000"/>
                                        <p:tgtEl>
                                          <p:spTgt spid="175"/>
                                        </p:tgtEl>
                                      </p:cBhvr>
                                    </p:animEffect>
                                  </p:childTnLst>
                                </p:cTn>
                              </p:par>
                              <p:par>
                                <p:cTn id="359" presetID="49" presetClass="entr" presetSubtype="0" repeatCount="indefinite" decel="100000" fill="hold" grpId="0" nodeType="withEffect">
                                  <p:stCondLst>
                                    <p:cond delay="0"/>
                                  </p:stCondLst>
                                  <p:childTnLst>
                                    <p:set>
                                      <p:cBhvr>
                                        <p:cTn id="360" dur="1" fill="hold">
                                          <p:stCondLst>
                                            <p:cond delay="0"/>
                                          </p:stCondLst>
                                        </p:cTn>
                                        <p:tgtEl>
                                          <p:spTgt spid="176"/>
                                        </p:tgtEl>
                                        <p:attrNameLst>
                                          <p:attrName>style.visibility</p:attrName>
                                        </p:attrNameLst>
                                      </p:cBhvr>
                                      <p:to>
                                        <p:strVal val="visible"/>
                                      </p:to>
                                    </p:set>
                                    <p:anim calcmode="lin" valueType="num">
                                      <p:cBhvr>
                                        <p:cTn id="361" dur="1000" fill="hold"/>
                                        <p:tgtEl>
                                          <p:spTgt spid="176"/>
                                        </p:tgtEl>
                                        <p:attrNameLst>
                                          <p:attrName>ppt_w</p:attrName>
                                        </p:attrNameLst>
                                      </p:cBhvr>
                                      <p:tavLst>
                                        <p:tav tm="0">
                                          <p:val>
                                            <p:fltVal val="0"/>
                                          </p:val>
                                        </p:tav>
                                        <p:tav tm="100000">
                                          <p:val>
                                            <p:strVal val="#ppt_w"/>
                                          </p:val>
                                        </p:tav>
                                      </p:tavLst>
                                    </p:anim>
                                    <p:anim calcmode="lin" valueType="num">
                                      <p:cBhvr>
                                        <p:cTn id="362" dur="1000" fill="hold"/>
                                        <p:tgtEl>
                                          <p:spTgt spid="176"/>
                                        </p:tgtEl>
                                        <p:attrNameLst>
                                          <p:attrName>ppt_h</p:attrName>
                                        </p:attrNameLst>
                                      </p:cBhvr>
                                      <p:tavLst>
                                        <p:tav tm="0">
                                          <p:val>
                                            <p:fltVal val="0"/>
                                          </p:val>
                                        </p:tav>
                                        <p:tav tm="100000">
                                          <p:val>
                                            <p:strVal val="#ppt_h"/>
                                          </p:val>
                                        </p:tav>
                                      </p:tavLst>
                                    </p:anim>
                                    <p:anim calcmode="lin" valueType="num">
                                      <p:cBhvr>
                                        <p:cTn id="363" dur="1000" fill="hold"/>
                                        <p:tgtEl>
                                          <p:spTgt spid="176"/>
                                        </p:tgtEl>
                                        <p:attrNameLst>
                                          <p:attrName>style.rotation</p:attrName>
                                        </p:attrNameLst>
                                      </p:cBhvr>
                                      <p:tavLst>
                                        <p:tav tm="0">
                                          <p:val>
                                            <p:fltVal val="360"/>
                                          </p:val>
                                        </p:tav>
                                        <p:tav tm="100000">
                                          <p:val>
                                            <p:fltVal val="0"/>
                                          </p:val>
                                        </p:tav>
                                      </p:tavLst>
                                    </p:anim>
                                    <p:animEffect transition="in" filter="fade">
                                      <p:cBhvr>
                                        <p:cTn id="364" dur="1000"/>
                                        <p:tgtEl>
                                          <p:spTgt spid="176"/>
                                        </p:tgtEl>
                                      </p:cBhvr>
                                    </p:animEffect>
                                  </p:childTnLst>
                                </p:cTn>
                              </p:par>
                            </p:childTnLst>
                          </p:cTn>
                        </p:par>
                        <p:par>
                          <p:cTn id="365" fill="hold">
                            <p:stCondLst>
                              <p:cond delay="1200"/>
                            </p:stCondLst>
                            <p:childTnLst>
                              <p:par>
                                <p:cTn id="366" presetID="17" presetClass="entr" presetSubtype="10" fill="hold" grpId="0" nodeType="afterEffect">
                                  <p:stCondLst>
                                    <p:cond delay="0"/>
                                  </p:stCondLst>
                                  <p:childTnLst>
                                    <p:set>
                                      <p:cBhvr>
                                        <p:cTn id="367" dur="1" fill="hold">
                                          <p:stCondLst>
                                            <p:cond delay="0"/>
                                          </p:stCondLst>
                                        </p:cTn>
                                        <p:tgtEl>
                                          <p:spTgt spid="109"/>
                                        </p:tgtEl>
                                        <p:attrNameLst>
                                          <p:attrName>style.visibility</p:attrName>
                                        </p:attrNameLst>
                                      </p:cBhvr>
                                      <p:to>
                                        <p:strVal val="visible"/>
                                      </p:to>
                                    </p:set>
                                    <p:anim calcmode="lin" valueType="num">
                                      <p:cBhvr>
                                        <p:cTn id="368" dur="500" fill="hold"/>
                                        <p:tgtEl>
                                          <p:spTgt spid="109"/>
                                        </p:tgtEl>
                                        <p:attrNameLst>
                                          <p:attrName>ppt_w</p:attrName>
                                        </p:attrNameLst>
                                      </p:cBhvr>
                                      <p:tavLst>
                                        <p:tav tm="0">
                                          <p:val>
                                            <p:fltVal val="0"/>
                                          </p:val>
                                        </p:tav>
                                        <p:tav tm="100000">
                                          <p:val>
                                            <p:strVal val="#ppt_w"/>
                                          </p:val>
                                        </p:tav>
                                      </p:tavLst>
                                    </p:anim>
                                    <p:anim calcmode="lin" valueType="num">
                                      <p:cBhvr>
                                        <p:cTn id="369" dur="500" fill="hold"/>
                                        <p:tgtEl>
                                          <p:spTgt spid="109"/>
                                        </p:tgtEl>
                                        <p:attrNameLst>
                                          <p:attrName>ppt_h</p:attrName>
                                        </p:attrNameLst>
                                      </p:cBhvr>
                                      <p:tavLst>
                                        <p:tav tm="0">
                                          <p:val>
                                            <p:strVal val="#ppt_h"/>
                                          </p:val>
                                        </p:tav>
                                        <p:tav tm="100000">
                                          <p:val>
                                            <p:strVal val="#ppt_h"/>
                                          </p:val>
                                        </p:tav>
                                      </p:tavLst>
                                    </p:anim>
                                  </p:childTnLst>
                                </p:cTn>
                              </p:par>
                              <p:par>
                                <p:cTn id="370" presetID="37" presetClass="entr" presetSubtype="0" fill="hold" nodeType="withEffect">
                                  <p:stCondLst>
                                    <p:cond delay="0"/>
                                  </p:stCondLst>
                                  <p:childTnLst>
                                    <p:set>
                                      <p:cBhvr>
                                        <p:cTn id="371" dur="1" fill="hold">
                                          <p:stCondLst>
                                            <p:cond delay="0"/>
                                          </p:stCondLst>
                                        </p:cTn>
                                        <p:tgtEl>
                                          <p:spTgt spid="112"/>
                                        </p:tgtEl>
                                        <p:attrNameLst>
                                          <p:attrName>style.visibility</p:attrName>
                                        </p:attrNameLst>
                                      </p:cBhvr>
                                      <p:to>
                                        <p:strVal val="visible"/>
                                      </p:to>
                                    </p:set>
                                    <p:animEffect transition="in" filter="fade">
                                      <p:cBhvr>
                                        <p:cTn id="372" dur="1000"/>
                                        <p:tgtEl>
                                          <p:spTgt spid="112"/>
                                        </p:tgtEl>
                                      </p:cBhvr>
                                    </p:animEffect>
                                    <p:anim calcmode="lin" valueType="num">
                                      <p:cBhvr>
                                        <p:cTn id="373" dur="1000" fill="hold"/>
                                        <p:tgtEl>
                                          <p:spTgt spid="112"/>
                                        </p:tgtEl>
                                        <p:attrNameLst>
                                          <p:attrName>ppt_x</p:attrName>
                                        </p:attrNameLst>
                                      </p:cBhvr>
                                      <p:tavLst>
                                        <p:tav tm="0">
                                          <p:val>
                                            <p:strVal val="#ppt_x"/>
                                          </p:val>
                                        </p:tav>
                                        <p:tav tm="100000">
                                          <p:val>
                                            <p:strVal val="#ppt_x"/>
                                          </p:val>
                                        </p:tav>
                                      </p:tavLst>
                                    </p:anim>
                                    <p:anim calcmode="lin" valueType="num">
                                      <p:cBhvr>
                                        <p:cTn id="374" dur="900" decel="100000" fill="hold"/>
                                        <p:tgtEl>
                                          <p:spTgt spid="112"/>
                                        </p:tgtEl>
                                        <p:attrNameLst>
                                          <p:attrName>ppt_y</p:attrName>
                                        </p:attrNameLst>
                                      </p:cBhvr>
                                      <p:tavLst>
                                        <p:tav tm="0">
                                          <p:val>
                                            <p:strVal val="#ppt_y+1"/>
                                          </p:val>
                                        </p:tav>
                                        <p:tav tm="100000">
                                          <p:val>
                                            <p:strVal val="#ppt_y-.03"/>
                                          </p:val>
                                        </p:tav>
                                      </p:tavLst>
                                    </p:anim>
                                    <p:anim calcmode="lin" valueType="num">
                                      <p:cBhvr>
                                        <p:cTn id="37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376" presetID="17" presetClass="entr" presetSubtype="10" fill="hold" nodeType="withEffect">
                                  <p:stCondLst>
                                    <p:cond delay="0"/>
                                  </p:stCondLst>
                                  <p:childTnLst>
                                    <p:set>
                                      <p:cBhvr>
                                        <p:cTn id="377" dur="1" fill="hold">
                                          <p:stCondLst>
                                            <p:cond delay="0"/>
                                          </p:stCondLst>
                                        </p:cTn>
                                        <p:tgtEl>
                                          <p:spTgt spid="111"/>
                                        </p:tgtEl>
                                        <p:attrNameLst>
                                          <p:attrName>style.visibility</p:attrName>
                                        </p:attrNameLst>
                                      </p:cBhvr>
                                      <p:to>
                                        <p:strVal val="visible"/>
                                      </p:to>
                                    </p:set>
                                    <p:anim calcmode="lin" valueType="num">
                                      <p:cBhvr>
                                        <p:cTn id="378" dur="500" fill="hold"/>
                                        <p:tgtEl>
                                          <p:spTgt spid="111"/>
                                        </p:tgtEl>
                                        <p:attrNameLst>
                                          <p:attrName>ppt_w</p:attrName>
                                        </p:attrNameLst>
                                      </p:cBhvr>
                                      <p:tavLst>
                                        <p:tav tm="0">
                                          <p:val>
                                            <p:fltVal val="0"/>
                                          </p:val>
                                        </p:tav>
                                        <p:tav tm="100000">
                                          <p:val>
                                            <p:strVal val="#ppt_w"/>
                                          </p:val>
                                        </p:tav>
                                      </p:tavLst>
                                    </p:anim>
                                    <p:anim calcmode="lin" valueType="num">
                                      <p:cBhvr>
                                        <p:cTn id="379" dur="500" fill="hold"/>
                                        <p:tgtEl>
                                          <p:spTgt spid="111"/>
                                        </p:tgtEl>
                                        <p:attrNameLst>
                                          <p:attrName>ppt_h</p:attrName>
                                        </p:attrNameLst>
                                      </p:cBhvr>
                                      <p:tavLst>
                                        <p:tav tm="0">
                                          <p:val>
                                            <p:strVal val="#ppt_h"/>
                                          </p:val>
                                        </p:tav>
                                        <p:tav tm="100000">
                                          <p:val>
                                            <p:strVal val="#ppt_h"/>
                                          </p:val>
                                        </p:tav>
                                      </p:tavLst>
                                    </p:anim>
                                  </p:childTnLst>
                                </p:cTn>
                              </p:par>
                            </p:childTnLst>
                          </p:cTn>
                        </p:par>
                        <p:par>
                          <p:cTn id="380" fill="hold">
                            <p:stCondLst>
                              <p:cond delay="2200"/>
                            </p:stCondLst>
                            <p:childTnLst>
                              <p:par>
                                <p:cTn id="381" presetID="17" presetClass="entr" presetSubtype="10" fill="hold" grpId="0" nodeType="afterEffect">
                                  <p:stCondLst>
                                    <p:cond delay="0"/>
                                  </p:stCondLst>
                                  <p:childTnLst>
                                    <p:set>
                                      <p:cBhvr>
                                        <p:cTn id="382" dur="1" fill="hold">
                                          <p:stCondLst>
                                            <p:cond delay="0"/>
                                          </p:stCondLst>
                                        </p:cTn>
                                        <p:tgtEl>
                                          <p:spTgt spid="115"/>
                                        </p:tgtEl>
                                        <p:attrNameLst>
                                          <p:attrName>style.visibility</p:attrName>
                                        </p:attrNameLst>
                                      </p:cBhvr>
                                      <p:to>
                                        <p:strVal val="visible"/>
                                      </p:to>
                                    </p:set>
                                    <p:anim calcmode="lin" valueType="num">
                                      <p:cBhvr>
                                        <p:cTn id="383" dur="500" fill="hold"/>
                                        <p:tgtEl>
                                          <p:spTgt spid="115"/>
                                        </p:tgtEl>
                                        <p:attrNameLst>
                                          <p:attrName>ppt_w</p:attrName>
                                        </p:attrNameLst>
                                      </p:cBhvr>
                                      <p:tavLst>
                                        <p:tav tm="0">
                                          <p:val>
                                            <p:fltVal val="0"/>
                                          </p:val>
                                        </p:tav>
                                        <p:tav tm="100000">
                                          <p:val>
                                            <p:strVal val="#ppt_w"/>
                                          </p:val>
                                        </p:tav>
                                      </p:tavLst>
                                    </p:anim>
                                    <p:anim calcmode="lin" valueType="num">
                                      <p:cBhvr>
                                        <p:cTn id="384" dur="500" fill="hold"/>
                                        <p:tgtEl>
                                          <p:spTgt spid="115"/>
                                        </p:tgtEl>
                                        <p:attrNameLst>
                                          <p:attrName>ppt_h</p:attrName>
                                        </p:attrNameLst>
                                      </p:cBhvr>
                                      <p:tavLst>
                                        <p:tav tm="0">
                                          <p:val>
                                            <p:strVal val="#ppt_h"/>
                                          </p:val>
                                        </p:tav>
                                        <p:tav tm="100000">
                                          <p:val>
                                            <p:strVal val="#ppt_h"/>
                                          </p:val>
                                        </p:tav>
                                      </p:tavLst>
                                    </p:anim>
                                  </p:childTnLst>
                                </p:cTn>
                              </p:par>
                              <p:par>
                                <p:cTn id="385" presetID="37" presetClass="entr" presetSubtype="0" fill="hold" nodeType="withEffect">
                                  <p:stCondLst>
                                    <p:cond delay="0"/>
                                  </p:stCondLst>
                                  <p:childTnLst>
                                    <p:set>
                                      <p:cBhvr>
                                        <p:cTn id="386" dur="1" fill="hold">
                                          <p:stCondLst>
                                            <p:cond delay="0"/>
                                          </p:stCondLst>
                                        </p:cTn>
                                        <p:tgtEl>
                                          <p:spTgt spid="113"/>
                                        </p:tgtEl>
                                        <p:attrNameLst>
                                          <p:attrName>style.visibility</p:attrName>
                                        </p:attrNameLst>
                                      </p:cBhvr>
                                      <p:to>
                                        <p:strVal val="visible"/>
                                      </p:to>
                                    </p:set>
                                    <p:animEffect transition="in" filter="fade">
                                      <p:cBhvr>
                                        <p:cTn id="387" dur="1000"/>
                                        <p:tgtEl>
                                          <p:spTgt spid="113"/>
                                        </p:tgtEl>
                                      </p:cBhvr>
                                    </p:animEffect>
                                    <p:anim calcmode="lin" valueType="num">
                                      <p:cBhvr>
                                        <p:cTn id="388" dur="1000" fill="hold"/>
                                        <p:tgtEl>
                                          <p:spTgt spid="113"/>
                                        </p:tgtEl>
                                        <p:attrNameLst>
                                          <p:attrName>ppt_x</p:attrName>
                                        </p:attrNameLst>
                                      </p:cBhvr>
                                      <p:tavLst>
                                        <p:tav tm="0">
                                          <p:val>
                                            <p:strVal val="#ppt_x"/>
                                          </p:val>
                                        </p:tav>
                                        <p:tav tm="100000">
                                          <p:val>
                                            <p:strVal val="#ppt_x"/>
                                          </p:val>
                                        </p:tav>
                                      </p:tavLst>
                                    </p:anim>
                                    <p:anim calcmode="lin" valueType="num">
                                      <p:cBhvr>
                                        <p:cTn id="389" dur="900" decel="100000" fill="hold"/>
                                        <p:tgtEl>
                                          <p:spTgt spid="113"/>
                                        </p:tgtEl>
                                        <p:attrNameLst>
                                          <p:attrName>ppt_y</p:attrName>
                                        </p:attrNameLst>
                                      </p:cBhvr>
                                      <p:tavLst>
                                        <p:tav tm="0">
                                          <p:val>
                                            <p:strVal val="#ppt_y+1"/>
                                          </p:val>
                                        </p:tav>
                                        <p:tav tm="100000">
                                          <p:val>
                                            <p:strVal val="#ppt_y-.03"/>
                                          </p:val>
                                        </p:tav>
                                      </p:tavLst>
                                    </p:anim>
                                    <p:anim calcmode="lin" valueType="num">
                                      <p:cBhvr>
                                        <p:cTn id="390"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391" presetID="17" presetClass="entr" presetSubtype="10" fill="hold" nodeType="withEffect">
                                  <p:stCondLst>
                                    <p:cond delay="0"/>
                                  </p:stCondLst>
                                  <p:childTnLst>
                                    <p:set>
                                      <p:cBhvr>
                                        <p:cTn id="392" dur="1" fill="hold">
                                          <p:stCondLst>
                                            <p:cond delay="0"/>
                                          </p:stCondLst>
                                        </p:cTn>
                                        <p:tgtEl>
                                          <p:spTgt spid="116"/>
                                        </p:tgtEl>
                                        <p:attrNameLst>
                                          <p:attrName>style.visibility</p:attrName>
                                        </p:attrNameLst>
                                      </p:cBhvr>
                                      <p:to>
                                        <p:strVal val="visible"/>
                                      </p:to>
                                    </p:set>
                                    <p:anim calcmode="lin" valueType="num">
                                      <p:cBhvr>
                                        <p:cTn id="393" dur="500" fill="hold"/>
                                        <p:tgtEl>
                                          <p:spTgt spid="116"/>
                                        </p:tgtEl>
                                        <p:attrNameLst>
                                          <p:attrName>ppt_w</p:attrName>
                                        </p:attrNameLst>
                                      </p:cBhvr>
                                      <p:tavLst>
                                        <p:tav tm="0">
                                          <p:val>
                                            <p:fltVal val="0"/>
                                          </p:val>
                                        </p:tav>
                                        <p:tav tm="100000">
                                          <p:val>
                                            <p:strVal val="#ppt_w"/>
                                          </p:val>
                                        </p:tav>
                                      </p:tavLst>
                                    </p:anim>
                                    <p:anim calcmode="lin" valueType="num">
                                      <p:cBhvr>
                                        <p:cTn id="394" dur="500" fill="hold"/>
                                        <p:tgtEl>
                                          <p:spTgt spid="1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09" grpId="0"/>
      <p:bldP spid="1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7" name="Plus Sign 116">
            <a:extLst>
              <a:ext uri="{FF2B5EF4-FFF2-40B4-BE49-F238E27FC236}">
                <a16:creationId xmlns:a16="http://schemas.microsoft.com/office/drawing/2014/main" id="{8A6FB146-FD6D-45E9-B0A2-58D5F8E35221}"/>
              </a:ext>
            </a:extLst>
          </p:cNvPr>
          <p:cNvSpPr/>
          <p:nvPr/>
        </p:nvSpPr>
        <p:spPr>
          <a:xfrm>
            <a:off x="27126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lus Sign 117">
            <a:extLst>
              <a:ext uri="{FF2B5EF4-FFF2-40B4-BE49-F238E27FC236}">
                <a16:creationId xmlns:a16="http://schemas.microsoft.com/office/drawing/2014/main" id="{9EBC68B5-886E-4531-AB15-E82D40532673}"/>
              </a:ext>
            </a:extLst>
          </p:cNvPr>
          <p:cNvSpPr/>
          <p:nvPr/>
        </p:nvSpPr>
        <p:spPr>
          <a:xfrm>
            <a:off x="36461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lus Sign 118">
            <a:extLst>
              <a:ext uri="{FF2B5EF4-FFF2-40B4-BE49-F238E27FC236}">
                <a16:creationId xmlns:a16="http://schemas.microsoft.com/office/drawing/2014/main" id="{0BA6EA24-4826-4397-9C73-410FEF2F83AA}"/>
              </a:ext>
            </a:extLst>
          </p:cNvPr>
          <p:cNvSpPr/>
          <p:nvPr/>
        </p:nvSpPr>
        <p:spPr>
          <a:xfrm>
            <a:off x="45795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us Sign 119">
            <a:extLst>
              <a:ext uri="{FF2B5EF4-FFF2-40B4-BE49-F238E27FC236}">
                <a16:creationId xmlns:a16="http://schemas.microsoft.com/office/drawing/2014/main" id="{E31DA69E-371C-4F58-AD7A-5F497950A59A}"/>
              </a:ext>
            </a:extLst>
          </p:cNvPr>
          <p:cNvSpPr/>
          <p:nvPr/>
        </p:nvSpPr>
        <p:spPr>
          <a:xfrm>
            <a:off x="55130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us Sign 120">
            <a:extLst>
              <a:ext uri="{FF2B5EF4-FFF2-40B4-BE49-F238E27FC236}">
                <a16:creationId xmlns:a16="http://schemas.microsoft.com/office/drawing/2014/main" id="{34CED893-9C6B-43E7-A711-D4D380BB3A54}"/>
              </a:ext>
            </a:extLst>
          </p:cNvPr>
          <p:cNvSpPr/>
          <p:nvPr/>
        </p:nvSpPr>
        <p:spPr>
          <a:xfrm>
            <a:off x="64464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us Sign 121">
            <a:extLst>
              <a:ext uri="{FF2B5EF4-FFF2-40B4-BE49-F238E27FC236}">
                <a16:creationId xmlns:a16="http://schemas.microsoft.com/office/drawing/2014/main" id="{3BD858A8-FF1E-42AA-A4E2-5A67A0E0E180}"/>
              </a:ext>
            </a:extLst>
          </p:cNvPr>
          <p:cNvSpPr/>
          <p:nvPr/>
        </p:nvSpPr>
        <p:spPr>
          <a:xfrm>
            <a:off x="73799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lus Sign 122">
            <a:extLst>
              <a:ext uri="{FF2B5EF4-FFF2-40B4-BE49-F238E27FC236}">
                <a16:creationId xmlns:a16="http://schemas.microsoft.com/office/drawing/2014/main" id="{02A3E969-42A3-4577-A6F3-7E4FD1D1DA57}"/>
              </a:ext>
            </a:extLst>
          </p:cNvPr>
          <p:cNvSpPr/>
          <p:nvPr/>
        </p:nvSpPr>
        <p:spPr>
          <a:xfrm>
            <a:off x="83133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us Sign 123">
            <a:extLst>
              <a:ext uri="{FF2B5EF4-FFF2-40B4-BE49-F238E27FC236}">
                <a16:creationId xmlns:a16="http://schemas.microsoft.com/office/drawing/2014/main" id="{8DAF83CB-C3DA-4D3C-B265-0CCB61B00C9A}"/>
              </a:ext>
            </a:extLst>
          </p:cNvPr>
          <p:cNvSpPr/>
          <p:nvPr/>
        </p:nvSpPr>
        <p:spPr>
          <a:xfrm>
            <a:off x="92468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lus Sign 124">
            <a:extLst>
              <a:ext uri="{FF2B5EF4-FFF2-40B4-BE49-F238E27FC236}">
                <a16:creationId xmlns:a16="http://schemas.microsoft.com/office/drawing/2014/main" id="{E9411830-24E3-42B2-985C-5FBFE1E91305}"/>
              </a:ext>
            </a:extLst>
          </p:cNvPr>
          <p:cNvSpPr/>
          <p:nvPr/>
        </p:nvSpPr>
        <p:spPr>
          <a:xfrm>
            <a:off x="101802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us Sign 125">
            <a:extLst>
              <a:ext uri="{FF2B5EF4-FFF2-40B4-BE49-F238E27FC236}">
                <a16:creationId xmlns:a16="http://schemas.microsoft.com/office/drawing/2014/main" id="{8B97A719-8641-41F2-BF42-72BF85CE8C20}"/>
              </a:ext>
            </a:extLst>
          </p:cNvPr>
          <p:cNvSpPr/>
          <p:nvPr/>
        </p:nvSpPr>
        <p:spPr>
          <a:xfrm>
            <a:off x="17792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us Sign 126">
            <a:extLst>
              <a:ext uri="{FF2B5EF4-FFF2-40B4-BE49-F238E27FC236}">
                <a16:creationId xmlns:a16="http://schemas.microsoft.com/office/drawing/2014/main" id="{E8284544-56C2-47CB-B64F-D84BF0462419}"/>
              </a:ext>
            </a:extLst>
          </p:cNvPr>
          <p:cNvSpPr/>
          <p:nvPr/>
        </p:nvSpPr>
        <p:spPr>
          <a:xfrm>
            <a:off x="27126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us Sign 127">
            <a:extLst>
              <a:ext uri="{FF2B5EF4-FFF2-40B4-BE49-F238E27FC236}">
                <a16:creationId xmlns:a16="http://schemas.microsoft.com/office/drawing/2014/main" id="{99AE9B33-1681-4B80-B33D-CD2DB746AF71}"/>
              </a:ext>
            </a:extLst>
          </p:cNvPr>
          <p:cNvSpPr/>
          <p:nvPr/>
        </p:nvSpPr>
        <p:spPr>
          <a:xfrm>
            <a:off x="36461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us Sign 128">
            <a:extLst>
              <a:ext uri="{FF2B5EF4-FFF2-40B4-BE49-F238E27FC236}">
                <a16:creationId xmlns:a16="http://schemas.microsoft.com/office/drawing/2014/main" id="{DEF6CE67-D5F8-4150-8B3C-0699E6C75C8E}"/>
              </a:ext>
            </a:extLst>
          </p:cNvPr>
          <p:cNvSpPr/>
          <p:nvPr/>
        </p:nvSpPr>
        <p:spPr>
          <a:xfrm>
            <a:off x="45795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lus Sign 129">
            <a:extLst>
              <a:ext uri="{FF2B5EF4-FFF2-40B4-BE49-F238E27FC236}">
                <a16:creationId xmlns:a16="http://schemas.microsoft.com/office/drawing/2014/main" id="{11FC21F9-434A-4423-8E43-7F2B3503E846}"/>
              </a:ext>
            </a:extLst>
          </p:cNvPr>
          <p:cNvSpPr/>
          <p:nvPr/>
        </p:nvSpPr>
        <p:spPr>
          <a:xfrm>
            <a:off x="55130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lus Sign 130">
            <a:extLst>
              <a:ext uri="{FF2B5EF4-FFF2-40B4-BE49-F238E27FC236}">
                <a16:creationId xmlns:a16="http://schemas.microsoft.com/office/drawing/2014/main" id="{278D11B0-3209-4BC1-B0CF-2B516CC2DD02}"/>
              </a:ext>
            </a:extLst>
          </p:cNvPr>
          <p:cNvSpPr/>
          <p:nvPr/>
        </p:nvSpPr>
        <p:spPr>
          <a:xfrm>
            <a:off x="64464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us Sign 131">
            <a:extLst>
              <a:ext uri="{FF2B5EF4-FFF2-40B4-BE49-F238E27FC236}">
                <a16:creationId xmlns:a16="http://schemas.microsoft.com/office/drawing/2014/main" id="{D5AD3ABE-C3C2-43AC-8FA4-47FD32AB8835}"/>
              </a:ext>
            </a:extLst>
          </p:cNvPr>
          <p:cNvSpPr/>
          <p:nvPr/>
        </p:nvSpPr>
        <p:spPr>
          <a:xfrm>
            <a:off x="73799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lus Sign 132">
            <a:extLst>
              <a:ext uri="{FF2B5EF4-FFF2-40B4-BE49-F238E27FC236}">
                <a16:creationId xmlns:a16="http://schemas.microsoft.com/office/drawing/2014/main" id="{B3916DEE-EC54-442F-8FE2-692E33CE2013}"/>
              </a:ext>
            </a:extLst>
          </p:cNvPr>
          <p:cNvSpPr/>
          <p:nvPr/>
        </p:nvSpPr>
        <p:spPr>
          <a:xfrm>
            <a:off x="83133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lus Sign 133">
            <a:extLst>
              <a:ext uri="{FF2B5EF4-FFF2-40B4-BE49-F238E27FC236}">
                <a16:creationId xmlns:a16="http://schemas.microsoft.com/office/drawing/2014/main" id="{A98B986D-D78E-4C6C-9892-C6D691FDB6B4}"/>
              </a:ext>
            </a:extLst>
          </p:cNvPr>
          <p:cNvSpPr/>
          <p:nvPr/>
        </p:nvSpPr>
        <p:spPr>
          <a:xfrm>
            <a:off x="92468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us Sign 134">
            <a:extLst>
              <a:ext uri="{FF2B5EF4-FFF2-40B4-BE49-F238E27FC236}">
                <a16:creationId xmlns:a16="http://schemas.microsoft.com/office/drawing/2014/main" id="{5963FBAD-AEA2-4752-B836-53E5CDEA4A67}"/>
              </a:ext>
            </a:extLst>
          </p:cNvPr>
          <p:cNvSpPr/>
          <p:nvPr/>
        </p:nvSpPr>
        <p:spPr>
          <a:xfrm>
            <a:off x="101802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lus Sign 135">
            <a:extLst>
              <a:ext uri="{FF2B5EF4-FFF2-40B4-BE49-F238E27FC236}">
                <a16:creationId xmlns:a16="http://schemas.microsoft.com/office/drawing/2014/main" id="{E1DE2D56-D1B8-4AAC-8172-7AF202F0B67C}"/>
              </a:ext>
            </a:extLst>
          </p:cNvPr>
          <p:cNvSpPr/>
          <p:nvPr/>
        </p:nvSpPr>
        <p:spPr>
          <a:xfrm>
            <a:off x="17792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us Sign 136">
            <a:extLst>
              <a:ext uri="{FF2B5EF4-FFF2-40B4-BE49-F238E27FC236}">
                <a16:creationId xmlns:a16="http://schemas.microsoft.com/office/drawing/2014/main" id="{655037A8-D06B-4EC3-AB56-A46213AC00F7}"/>
              </a:ext>
            </a:extLst>
          </p:cNvPr>
          <p:cNvSpPr/>
          <p:nvPr/>
        </p:nvSpPr>
        <p:spPr>
          <a:xfrm>
            <a:off x="27126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us Sign 137">
            <a:extLst>
              <a:ext uri="{FF2B5EF4-FFF2-40B4-BE49-F238E27FC236}">
                <a16:creationId xmlns:a16="http://schemas.microsoft.com/office/drawing/2014/main" id="{B79B218A-3BF2-4317-AD1D-85EB77858094}"/>
              </a:ext>
            </a:extLst>
          </p:cNvPr>
          <p:cNvSpPr/>
          <p:nvPr/>
        </p:nvSpPr>
        <p:spPr>
          <a:xfrm>
            <a:off x="36461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us Sign 138">
            <a:extLst>
              <a:ext uri="{FF2B5EF4-FFF2-40B4-BE49-F238E27FC236}">
                <a16:creationId xmlns:a16="http://schemas.microsoft.com/office/drawing/2014/main" id="{F7FDB560-2421-4841-855A-CFF74979F99C}"/>
              </a:ext>
            </a:extLst>
          </p:cNvPr>
          <p:cNvSpPr/>
          <p:nvPr/>
        </p:nvSpPr>
        <p:spPr>
          <a:xfrm>
            <a:off x="45795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us Sign 139">
            <a:extLst>
              <a:ext uri="{FF2B5EF4-FFF2-40B4-BE49-F238E27FC236}">
                <a16:creationId xmlns:a16="http://schemas.microsoft.com/office/drawing/2014/main" id="{EA091D7A-4684-408C-B12C-E05AC3E8942B}"/>
              </a:ext>
            </a:extLst>
          </p:cNvPr>
          <p:cNvSpPr/>
          <p:nvPr/>
        </p:nvSpPr>
        <p:spPr>
          <a:xfrm>
            <a:off x="55130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us Sign 140">
            <a:extLst>
              <a:ext uri="{FF2B5EF4-FFF2-40B4-BE49-F238E27FC236}">
                <a16:creationId xmlns:a16="http://schemas.microsoft.com/office/drawing/2014/main" id="{EB804D48-6BF0-4F66-B64E-F4B02C2D6F65}"/>
              </a:ext>
            </a:extLst>
          </p:cNvPr>
          <p:cNvSpPr/>
          <p:nvPr/>
        </p:nvSpPr>
        <p:spPr>
          <a:xfrm>
            <a:off x="64464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lus Sign 141">
            <a:extLst>
              <a:ext uri="{FF2B5EF4-FFF2-40B4-BE49-F238E27FC236}">
                <a16:creationId xmlns:a16="http://schemas.microsoft.com/office/drawing/2014/main" id="{7D80D660-78EE-475D-8F85-452818ED68F4}"/>
              </a:ext>
            </a:extLst>
          </p:cNvPr>
          <p:cNvSpPr/>
          <p:nvPr/>
        </p:nvSpPr>
        <p:spPr>
          <a:xfrm>
            <a:off x="73799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us Sign 142">
            <a:extLst>
              <a:ext uri="{FF2B5EF4-FFF2-40B4-BE49-F238E27FC236}">
                <a16:creationId xmlns:a16="http://schemas.microsoft.com/office/drawing/2014/main" id="{697BBB42-0D26-4E02-89FE-A44CBAE8249B}"/>
              </a:ext>
            </a:extLst>
          </p:cNvPr>
          <p:cNvSpPr/>
          <p:nvPr/>
        </p:nvSpPr>
        <p:spPr>
          <a:xfrm>
            <a:off x="83133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lus Sign 143">
            <a:extLst>
              <a:ext uri="{FF2B5EF4-FFF2-40B4-BE49-F238E27FC236}">
                <a16:creationId xmlns:a16="http://schemas.microsoft.com/office/drawing/2014/main" id="{6D9DCCD3-4AC2-4BE4-8613-E1DA639F542B}"/>
              </a:ext>
            </a:extLst>
          </p:cNvPr>
          <p:cNvSpPr/>
          <p:nvPr/>
        </p:nvSpPr>
        <p:spPr>
          <a:xfrm>
            <a:off x="92468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us Sign 144">
            <a:extLst>
              <a:ext uri="{FF2B5EF4-FFF2-40B4-BE49-F238E27FC236}">
                <a16:creationId xmlns:a16="http://schemas.microsoft.com/office/drawing/2014/main" id="{F64BB580-2734-4947-B902-01A56A9139DC}"/>
              </a:ext>
            </a:extLst>
          </p:cNvPr>
          <p:cNvSpPr/>
          <p:nvPr/>
        </p:nvSpPr>
        <p:spPr>
          <a:xfrm>
            <a:off x="101802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Plus Sign 145">
            <a:extLst>
              <a:ext uri="{FF2B5EF4-FFF2-40B4-BE49-F238E27FC236}">
                <a16:creationId xmlns:a16="http://schemas.microsoft.com/office/drawing/2014/main" id="{EF5DDA68-D1E1-43F4-88F5-88DF9D327109}"/>
              </a:ext>
            </a:extLst>
          </p:cNvPr>
          <p:cNvSpPr/>
          <p:nvPr/>
        </p:nvSpPr>
        <p:spPr>
          <a:xfrm>
            <a:off x="17792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us Sign 146">
            <a:extLst>
              <a:ext uri="{FF2B5EF4-FFF2-40B4-BE49-F238E27FC236}">
                <a16:creationId xmlns:a16="http://schemas.microsoft.com/office/drawing/2014/main" id="{A441D84F-4092-4759-B188-D0BF10361053}"/>
              </a:ext>
            </a:extLst>
          </p:cNvPr>
          <p:cNvSpPr/>
          <p:nvPr/>
        </p:nvSpPr>
        <p:spPr>
          <a:xfrm>
            <a:off x="27126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us Sign 147">
            <a:extLst>
              <a:ext uri="{FF2B5EF4-FFF2-40B4-BE49-F238E27FC236}">
                <a16:creationId xmlns:a16="http://schemas.microsoft.com/office/drawing/2014/main" id="{A2B2B0C6-5F2A-402E-96A6-96DDC8C42235}"/>
              </a:ext>
            </a:extLst>
          </p:cNvPr>
          <p:cNvSpPr/>
          <p:nvPr/>
        </p:nvSpPr>
        <p:spPr>
          <a:xfrm>
            <a:off x="36461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lus Sign 148">
            <a:extLst>
              <a:ext uri="{FF2B5EF4-FFF2-40B4-BE49-F238E27FC236}">
                <a16:creationId xmlns:a16="http://schemas.microsoft.com/office/drawing/2014/main" id="{D744CC61-C26C-4CC4-807D-3ACB4174BA81}"/>
              </a:ext>
            </a:extLst>
          </p:cNvPr>
          <p:cNvSpPr/>
          <p:nvPr/>
        </p:nvSpPr>
        <p:spPr>
          <a:xfrm>
            <a:off x="45795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us Sign 149">
            <a:extLst>
              <a:ext uri="{FF2B5EF4-FFF2-40B4-BE49-F238E27FC236}">
                <a16:creationId xmlns:a16="http://schemas.microsoft.com/office/drawing/2014/main" id="{9B999243-71EC-4B37-B6FF-7B195B32260C}"/>
              </a:ext>
            </a:extLst>
          </p:cNvPr>
          <p:cNvSpPr/>
          <p:nvPr/>
        </p:nvSpPr>
        <p:spPr>
          <a:xfrm>
            <a:off x="55130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us Sign 150">
            <a:extLst>
              <a:ext uri="{FF2B5EF4-FFF2-40B4-BE49-F238E27FC236}">
                <a16:creationId xmlns:a16="http://schemas.microsoft.com/office/drawing/2014/main" id="{EEC3A7E0-6336-4585-B0CC-0ED1A8EB0826}"/>
              </a:ext>
            </a:extLst>
          </p:cNvPr>
          <p:cNvSpPr/>
          <p:nvPr/>
        </p:nvSpPr>
        <p:spPr>
          <a:xfrm>
            <a:off x="64464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us Sign 151">
            <a:extLst>
              <a:ext uri="{FF2B5EF4-FFF2-40B4-BE49-F238E27FC236}">
                <a16:creationId xmlns:a16="http://schemas.microsoft.com/office/drawing/2014/main" id="{375712D9-1828-4A84-A868-1D685593CAA8}"/>
              </a:ext>
            </a:extLst>
          </p:cNvPr>
          <p:cNvSpPr/>
          <p:nvPr/>
        </p:nvSpPr>
        <p:spPr>
          <a:xfrm>
            <a:off x="73799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us Sign 152">
            <a:extLst>
              <a:ext uri="{FF2B5EF4-FFF2-40B4-BE49-F238E27FC236}">
                <a16:creationId xmlns:a16="http://schemas.microsoft.com/office/drawing/2014/main" id="{A1282FD6-8B17-48DF-953E-CD6110EC4A50}"/>
              </a:ext>
            </a:extLst>
          </p:cNvPr>
          <p:cNvSpPr/>
          <p:nvPr/>
        </p:nvSpPr>
        <p:spPr>
          <a:xfrm>
            <a:off x="83133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us Sign 153">
            <a:extLst>
              <a:ext uri="{FF2B5EF4-FFF2-40B4-BE49-F238E27FC236}">
                <a16:creationId xmlns:a16="http://schemas.microsoft.com/office/drawing/2014/main" id="{5BC480E6-A78E-4BE6-BFF8-426D75F52279}"/>
              </a:ext>
            </a:extLst>
          </p:cNvPr>
          <p:cNvSpPr/>
          <p:nvPr/>
        </p:nvSpPr>
        <p:spPr>
          <a:xfrm>
            <a:off x="92468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us Sign 154">
            <a:extLst>
              <a:ext uri="{FF2B5EF4-FFF2-40B4-BE49-F238E27FC236}">
                <a16:creationId xmlns:a16="http://schemas.microsoft.com/office/drawing/2014/main" id="{71DB8CC7-4F6B-427E-AE8C-07048EC24D45}"/>
              </a:ext>
            </a:extLst>
          </p:cNvPr>
          <p:cNvSpPr/>
          <p:nvPr/>
        </p:nvSpPr>
        <p:spPr>
          <a:xfrm>
            <a:off x="101802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us Sign 155">
            <a:extLst>
              <a:ext uri="{FF2B5EF4-FFF2-40B4-BE49-F238E27FC236}">
                <a16:creationId xmlns:a16="http://schemas.microsoft.com/office/drawing/2014/main" id="{C829EB64-F57A-4741-AF7B-EE57942CB733}"/>
              </a:ext>
            </a:extLst>
          </p:cNvPr>
          <p:cNvSpPr/>
          <p:nvPr/>
        </p:nvSpPr>
        <p:spPr>
          <a:xfrm>
            <a:off x="17792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us Sign 156">
            <a:extLst>
              <a:ext uri="{FF2B5EF4-FFF2-40B4-BE49-F238E27FC236}">
                <a16:creationId xmlns:a16="http://schemas.microsoft.com/office/drawing/2014/main" id="{A5D4903E-51E2-4EED-AD68-BB3590CA5557}"/>
              </a:ext>
            </a:extLst>
          </p:cNvPr>
          <p:cNvSpPr/>
          <p:nvPr/>
        </p:nvSpPr>
        <p:spPr>
          <a:xfrm>
            <a:off x="27126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us Sign 157">
            <a:extLst>
              <a:ext uri="{FF2B5EF4-FFF2-40B4-BE49-F238E27FC236}">
                <a16:creationId xmlns:a16="http://schemas.microsoft.com/office/drawing/2014/main" id="{607E2FC3-1F93-4912-A1EC-A76011E99110}"/>
              </a:ext>
            </a:extLst>
          </p:cNvPr>
          <p:cNvSpPr/>
          <p:nvPr/>
        </p:nvSpPr>
        <p:spPr>
          <a:xfrm>
            <a:off x="36461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us Sign 158">
            <a:extLst>
              <a:ext uri="{FF2B5EF4-FFF2-40B4-BE49-F238E27FC236}">
                <a16:creationId xmlns:a16="http://schemas.microsoft.com/office/drawing/2014/main" id="{E5EDDFD7-E587-4409-B90A-79B794CAE05D}"/>
              </a:ext>
            </a:extLst>
          </p:cNvPr>
          <p:cNvSpPr/>
          <p:nvPr/>
        </p:nvSpPr>
        <p:spPr>
          <a:xfrm>
            <a:off x="45795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us Sign 159">
            <a:extLst>
              <a:ext uri="{FF2B5EF4-FFF2-40B4-BE49-F238E27FC236}">
                <a16:creationId xmlns:a16="http://schemas.microsoft.com/office/drawing/2014/main" id="{F34C1BA7-A50B-403C-AB03-0B639B2A17C2}"/>
              </a:ext>
            </a:extLst>
          </p:cNvPr>
          <p:cNvSpPr/>
          <p:nvPr/>
        </p:nvSpPr>
        <p:spPr>
          <a:xfrm>
            <a:off x="55130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us Sign 160">
            <a:extLst>
              <a:ext uri="{FF2B5EF4-FFF2-40B4-BE49-F238E27FC236}">
                <a16:creationId xmlns:a16="http://schemas.microsoft.com/office/drawing/2014/main" id="{E37FBFAA-6F4F-4681-A8ED-59C32E6F8D77}"/>
              </a:ext>
            </a:extLst>
          </p:cNvPr>
          <p:cNvSpPr/>
          <p:nvPr/>
        </p:nvSpPr>
        <p:spPr>
          <a:xfrm>
            <a:off x="64464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us Sign 161">
            <a:extLst>
              <a:ext uri="{FF2B5EF4-FFF2-40B4-BE49-F238E27FC236}">
                <a16:creationId xmlns:a16="http://schemas.microsoft.com/office/drawing/2014/main" id="{517528E4-39C2-4BFA-9375-E43D506E2828}"/>
              </a:ext>
            </a:extLst>
          </p:cNvPr>
          <p:cNvSpPr/>
          <p:nvPr/>
        </p:nvSpPr>
        <p:spPr>
          <a:xfrm>
            <a:off x="73799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lus Sign 162">
            <a:extLst>
              <a:ext uri="{FF2B5EF4-FFF2-40B4-BE49-F238E27FC236}">
                <a16:creationId xmlns:a16="http://schemas.microsoft.com/office/drawing/2014/main" id="{32B52CF9-168D-49D3-84D9-F5501ABFD2DB}"/>
              </a:ext>
            </a:extLst>
          </p:cNvPr>
          <p:cNvSpPr/>
          <p:nvPr/>
        </p:nvSpPr>
        <p:spPr>
          <a:xfrm>
            <a:off x="83133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Plus Sign 163">
            <a:extLst>
              <a:ext uri="{FF2B5EF4-FFF2-40B4-BE49-F238E27FC236}">
                <a16:creationId xmlns:a16="http://schemas.microsoft.com/office/drawing/2014/main" id="{141DA601-82CB-49DE-B773-4026A767DD96}"/>
              </a:ext>
            </a:extLst>
          </p:cNvPr>
          <p:cNvSpPr/>
          <p:nvPr/>
        </p:nvSpPr>
        <p:spPr>
          <a:xfrm>
            <a:off x="92468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lus Sign 164">
            <a:extLst>
              <a:ext uri="{FF2B5EF4-FFF2-40B4-BE49-F238E27FC236}">
                <a16:creationId xmlns:a16="http://schemas.microsoft.com/office/drawing/2014/main" id="{381E09F3-73A7-4B52-B88F-640B861EE6D3}"/>
              </a:ext>
            </a:extLst>
          </p:cNvPr>
          <p:cNvSpPr/>
          <p:nvPr/>
        </p:nvSpPr>
        <p:spPr>
          <a:xfrm>
            <a:off x="101802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us Sign 165">
            <a:extLst>
              <a:ext uri="{FF2B5EF4-FFF2-40B4-BE49-F238E27FC236}">
                <a16:creationId xmlns:a16="http://schemas.microsoft.com/office/drawing/2014/main" id="{26951C72-BC98-464D-A427-9AD866D3F645}"/>
              </a:ext>
            </a:extLst>
          </p:cNvPr>
          <p:cNvSpPr/>
          <p:nvPr/>
        </p:nvSpPr>
        <p:spPr>
          <a:xfrm>
            <a:off x="17792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us Sign 166">
            <a:extLst>
              <a:ext uri="{FF2B5EF4-FFF2-40B4-BE49-F238E27FC236}">
                <a16:creationId xmlns:a16="http://schemas.microsoft.com/office/drawing/2014/main" id="{ED7DC2F4-AC38-4FEE-BE6A-D215B52E710A}"/>
              </a:ext>
            </a:extLst>
          </p:cNvPr>
          <p:cNvSpPr/>
          <p:nvPr/>
        </p:nvSpPr>
        <p:spPr>
          <a:xfrm>
            <a:off x="27126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Plus Sign 167">
            <a:extLst>
              <a:ext uri="{FF2B5EF4-FFF2-40B4-BE49-F238E27FC236}">
                <a16:creationId xmlns:a16="http://schemas.microsoft.com/office/drawing/2014/main" id="{6EB53C10-DFAA-4F8E-B1B9-E521AD8A7B4B}"/>
              </a:ext>
            </a:extLst>
          </p:cNvPr>
          <p:cNvSpPr/>
          <p:nvPr/>
        </p:nvSpPr>
        <p:spPr>
          <a:xfrm>
            <a:off x="36461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lus Sign 168">
            <a:extLst>
              <a:ext uri="{FF2B5EF4-FFF2-40B4-BE49-F238E27FC236}">
                <a16:creationId xmlns:a16="http://schemas.microsoft.com/office/drawing/2014/main" id="{DB028398-DFFE-4C67-A056-6051C21CB59E}"/>
              </a:ext>
            </a:extLst>
          </p:cNvPr>
          <p:cNvSpPr/>
          <p:nvPr/>
        </p:nvSpPr>
        <p:spPr>
          <a:xfrm>
            <a:off x="45795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lus Sign 169">
            <a:extLst>
              <a:ext uri="{FF2B5EF4-FFF2-40B4-BE49-F238E27FC236}">
                <a16:creationId xmlns:a16="http://schemas.microsoft.com/office/drawing/2014/main" id="{7BCC9F57-6323-4FDF-BEE8-816D614C5EA2}"/>
              </a:ext>
            </a:extLst>
          </p:cNvPr>
          <p:cNvSpPr/>
          <p:nvPr/>
        </p:nvSpPr>
        <p:spPr>
          <a:xfrm>
            <a:off x="55130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lus Sign 170">
            <a:extLst>
              <a:ext uri="{FF2B5EF4-FFF2-40B4-BE49-F238E27FC236}">
                <a16:creationId xmlns:a16="http://schemas.microsoft.com/office/drawing/2014/main" id="{0089B81A-615D-41DE-A446-5D81AA6C1883}"/>
              </a:ext>
            </a:extLst>
          </p:cNvPr>
          <p:cNvSpPr/>
          <p:nvPr/>
        </p:nvSpPr>
        <p:spPr>
          <a:xfrm>
            <a:off x="64464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us Sign 171">
            <a:extLst>
              <a:ext uri="{FF2B5EF4-FFF2-40B4-BE49-F238E27FC236}">
                <a16:creationId xmlns:a16="http://schemas.microsoft.com/office/drawing/2014/main" id="{E414F4AC-1D00-49A8-B506-DE0A30A59D53}"/>
              </a:ext>
            </a:extLst>
          </p:cNvPr>
          <p:cNvSpPr/>
          <p:nvPr/>
        </p:nvSpPr>
        <p:spPr>
          <a:xfrm>
            <a:off x="73799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lus Sign 172">
            <a:extLst>
              <a:ext uri="{FF2B5EF4-FFF2-40B4-BE49-F238E27FC236}">
                <a16:creationId xmlns:a16="http://schemas.microsoft.com/office/drawing/2014/main" id="{F529FAE6-8065-4A62-8D46-F2E383C5BC8F}"/>
              </a:ext>
            </a:extLst>
          </p:cNvPr>
          <p:cNvSpPr/>
          <p:nvPr/>
        </p:nvSpPr>
        <p:spPr>
          <a:xfrm>
            <a:off x="83133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lus Sign 173">
            <a:extLst>
              <a:ext uri="{FF2B5EF4-FFF2-40B4-BE49-F238E27FC236}">
                <a16:creationId xmlns:a16="http://schemas.microsoft.com/office/drawing/2014/main" id="{2BBABB6B-D80E-4B17-A8F2-8D3CC16E3B13}"/>
              </a:ext>
            </a:extLst>
          </p:cNvPr>
          <p:cNvSpPr/>
          <p:nvPr/>
        </p:nvSpPr>
        <p:spPr>
          <a:xfrm>
            <a:off x="92468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lus Sign 174">
            <a:extLst>
              <a:ext uri="{FF2B5EF4-FFF2-40B4-BE49-F238E27FC236}">
                <a16:creationId xmlns:a16="http://schemas.microsoft.com/office/drawing/2014/main" id="{A6CA9418-823A-41BC-9AF5-38A28515D2EB}"/>
              </a:ext>
            </a:extLst>
          </p:cNvPr>
          <p:cNvSpPr/>
          <p:nvPr/>
        </p:nvSpPr>
        <p:spPr>
          <a:xfrm>
            <a:off x="101802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lus Sign 175">
            <a:extLst>
              <a:ext uri="{FF2B5EF4-FFF2-40B4-BE49-F238E27FC236}">
                <a16:creationId xmlns:a16="http://schemas.microsoft.com/office/drawing/2014/main" id="{22B79343-50DC-4482-8BEB-CCC09CE18D9E}"/>
              </a:ext>
            </a:extLst>
          </p:cNvPr>
          <p:cNvSpPr/>
          <p:nvPr/>
        </p:nvSpPr>
        <p:spPr>
          <a:xfrm>
            <a:off x="17792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51E2E3-765D-4181-9322-F8A393C9C587}"/>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0530A5BE-CA13-4BA4-A198-7ABC6D85A31C}"/>
              </a:ext>
            </a:extLst>
          </p:cNvPr>
          <p:cNvSpPr txBox="1"/>
          <p:nvPr/>
        </p:nvSpPr>
        <p:spPr>
          <a:xfrm>
            <a:off x="4318965" y="869534"/>
            <a:ext cx="4228618" cy="461665"/>
          </a:xfrm>
          <a:prstGeom prst="rect">
            <a:avLst/>
          </a:prstGeom>
          <a:noFill/>
        </p:spPr>
        <p:txBody>
          <a:bodyPr wrap="square" rtlCol="0">
            <a:spAutoFit/>
          </a:bodyPr>
          <a:lstStyle/>
          <a:p>
            <a:pPr algn="ctr"/>
            <a:r>
              <a:rPr lang="en-US" sz="2400" b="1" dirty="0">
                <a:solidFill>
                  <a:srgbClr val="FFC718"/>
                </a:solidFill>
                <a:latin typeface="Kristen ITC" panose="03050502040202030202" pitchFamily="66" charset="0"/>
              </a:rPr>
              <a:t>Veg Taco Burger</a:t>
            </a:r>
          </a:p>
        </p:txBody>
      </p:sp>
      <p:sp>
        <p:nvSpPr>
          <p:cNvPr id="115" name="TextBox 114">
            <a:extLst>
              <a:ext uri="{FF2B5EF4-FFF2-40B4-BE49-F238E27FC236}">
                <a16:creationId xmlns:a16="http://schemas.microsoft.com/office/drawing/2014/main" id="{A41F0C1D-0B40-43CD-BD22-5105588C5D41}"/>
              </a:ext>
            </a:extLst>
          </p:cNvPr>
          <p:cNvSpPr txBox="1"/>
          <p:nvPr/>
        </p:nvSpPr>
        <p:spPr>
          <a:xfrm>
            <a:off x="7001478" y="3761349"/>
            <a:ext cx="4228618" cy="461665"/>
          </a:xfrm>
          <a:prstGeom prst="rect">
            <a:avLst/>
          </a:prstGeom>
          <a:noFill/>
        </p:spPr>
        <p:txBody>
          <a:bodyPr wrap="square" rtlCol="0">
            <a:spAutoFit/>
          </a:bodyPr>
          <a:lstStyle/>
          <a:p>
            <a:pPr algn="ctr"/>
            <a:r>
              <a:rPr lang="en-US" sz="2400" b="1" dirty="0">
                <a:solidFill>
                  <a:srgbClr val="FFC718"/>
                </a:solidFill>
                <a:latin typeface="Kristen ITC" panose="03050502040202030202" pitchFamily="66" charset="0"/>
              </a:rPr>
              <a:t>Crunchy Fest Burger</a:t>
            </a:r>
          </a:p>
        </p:txBody>
      </p:sp>
      <p:sp>
        <p:nvSpPr>
          <p:cNvPr id="77" name="Plus Sign 76">
            <a:extLst>
              <a:ext uri="{FF2B5EF4-FFF2-40B4-BE49-F238E27FC236}">
                <a16:creationId xmlns:a16="http://schemas.microsoft.com/office/drawing/2014/main" id="{43958772-DAD3-4717-91F2-FF1509AF0FD8}"/>
              </a:ext>
            </a:extLst>
          </p:cNvPr>
          <p:cNvSpPr/>
          <p:nvPr/>
        </p:nvSpPr>
        <p:spPr>
          <a:xfrm>
            <a:off x="22612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9AC2300F-B8A2-4E61-B8BE-F440EB1A6284}"/>
              </a:ext>
            </a:extLst>
          </p:cNvPr>
          <p:cNvSpPr/>
          <p:nvPr/>
        </p:nvSpPr>
        <p:spPr>
          <a:xfrm>
            <a:off x="31947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9791AF18-9CAB-4AC4-BAD7-F439A9FFDC98}"/>
              </a:ext>
            </a:extLst>
          </p:cNvPr>
          <p:cNvSpPr/>
          <p:nvPr/>
        </p:nvSpPr>
        <p:spPr>
          <a:xfrm>
            <a:off x="41281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62BBF2F5-3EB7-4FC9-9F9C-6654FDE05E36}"/>
              </a:ext>
            </a:extLst>
          </p:cNvPr>
          <p:cNvSpPr/>
          <p:nvPr/>
        </p:nvSpPr>
        <p:spPr>
          <a:xfrm>
            <a:off x="50616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7639FEDF-FB7C-48C8-A94E-3770AC2BDC05}"/>
              </a:ext>
            </a:extLst>
          </p:cNvPr>
          <p:cNvSpPr/>
          <p:nvPr/>
        </p:nvSpPr>
        <p:spPr>
          <a:xfrm>
            <a:off x="59950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Sign 81">
            <a:extLst>
              <a:ext uri="{FF2B5EF4-FFF2-40B4-BE49-F238E27FC236}">
                <a16:creationId xmlns:a16="http://schemas.microsoft.com/office/drawing/2014/main" id="{F4F9FEB0-CA93-41D8-BAD9-A20E95B0141D}"/>
              </a:ext>
            </a:extLst>
          </p:cNvPr>
          <p:cNvSpPr/>
          <p:nvPr/>
        </p:nvSpPr>
        <p:spPr>
          <a:xfrm>
            <a:off x="69285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Sign 82">
            <a:extLst>
              <a:ext uri="{FF2B5EF4-FFF2-40B4-BE49-F238E27FC236}">
                <a16:creationId xmlns:a16="http://schemas.microsoft.com/office/drawing/2014/main" id="{87D359D6-665A-4553-82C8-610FFA8A4B71}"/>
              </a:ext>
            </a:extLst>
          </p:cNvPr>
          <p:cNvSpPr/>
          <p:nvPr/>
        </p:nvSpPr>
        <p:spPr>
          <a:xfrm>
            <a:off x="78619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us Sign 83">
            <a:extLst>
              <a:ext uri="{FF2B5EF4-FFF2-40B4-BE49-F238E27FC236}">
                <a16:creationId xmlns:a16="http://schemas.microsoft.com/office/drawing/2014/main" id="{508F2C61-66A2-4975-A578-5854227E8F99}"/>
              </a:ext>
            </a:extLst>
          </p:cNvPr>
          <p:cNvSpPr/>
          <p:nvPr/>
        </p:nvSpPr>
        <p:spPr>
          <a:xfrm>
            <a:off x="87954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us Sign 84">
            <a:extLst>
              <a:ext uri="{FF2B5EF4-FFF2-40B4-BE49-F238E27FC236}">
                <a16:creationId xmlns:a16="http://schemas.microsoft.com/office/drawing/2014/main" id="{02719FE5-8F2C-46EA-B6E8-D7BF17A268C1}"/>
              </a:ext>
            </a:extLst>
          </p:cNvPr>
          <p:cNvSpPr/>
          <p:nvPr/>
        </p:nvSpPr>
        <p:spPr>
          <a:xfrm>
            <a:off x="97288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us Sign 85">
            <a:extLst>
              <a:ext uri="{FF2B5EF4-FFF2-40B4-BE49-F238E27FC236}">
                <a16:creationId xmlns:a16="http://schemas.microsoft.com/office/drawing/2014/main" id="{D3ACC3DE-3A2F-455C-B683-B5021926BB45}"/>
              </a:ext>
            </a:extLst>
          </p:cNvPr>
          <p:cNvSpPr/>
          <p:nvPr/>
        </p:nvSpPr>
        <p:spPr>
          <a:xfrm>
            <a:off x="13278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us Sign 86">
            <a:extLst>
              <a:ext uri="{FF2B5EF4-FFF2-40B4-BE49-F238E27FC236}">
                <a16:creationId xmlns:a16="http://schemas.microsoft.com/office/drawing/2014/main" id="{D02B3F85-8924-4A3B-BECE-F15A0A728212}"/>
              </a:ext>
            </a:extLst>
          </p:cNvPr>
          <p:cNvSpPr/>
          <p:nvPr/>
        </p:nvSpPr>
        <p:spPr>
          <a:xfrm>
            <a:off x="22612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us Sign 87">
            <a:extLst>
              <a:ext uri="{FF2B5EF4-FFF2-40B4-BE49-F238E27FC236}">
                <a16:creationId xmlns:a16="http://schemas.microsoft.com/office/drawing/2014/main" id="{9A26E163-A5B5-45A1-AE95-EE7EB323E574}"/>
              </a:ext>
            </a:extLst>
          </p:cNvPr>
          <p:cNvSpPr/>
          <p:nvPr/>
        </p:nvSpPr>
        <p:spPr>
          <a:xfrm>
            <a:off x="31947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lus Sign 88">
            <a:extLst>
              <a:ext uri="{FF2B5EF4-FFF2-40B4-BE49-F238E27FC236}">
                <a16:creationId xmlns:a16="http://schemas.microsoft.com/office/drawing/2014/main" id="{13D3FADF-4D43-42B8-B1E6-948F7FF45B0A}"/>
              </a:ext>
            </a:extLst>
          </p:cNvPr>
          <p:cNvSpPr/>
          <p:nvPr/>
        </p:nvSpPr>
        <p:spPr>
          <a:xfrm>
            <a:off x="41281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us Sign 89">
            <a:extLst>
              <a:ext uri="{FF2B5EF4-FFF2-40B4-BE49-F238E27FC236}">
                <a16:creationId xmlns:a16="http://schemas.microsoft.com/office/drawing/2014/main" id="{957924C5-7F4F-4C07-9BAD-6739D5B6FF07}"/>
              </a:ext>
            </a:extLst>
          </p:cNvPr>
          <p:cNvSpPr/>
          <p:nvPr/>
        </p:nvSpPr>
        <p:spPr>
          <a:xfrm>
            <a:off x="50616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us Sign 90">
            <a:extLst>
              <a:ext uri="{FF2B5EF4-FFF2-40B4-BE49-F238E27FC236}">
                <a16:creationId xmlns:a16="http://schemas.microsoft.com/office/drawing/2014/main" id="{FFBD8C89-B68F-403D-90D3-52E5BC0E9F71}"/>
              </a:ext>
            </a:extLst>
          </p:cNvPr>
          <p:cNvSpPr/>
          <p:nvPr/>
        </p:nvSpPr>
        <p:spPr>
          <a:xfrm>
            <a:off x="59950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us Sign 91">
            <a:extLst>
              <a:ext uri="{FF2B5EF4-FFF2-40B4-BE49-F238E27FC236}">
                <a16:creationId xmlns:a16="http://schemas.microsoft.com/office/drawing/2014/main" id="{92E3CD71-8429-4B08-9BF8-19EEA5807AFE}"/>
              </a:ext>
            </a:extLst>
          </p:cNvPr>
          <p:cNvSpPr/>
          <p:nvPr/>
        </p:nvSpPr>
        <p:spPr>
          <a:xfrm>
            <a:off x="69285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us Sign 92">
            <a:extLst>
              <a:ext uri="{FF2B5EF4-FFF2-40B4-BE49-F238E27FC236}">
                <a16:creationId xmlns:a16="http://schemas.microsoft.com/office/drawing/2014/main" id="{80C8904C-6B07-4EEA-8762-2A8EEC4E8F8E}"/>
              </a:ext>
            </a:extLst>
          </p:cNvPr>
          <p:cNvSpPr/>
          <p:nvPr/>
        </p:nvSpPr>
        <p:spPr>
          <a:xfrm>
            <a:off x="78619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us Sign 93">
            <a:extLst>
              <a:ext uri="{FF2B5EF4-FFF2-40B4-BE49-F238E27FC236}">
                <a16:creationId xmlns:a16="http://schemas.microsoft.com/office/drawing/2014/main" id="{D63FD7D9-43EA-42A7-AE35-27D3F2F3E142}"/>
              </a:ext>
            </a:extLst>
          </p:cNvPr>
          <p:cNvSpPr/>
          <p:nvPr/>
        </p:nvSpPr>
        <p:spPr>
          <a:xfrm>
            <a:off x="87954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us Sign 94">
            <a:extLst>
              <a:ext uri="{FF2B5EF4-FFF2-40B4-BE49-F238E27FC236}">
                <a16:creationId xmlns:a16="http://schemas.microsoft.com/office/drawing/2014/main" id="{BA7397A0-3C10-4A1D-9509-5B8DAFAE91F6}"/>
              </a:ext>
            </a:extLst>
          </p:cNvPr>
          <p:cNvSpPr/>
          <p:nvPr/>
        </p:nvSpPr>
        <p:spPr>
          <a:xfrm>
            <a:off x="97288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us Sign 95">
            <a:extLst>
              <a:ext uri="{FF2B5EF4-FFF2-40B4-BE49-F238E27FC236}">
                <a16:creationId xmlns:a16="http://schemas.microsoft.com/office/drawing/2014/main" id="{7FC58460-A012-44A3-9CEB-BF928B754372}"/>
              </a:ext>
            </a:extLst>
          </p:cNvPr>
          <p:cNvSpPr/>
          <p:nvPr/>
        </p:nvSpPr>
        <p:spPr>
          <a:xfrm>
            <a:off x="13278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lus Sign 96">
            <a:extLst>
              <a:ext uri="{FF2B5EF4-FFF2-40B4-BE49-F238E27FC236}">
                <a16:creationId xmlns:a16="http://schemas.microsoft.com/office/drawing/2014/main" id="{D52F11F7-7D55-4A1C-9877-2A55DF6673E7}"/>
              </a:ext>
            </a:extLst>
          </p:cNvPr>
          <p:cNvSpPr/>
          <p:nvPr/>
        </p:nvSpPr>
        <p:spPr>
          <a:xfrm>
            <a:off x="22612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us Sign 97">
            <a:extLst>
              <a:ext uri="{FF2B5EF4-FFF2-40B4-BE49-F238E27FC236}">
                <a16:creationId xmlns:a16="http://schemas.microsoft.com/office/drawing/2014/main" id="{7F61844E-7847-425F-B012-797F75D47B60}"/>
              </a:ext>
            </a:extLst>
          </p:cNvPr>
          <p:cNvSpPr/>
          <p:nvPr/>
        </p:nvSpPr>
        <p:spPr>
          <a:xfrm>
            <a:off x="31947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us Sign 98">
            <a:extLst>
              <a:ext uri="{FF2B5EF4-FFF2-40B4-BE49-F238E27FC236}">
                <a16:creationId xmlns:a16="http://schemas.microsoft.com/office/drawing/2014/main" id="{BCD5E393-6567-40DF-A20A-E7C9296D071D}"/>
              </a:ext>
            </a:extLst>
          </p:cNvPr>
          <p:cNvSpPr/>
          <p:nvPr/>
        </p:nvSpPr>
        <p:spPr>
          <a:xfrm>
            <a:off x="41281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lus Sign 99">
            <a:extLst>
              <a:ext uri="{FF2B5EF4-FFF2-40B4-BE49-F238E27FC236}">
                <a16:creationId xmlns:a16="http://schemas.microsoft.com/office/drawing/2014/main" id="{85A10180-86C5-48E6-8CFC-AD8B26F5456F}"/>
              </a:ext>
            </a:extLst>
          </p:cNvPr>
          <p:cNvSpPr/>
          <p:nvPr/>
        </p:nvSpPr>
        <p:spPr>
          <a:xfrm>
            <a:off x="50616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us Sign 100">
            <a:extLst>
              <a:ext uri="{FF2B5EF4-FFF2-40B4-BE49-F238E27FC236}">
                <a16:creationId xmlns:a16="http://schemas.microsoft.com/office/drawing/2014/main" id="{8CFD3A3C-E3BD-47E3-BD14-D27CA502E33F}"/>
              </a:ext>
            </a:extLst>
          </p:cNvPr>
          <p:cNvSpPr/>
          <p:nvPr/>
        </p:nvSpPr>
        <p:spPr>
          <a:xfrm>
            <a:off x="59950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us Sign 101">
            <a:extLst>
              <a:ext uri="{FF2B5EF4-FFF2-40B4-BE49-F238E27FC236}">
                <a16:creationId xmlns:a16="http://schemas.microsoft.com/office/drawing/2014/main" id="{4E8C2EAF-BBD3-497A-A5FF-1D5D19487AB5}"/>
              </a:ext>
            </a:extLst>
          </p:cNvPr>
          <p:cNvSpPr/>
          <p:nvPr/>
        </p:nvSpPr>
        <p:spPr>
          <a:xfrm>
            <a:off x="69285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us Sign 102">
            <a:extLst>
              <a:ext uri="{FF2B5EF4-FFF2-40B4-BE49-F238E27FC236}">
                <a16:creationId xmlns:a16="http://schemas.microsoft.com/office/drawing/2014/main" id="{C76F5EC3-C22D-43AF-89B3-DB9F5A023545}"/>
              </a:ext>
            </a:extLst>
          </p:cNvPr>
          <p:cNvSpPr/>
          <p:nvPr/>
        </p:nvSpPr>
        <p:spPr>
          <a:xfrm>
            <a:off x="78619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us Sign 103">
            <a:extLst>
              <a:ext uri="{FF2B5EF4-FFF2-40B4-BE49-F238E27FC236}">
                <a16:creationId xmlns:a16="http://schemas.microsoft.com/office/drawing/2014/main" id="{41CED800-8DF3-4C61-868E-5BF539B95BFD}"/>
              </a:ext>
            </a:extLst>
          </p:cNvPr>
          <p:cNvSpPr/>
          <p:nvPr/>
        </p:nvSpPr>
        <p:spPr>
          <a:xfrm>
            <a:off x="87954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lus Sign 176">
            <a:extLst>
              <a:ext uri="{FF2B5EF4-FFF2-40B4-BE49-F238E27FC236}">
                <a16:creationId xmlns:a16="http://schemas.microsoft.com/office/drawing/2014/main" id="{388F9267-6805-480B-A501-E907EFDF8ADE}"/>
              </a:ext>
            </a:extLst>
          </p:cNvPr>
          <p:cNvSpPr/>
          <p:nvPr/>
        </p:nvSpPr>
        <p:spPr>
          <a:xfrm>
            <a:off x="97288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us Sign 177">
            <a:extLst>
              <a:ext uri="{FF2B5EF4-FFF2-40B4-BE49-F238E27FC236}">
                <a16:creationId xmlns:a16="http://schemas.microsoft.com/office/drawing/2014/main" id="{69C3E208-D9A8-4458-A46B-94942650F051}"/>
              </a:ext>
            </a:extLst>
          </p:cNvPr>
          <p:cNvSpPr/>
          <p:nvPr/>
        </p:nvSpPr>
        <p:spPr>
          <a:xfrm>
            <a:off x="13278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us Sign 178">
            <a:extLst>
              <a:ext uri="{FF2B5EF4-FFF2-40B4-BE49-F238E27FC236}">
                <a16:creationId xmlns:a16="http://schemas.microsoft.com/office/drawing/2014/main" id="{B48FFC99-1FA7-436F-AF28-272306EE0F11}"/>
              </a:ext>
            </a:extLst>
          </p:cNvPr>
          <p:cNvSpPr/>
          <p:nvPr/>
        </p:nvSpPr>
        <p:spPr>
          <a:xfrm>
            <a:off x="22612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lus Sign 179">
            <a:extLst>
              <a:ext uri="{FF2B5EF4-FFF2-40B4-BE49-F238E27FC236}">
                <a16:creationId xmlns:a16="http://schemas.microsoft.com/office/drawing/2014/main" id="{B8DA4A8C-CDA8-4075-AB68-71605590BBB0}"/>
              </a:ext>
            </a:extLst>
          </p:cNvPr>
          <p:cNvSpPr/>
          <p:nvPr/>
        </p:nvSpPr>
        <p:spPr>
          <a:xfrm>
            <a:off x="31947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lus Sign 180">
            <a:extLst>
              <a:ext uri="{FF2B5EF4-FFF2-40B4-BE49-F238E27FC236}">
                <a16:creationId xmlns:a16="http://schemas.microsoft.com/office/drawing/2014/main" id="{9036ABFA-153A-4BEA-A4BF-D19711FF8849}"/>
              </a:ext>
            </a:extLst>
          </p:cNvPr>
          <p:cNvSpPr/>
          <p:nvPr/>
        </p:nvSpPr>
        <p:spPr>
          <a:xfrm>
            <a:off x="41281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lus Sign 181">
            <a:extLst>
              <a:ext uri="{FF2B5EF4-FFF2-40B4-BE49-F238E27FC236}">
                <a16:creationId xmlns:a16="http://schemas.microsoft.com/office/drawing/2014/main" id="{F68F7E09-6C99-4A7D-810B-4BA634B051BB}"/>
              </a:ext>
            </a:extLst>
          </p:cNvPr>
          <p:cNvSpPr/>
          <p:nvPr/>
        </p:nvSpPr>
        <p:spPr>
          <a:xfrm>
            <a:off x="50616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us Sign 182">
            <a:extLst>
              <a:ext uri="{FF2B5EF4-FFF2-40B4-BE49-F238E27FC236}">
                <a16:creationId xmlns:a16="http://schemas.microsoft.com/office/drawing/2014/main" id="{603D9706-D4E8-4690-91A9-5434F0C29E1C}"/>
              </a:ext>
            </a:extLst>
          </p:cNvPr>
          <p:cNvSpPr/>
          <p:nvPr/>
        </p:nvSpPr>
        <p:spPr>
          <a:xfrm>
            <a:off x="59950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us Sign 183">
            <a:extLst>
              <a:ext uri="{FF2B5EF4-FFF2-40B4-BE49-F238E27FC236}">
                <a16:creationId xmlns:a16="http://schemas.microsoft.com/office/drawing/2014/main" id="{2BD29300-55BA-4098-8754-346EFA479B5D}"/>
              </a:ext>
            </a:extLst>
          </p:cNvPr>
          <p:cNvSpPr/>
          <p:nvPr/>
        </p:nvSpPr>
        <p:spPr>
          <a:xfrm>
            <a:off x="69285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us Sign 184">
            <a:extLst>
              <a:ext uri="{FF2B5EF4-FFF2-40B4-BE49-F238E27FC236}">
                <a16:creationId xmlns:a16="http://schemas.microsoft.com/office/drawing/2014/main" id="{4BC17626-E529-466B-8C7A-A5B474407378}"/>
              </a:ext>
            </a:extLst>
          </p:cNvPr>
          <p:cNvSpPr/>
          <p:nvPr/>
        </p:nvSpPr>
        <p:spPr>
          <a:xfrm>
            <a:off x="78619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us Sign 185">
            <a:extLst>
              <a:ext uri="{FF2B5EF4-FFF2-40B4-BE49-F238E27FC236}">
                <a16:creationId xmlns:a16="http://schemas.microsoft.com/office/drawing/2014/main" id="{70F87F21-A417-42ED-A641-1CE0D8DBA9C1}"/>
              </a:ext>
            </a:extLst>
          </p:cNvPr>
          <p:cNvSpPr/>
          <p:nvPr/>
        </p:nvSpPr>
        <p:spPr>
          <a:xfrm>
            <a:off x="87954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us Sign 186">
            <a:extLst>
              <a:ext uri="{FF2B5EF4-FFF2-40B4-BE49-F238E27FC236}">
                <a16:creationId xmlns:a16="http://schemas.microsoft.com/office/drawing/2014/main" id="{F5E7C618-8A1C-43B4-A276-A33281CEB362}"/>
              </a:ext>
            </a:extLst>
          </p:cNvPr>
          <p:cNvSpPr/>
          <p:nvPr/>
        </p:nvSpPr>
        <p:spPr>
          <a:xfrm>
            <a:off x="97288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lus Sign 187">
            <a:extLst>
              <a:ext uri="{FF2B5EF4-FFF2-40B4-BE49-F238E27FC236}">
                <a16:creationId xmlns:a16="http://schemas.microsoft.com/office/drawing/2014/main" id="{BF8B1A6A-6C2D-43A9-A54F-375FD0FB57BA}"/>
              </a:ext>
            </a:extLst>
          </p:cNvPr>
          <p:cNvSpPr/>
          <p:nvPr/>
        </p:nvSpPr>
        <p:spPr>
          <a:xfrm>
            <a:off x="13278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us Sign 188">
            <a:extLst>
              <a:ext uri="{FF2B5EF4-FFF2-40B4-BE49-F238E27FC236}">
                <a16:creationId xmlns:a16="http://schemas.microsoft.com/office/drawing/2014/main" id="{402DEA3F-C7CA-4FE6-9C2C-922E69914D40}"/>
              </a:ext>
            </a:extLst>
          </p:cNvPr>
          <p:cNvSpPr/>
          <p:nvPr/>
        </p:nvSpPr>
        <p:spPr>
          <a:xfrm>
            <a:off x="22612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us Sign 189">
            <a:extLst>
              <a:ext uri="{FF2B5EF4-FFF2-40B4-BE49-F238E27FC236}">
                <a16:creationId xmlns:a16="http://schemas.microsoft.com/office/drawing/2014/main" id="{187FE553-1D89-4F63-B63B-92FC5B3BE020}"/>
              </a:ext>
            </a:extLst>
          </p:cNvPr>
          <p:cNvSpPr/>
          <p:nvPr/>
        </p:nvSpPr>
        <p:spPr>
          <a:xfrm>
            <a:off x="31947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lus Sign 190">
            <a:extLst>
              <a:ext uri="{FF2B5EF4-FFF2-40B4-BE49-F238E27FC236}">
                <a16:creationId xmlns:a16="http://schemas.microsoft.com/office/drawing/2014/main" id="{FE018C97-E878-4319-851C-BCDB9AC3B923}"/>
              </a:ext>
            </a:extLst>
          </p:cNvPr>
          <p:cNvSpPr/>
          <p:nvPr/>
        </p:nvSpPr>
        <p:spPr>
          <a:xfrm>
            <a:off x="41281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us Sign 191">
            <a:extLst>
              <a:ext uri="{FF2B5EF4-FFF2-40B4-BE49-F238E27FC236}">
                <a16:creationId xmlns:a16="http://schemas.microsoft.com/office/drawing/2014/main" id="{6352DEC2-A0A4-4895-8C09-E0B1140A6816}"/>
              </a:ext>
            </a:extLst>
          </p:cNvPr>
          <p:cNvSpPr/>
          <p:nvPr/>
        </p:nvSpPr>
        <p:spPr>
          <a:xfrm>
            <a:off x="50616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us Sign 192">
            <a:extLst>
              <a:ext uri="{FF2B5EF4-FFF2-40B4-BE49-F238E27FC236}">
                <a16:creationId xmlns:a16="http://schemas.microsoft.com/office/drawing/2014/main" id="{F2A55E9B-2E26-4FE0-B238-7B949D224CE8}"/>
              </a:ext>
            </a:extLst>
          </p:cNvPr>
          <p:cNvSpPr/>
          <p:nvPr/>
        </p:nvSpPr>
        <p:spPr>
          <a:xfrm>
            <a:off x="59950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lus Sign 193">
            <a:extLst>
              <a:ext uri="{FF2B5EF4-FFF2-40B4-BE49-F238E27FC236}">
                <a16:creationId xmlns:a16="http://schemas.microsoft.com/office/drawing/2014/main" id="{FE96C35C-39AD-436C-A713-3B70B9EFE593}"/>
              </a:ext>
            </a:extLst>
          </p:cNvPr>
          <p:cNvSpPr/>
          <p:nvPr/>
        </p:nvSpPr>
        <p:spPr>
          <a:xfrm>
            <a:off x="69285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us Sign 194">
            <a:extLst>
              <a:ext uri="{FF2B5EF4-FFF2-40B4-BE49-F238E27FC236}">
                <a16:creationId xmlns:a16="http://schemas.microsoft.com/office/drawing/2014/main" id="{4F841CDF-5B8E-493E-8B1C-DC27AFF12EAD}"/>
              </a:ext>
            </a:extLst>
          </p:cNvPr>
          <p:cNvSpPr/>
          <p:nvPr/>
        </p:nvSpPr>
        <p:spPr>
          <a:xfrm>
            <a:off x="78619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lus Sign 195">
            <a:extLst>
              <a:ext uri="{FF2B5EF4-FFF2-40B4-BE49-F238E27FC236}">
                <a16:creationId xmlns:a16="http://schemas.microsoft.com/office/drawing/2014/main" id="{AF889F1B-8395-45CE-BBDB-1E455BE21EC1}"/>
              </a:ext>
            </a:extLst>
          </p:cNvPr>
          <p:cNvSpPr/>
          <p:nvPr/>
        </p:nvSpPr>
        <p:spPr>
          <a:xfrm>
            <a:off x="87954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lus Sign 196">
            <a:extLst>
              <a:ext uri="{FF2B5EF4-FFF2-40B4-BE49-F238E27FC236}">
                <a16:creationId xmlns:a16="http://schemas.microsoft.com/office/drawing/2014/main" id="{8180EC0E-7A2B-46BD-996B-7A532A9F7C15}"/>
              </a:ext>
            </a:extLst>
          </p:cNvPr>
          <p:cNvSpPr/>
          <p:nvPr/>
        </p:nvSpPr>
        <p:spPr>
          <a:xfrm>
            <a:off x="97288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us Sign 197">
            <a:extLst>
              <a:ext uri="{FF2B5EF4-FFF2-40B4-BE49-F238E27FC236}">
                <a16:creationId xmlns:a16="http://schemas.microsoft.com/office/drawing/2014/main" id="{30165FFD-EC9F-4662-8E59-8ED6AB72DAF4}"/>
              </a:ext>
            </a:extLst>
          </p:cNvPr>
          <p:cNvSpPr/>
          <p:nvPr/>
        </p:nvSpPr>
        <p:spPr>
          <a:xfrm>
            <a:off x="13278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lus Sign 198">
            <a:extLst>
              <a:ext uri="{FF2B5EF4-FFF2-40B4-BE49-F238E27FC236}">
                <a16:creationId xmlns:a16="http://schemas.microsoft.com/office/drawing/2014/main" id="{E5262CBE-F5F7-44FA-A87B-B3BF778C28D9}"/>
              </a:ext>
            </a:extLst>
          </p:cNvPr>
          <p:cNvSpPr/>
          <p:nvPr/>
        </p:nvSpPr>
        <p:spPr>
          <a:xfrm>
            <a:off x="22612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lus Sign 199">
            <a:extLst>
              <a:ext uri="{FF2B5EF4-FFF2-40B4-BE49-F238E27FC236}">
                <a16:creationId xmlns:a16="http://schemas.microsoft.com/office/drawing/2014/main" id="{19C42872-5B9A-450D-8459-EC10C8043284}"/>
              </a:ext>
            </a:extLst>
          </p:cNvPr>
          <p:cNvSpPr/>
          <p:nvPr/>
        </p:nvSpPr>
        <p:spPr>
          <a:xfrm>
            <a:off x="31947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lus Sign 200">
            <a:extLst>
              <a:ext uri="{FF2B5EF4-FFF2-40B4-BE49-F238E27FC236}">
                <a16:creationId xmlns:a16="http://schemas.microsoft.com/office/drawing/2014/main" id="{7FAFD93E-B350-404C-96B1-B6294C6B8F58}"/>
              </a:ext>
            </a:extLst>
          </p:cNvPr>
          <p:cNvSpPr/>
          <p:nvPr/>
        </p:nvSpPr>
        <p:spPr>
          <a:xfrm>
            <a:off x="41281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us Sign 201">
            <a:extLst>
              <a:ext uri="{FF2B5EF4-FFF2-40B4-BE49-F238E27FC236}">
                <a16:creationId xmlns:a16="http://schemas.microsoft.com/office/drawing/2014/main" id="{EAF02CC8-20EA-4314-A0DB-6D79C3DA8075}"/>
              </a:ext>
            </a:extLst>
          </p:cNvPr>
          <p:cNvSpPr/>
          <p:nvPr/>
        </p:nvSpPr>
        <p:spPr>
          <a:xfrm>
            <a:off x="50616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Plus Sign 202">
            <a:extLst>
              <a:ext uri="{FF2B5EF4-FFF2-40B4-BE49-F238E27FC236}">
                <a16:creationId xmlns:a16="http://schemas.microsoft.com/office/drawing/2014/main" id="{51F65690-F6C0-4D2D-B94F-5F40B02E10CD}"/>
              </a:ext>
            </a:extLst>
          </p:cNvPr>
          <p:cNvSpPr/>
          <p:nvPr/>
        </p:nvSpPr>
        <p:spPr>
          <a:xfrm>
            <a:off x="59950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lus Sign 203">
            <a:extLst>
              <a:ext uri="{FF2B5EF4-FFF2-40B4-BE49-F238E27FC236}">
                <a16:creationId xmlns:a16="http://schemas.microsoft.com/office/drawing/2014/main" id="{15D244B2-4597-4E62-A6B2-95FC30B6308D}"/>
              </a:ext>
            </a:extLst>
          </p:cNvPr>
          <p:cNvSpPr/>
          <p:nvPr/>
        </p:nvSpPr>
        <p:spPr>
          <a:xfrm>
            <a:off x="69285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lus Sign 204">
            <a:extLst>
              <a:ext uri="{FF2B5EF4-FFF2-40B4-BE49-F238E27FC236}">
                <a16:creationId xmlns:a16="http://schemas.microsoft.com/office/drawing/2014/main" id="{0947E955-E4B7-487B-AB2E-74A2A358CA93}"/>
              </a:ext>
            </a:extLst>
          </p:cNvPr>
          <p:cNvSpPr/>
          <p:nvPr/>
        </p:nvSpPr>
        <p:spPr>
          <a:xfrm>
            <a:off x="78619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us Sign 205">
            <a:extLst>
              <a:ext uri="{FF2B5EF4-FFF2-40B4-BE49-F238E27FC236}">
                <a16:creationId xmlns:a16="http://schemas.microsoft.com/office/drawing/2014/main" id="{C0570BB5-909D-43F9-AA21-D44A3784A36E}"/>
              </a:ext>
            </a:extLst>
          </p:cNvPr>
          <p:cNvSpPr/>
          <p:nvPr/>
        </p:nvSpPr>
        <p:spPr>
          <a:xfrm>
            <a:off x="87954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us Sign 206">
            <a:extLst>
              <a:ext uri="{FF2B5EF4-FFF2-40B4-BE49-F238E27FC236}">
                <a16:creationId xmlns:a16="http://schemas.microsoft.com/office/drawing/2014/main" id="{F6041234-4DC3-4995-9DB7-AEED3BC0705D}"/>
              </a:ext>
            </a:extLst>
          </p:cNvPr>
          <p:cNvSpPr/>
          <p:nvPr/>
        </p:nvSpPr>
        <p:spPr>
          <a:xfrm>
            <a:off x="97288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lus Sign 207">
            <a:extLst>
              <a:ext uri="{FF2B5EF4-FFF2-40B4-BE49-F238E27FC236}">
                <a16:creationId xmlns:a16="http://schemas.microsoft.com/office/drawing/2014/main" id="{470A0578-A1D3-4CE1-B1AB-EB9D1F292A12}"/>
              </a:ext>
            </a:extLst>
          </p:cNvPr>
          <p:cNvSpPr/>
          <p:nvPr/>
        </p:nvSpPr>
        <p:spPr>
          <a:xfrm>
            <a:off x="13278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1436F4A0-F784-4F85-B1C7-664B89FE8F19}"/>
              </a:ext>
            </a:extLst>
          </p:cNvPr>
          <p:cNvGrpSpPr/>
          <p:nvPr/>
        </p:nvGrpSpPr>
        <p:grpSpPr>
          <a:xfrm>
            <a:off x="6768940" y="4324392"/>
            <a:ext cx="4653022" cy="1226917"/>
            <a:chOff x="6768940" y="4324392"/>
            <a:chExt cx="4653022" cy="1226917"/>
          </a:xfrm>
        </p:grpSpPr>
        <p:sp>
          <p:nvSpPr>
            <p:cNvPr id="106" name="Rectangle: Rounded Corners 105">
              <a:extLst>
                <a:ext uri="{FF2B5EF4-FFF2-40B4-BE49-F238E27FC236}">
                  <a16:creationId xmlns:a16="http://schemas.microsoft.com/office/drawing/2014/main" id="{4FEF9EFC-8482-46C9-9348-2871A02C985E}"/>
                </a:ext>
              </a:extLst>
            </p:cNvPr>
            <p:cNvSpPr/>
            <p:nvPr/>
          </p:nvSpPr>
          <p:spPr>
            <a:xfrm>
              <a:off x="6768940" y="4324392"/>
              <a:ext cx="4653022" cy="1226917"/>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C8617863-9EE8-4D51-996C-B8DADA205747}"/>
                </a:ext>
              </a:extLst>
            </p:cNvPr>
            <p:cNvSpPr txBox="1"/>
            <p:nvPr/>
          </p:nvSpPr>
          <p:spPr>
            <a:xfrm>
              <a:off x="7066586" y="4475086"/>
              <a:ext cx="4177335" cy="923330"/>
            </a:xfrm>
            <a:prstGeom prst="rect">
              <a:avLst/>
            </a:prstGeom>
            <a:noFill/>
          </p:spPr>
          <p:txBody>
            <a:bodyPr wrap="square" rtlCol="0">
              <a:spAutoFit/>
            </a:bodyPr>
            <a:lstStyle/>
            <a:p>
              <a:r>
                <a:rPr lang="en-US" dirty="0">
                  <a:solidFill>
                    <a:schemeClr val="bg1"/>
                  </a:solidFill>
                  <a:latin typeface="Georgia" panose="02040502050405020303" pitchFamily="18" charset="0"/>
                </a:rPr>
                <a:t>Double Cheeseburger with fresh lettuce, onion, tomatoes, and chicken patty with tomato salsa sauce</a:t>
              </a:r>
            </a:p>
          </p:txBody>
        </p:sp>
      </p:grpSp>
      <p:grpSp>
        <p:nvGrpSpPr>
          <p:cNvPr id="113" name="Group 112">
            <a:extLst>
              <a:ext uri="{FF2B5EF4-FFF2-40B4-BE49-F238E27FC236}">
                <a16:creationId xmlns:a16="http://schemas.microsoft.com/office/drawing/2014/main" id="{E35C334A-1DFA-4F43-999C-9D9D5457248F}"/>
              </a:ext>
            </a:extLst>
          </p:cNvPr>
          <p:cNvGrpSpPr/>
          <p:nvPr/>
        </p:nvGrpSpPr>
        <p:grpSpPr>
          <a:xfrm>
            <a:off x="3181431" y="3559343"/>
            <a:ext cx="3707114" cy="2763456"/>
            <a:chOff x="3181431" y="3559343"/>
            <a:chExt cx="3707114" cy="2763456"/>
          </a:xfrm>
        </p:grpSpPr>
        <p:sp>
          <p:nvSpPr>
            <p:cNvPr id="107" name="Rectangle: Rounded Corners 106">
              <a:extLst>
                <a:ext uri="{FF2B5EF4-FFF2-40B4-BE49-F238E27FC236}">
                  <a16:creationId xmlns:a16="http://schemas.microsoft.com/office/drawing/2014/main" id="{3729A160-7DD2-4813-841F-BC4574065CA3}"/>
                </a:ext>
              </a:extLst>
            </p:cNvPr>
            <p:cNvSpPr/>
            <p:nvPr/>
          </p:nvSpPr>
          <p:spPr>
            <a:xfrm>
              <a:off x="3181431" y="3559343"/>
              <a:ext cx="3707114" cy="2763456"/>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Picture 107" descr="A close up of a sandwich&#10;&#10;Description generated with very high confidence">
              <a:extLst>
                <a:ext uri="{FF2B5EF4-FFF2-40B4-BE49-F238E27FC236}">
                  <a16:creationId xmlns:a16="http://schemas.microsoft.com/office/drawing/2014/main" id="{A6F00540-B7E5-4573-B86C-28856EAA5F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3301037" y="3659970"/>
              <a:ext cx="3467903" cy="2555763"/>
            </a:xfrm>
            <a:prstGeom prst="rect">
              <a:avLst/>
            </a:prstGeom>
          </p:spPr>
        </p:pic>
      </p:grpSp>
      <p:grpSp>
        <p:nvGrpSpPr>
          <p:cNvPr id="111" name="Group 110">
            <a:extLst>
              <a:ext uri="{FF2B5EF4-FFF2-40B4-BE49-F238E27FC236}">
                <a16:creationId xmlns:a16="http://schemas.microsoft.com/office/drawing/2014/main" id="{778A74D3-11C0-412C-A6AE-211A6691CEA2}"/>
              </a:ext>
            </a:extLst>
          </p:cNvPr>
          <p:cNvGrpSpPr/>
          <p:nvPr/>
        </p:nvGrpSpPr>
        <p:grpSpPr>
          <a:xfrm>
            <a:off x="4199360" y="1437070"/>
            <a:ext cx="4653022" cy="1226917"/>
            <a:chOff x="4199360" y="1437070"/>
            <a:chExt cx="4653022" cy="1226917"/>
          </a:xfrm>
          <a:solidFill>
            <a:srgbClr val="C30023"/>
          </a:solidFill>
        </p:grpSpPr>
        <p:sp>
          <p:nvSpPr>
            <p:cNvPr id="5" name="Rectangle: Rounded Corners 4">
              <a:extLst>
                <a:ext uri="{FF2B5EF4-FFF2-40B4-BE49-F238E27FC236}">
                  <a16:creationId xmlns:a16="http://schemas.microsoft.com/office/drawing/2014/main" id="{57CAB625-AF96-4A61-AD62-FC47DBF2F3F0}"/>
                </a:ext>
              </a:extLst>
            </p:cNvPr>
            <p:cNvSpPr/>
            <p:nvPr/>
          </p:nvSpPr>
          <p:spPr>
            <a:xfrm>
              <a:off x="4199360" y="1437070"/>
              <a:ext cx="4653022" cy="12269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41745267-42F6-45E8-B41D-2760E692DC71}"/>
                </a:ext>
              </a:extLst>
            </p:cNvPr>
            <p:cNvSpPr txBox="1"/>
            <p:nvPr/>
          </p:nvSpPr>
          <p:spPr>
            <a:xfrm>
              <a:off x="4468954" y="1540433"/>
              <a:ext cx="4177335" cy="646331"/>
            </a:xfrm>
            <a:prstGeom prst="rect">
              <a:avLst/>
            </a:prstGeom>
            <a:grpFill/>
          </p:spPr>
          <p:txBody>
            <a:bodyPr wrap="square" rtlCol="0">
              <a:spAutoFit/>
            </a:bodyPr>
            <a:lstStyle/>
            <a:p>
              <a:r>
                <a:rPr lang="en-US" dirty="0">
                  <a:solidFill>
                    <a:schemeClr val="bg1"/>
                  </a:solidFill>
                  <a:latin typeface="Georgia" panose="02040502050405020303" pitchFamily="18" charset="0"/>
                </a:rPr>
                <a:t>Cheeseburger with fresh lettuce, onion, tacos, and tomato salsa sauce</a:t>
              </a:r>
            </a:p>
          </p:txBody>
        </p:sp>
      </p:grpSp>
      <p:grpSp>
        <p:nvGrpSpPr>
          <p:cNvPr id="112" name="Group 111">
            <a:extLst>
              <a:ext uri="{FF2B5EF4-FFF2-40B4-BE49-F238E27FC236}">
                <a16:creationId xmlns:a16="http://schemas.microsoft.com/office/drawing/2014/main" id="{CBF816C7-9810-4842-9FCF-5829F9EC6901}"/>
              </a:ext>
            </a:extLst>
          </p:cNvPr>
          <p:cNvGrpSpPr/>
          <p:nvPr/>
        </p:nvGrpSpPr>
        <p:grpSpPr>
          <a:xfrm>
            <a:off x="611851" y="665544"/>
            <a:ext cx="3707114" cy="2763456"/>
            <a:chOff x="611851" y="665544"/>
            <a:chExt cx="3707114" cy="2763456"/>
          </a:xfrm>
        </p:grpSpPr>
        <p:sp>
          <p:nvSpPr>
            <p:cNvPr id="105" name="Rectangle: Rounded Corners 104">
              <a:extLst>
                <a:ext uri="{FF2B5EF4-FFF2-40B4-BE49-F238E27FC236}">
                  <a16:creationId xmlns:a16="http://schemas.microsoft.com/office/drawing/2014/main" id="{8F67DE1D-E0E3-4928-90B7-BFEC5493D36C}"/>
                </a:ext>
              </a:extLst>
            </p:cNvPr>
            <p:cNvSpPr/>
            <p:nvPr/>
          </p:nvSpPr>
          <p:spPr>
            <a:xfrm>
              <a:off x="611851" y="665544"/>
              <a:ext cx="3707114" cy="2763456"/>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andwich&#10;&#10;Description generated with very high confidence">
              <a:extLst>
                <a:ext uri="{FF2B5EF4-FFF2-40B4-BE49-F238E27FC236}">
                  <a16:creationId xmlns:a16="http://schemas.microsoft.com/office/drawing/2014/main" id="{454D1486-DAB7-4B20-A5BB-8769F39AA3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7" y="766171"/>
              <a:ext cx="3467903" cy="2555763"/>
            </a:xfrm>
            <a:prstGeom prst="rect">
              <a:avLst/>
            </a:prstGeom>
          </p:spPr>
        </p:pic>
      </p:grpSp>
    </p:spTree>
    <p:extLst>
      <p:ext uri="{BB962C8B-B14F-4D97-AF65-F5344CB8AC3E}">
        <p14:creationId xmlns:p14="http://schemas.microsoft.com/office/powerpoint/2010/main" val="2725131154"/>
      </p:ext>
    </p:extLst>
  </p:cSld>
  <p:clrMapOvr>
    <a:masterClrMapping/>
  </p:clrMapOvr>
  <p:transition spd="slow" advClick="0" advTm="8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1000" fill="hold"/>
                                        <p:tgtEl>
                                          <p:spTgt spid="117"/>
                                        </p:tgtEl>
                                        <p:attrNameLst>
                                          <p:attrName>ppt_w</p:attrName>
                                        </p:attrNameLst>
                                      </p:cBhvr>
                                      <p:tavLst>
                                        <p:tav tm="0">
                                          <p:val>
                                            <p:fltVal val="0"/>
                                          </p:val>
                                        </p:tav>
                                        <p:tav tm="100000">
                                          <p:val>
                                            <p:strVal val="#ppt_w"/>
                                          </p:val>
                                        </p:tav>
                                      </p:tavLst>
                                    </p:anim>
                                    <p:anim calcmode="lin" valueType="num">
                                      <p:cBhvr>
                                        <p:cTn id="8" dur="1000" fill="hold"/>
                                        <p:tgtEl>
                                          <p:spTgt spid="117"/>
                                        </p:tgtEl>
                                        <p:attrNameLst>
                                          <p:attrName>ppt_h</p:attrName>
                                        </p:attrNameLst>
                                      </p:cBhvr>
                                      <p:tavLst>
                                        <p:tav tm="0">
                                          <p:val>
                                            <p:fltVal val="0"/>
                                          </p:val>
                                        </p:tav>
                                        <p:tav tm="100000">
                                          <p:val>
                                            <p:strVal val="#ppt_h"/>
                                          </p:val>
                                        </p:tav>
                                      </p:tavLst>
                                    </p:anim>
                                    <p:anim calcmode="lin" valueType="num">
                                      <p:cBhvr>
                                        <p:cTn id="9" dur="1000" fill="hold"/>
                                        <p:tgtEl>
                                          <p:spTgt spid="117"/>
                                        </p:tgtEl>
                                        <p:attrNameLst>
                                          <p:attrName>style.rotation</p:attrName>
                                        </p:attrNameLst>
                                      </p:cBhvr>
                                      <p:tavLst>
                                        <p:tav tm="0">
                                          <p:val>
                                            <p:fltVal val="360"/>
                                          </p:val>
                                        </p:tav>
                                        <p:tav tm="100000">
                                          <p:val>
                                            <p:fltVal val="0"/>
                                          </p:val>
                                        </p:tav>
                                      </p:tavLst>
                                    </p:anim>
                                    <p:animEffect transition="in" filter="fade">
                                      <p:cBhvr>
                                        <p:cTn id="10" dur="1000"/>
                                        <p:tgtEl>
                                          <p:spTgt spid="117"/>
                                        </p:tgtEl>
                                      </p:cBhvr>
                                    </p:animEffect>
                                  </p:childTnLst>
                                </p:cTn>
                              </p:par>
                              <p:par>
                                <p:cTn id="11" presetID="49" presetClass="entr" presetSubtype="0" repeatCount="indefinite" decel="10000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p:cTn id="13" dur="1000" fill="hold"/>
                                        <p:tgtEl>
                                          <p:spTgt spid="118"/>
                                        </p:tgtEl>
                                        <p:attrNameLst>
                                          <p:attrName>ppt_w</p:attrName>
                                        </p:attrNameLst>
                                      </p:cBhvr>
                                      <p:tavLst>
                                        <p:tav tm="0">
                                          <p:val>
                                            <p:fltVal val="0"/>
                                          </p:val>
                                        </p:tav>
                                        <p:tav tm="100000">
                                          <p:val>
                                            <p:strVal val="#ppt_w"/>
                                          </p:val>
                                        </p:tav>
                                      </p:tavLst>
                                    </p:anim>
                                    <p:anim calcmode="lin" valueType="num">
                                      <p:cBhvr>
                                        <p:cTn id="14" dur="1000" fill="hold"/>
                                        <p:tgtEl>
                                          <p:spTgt spid="118"/>
                                        </p:tgtEl>
                                        <p:attrNameLst>
                                          <p:attrName>ppt_h</p:attrName>
                                        </p:attrNameLst>
                                      </p:cBhvr>
                                      <p:tavLst>
                                        <p:tav tm="0">
                                          <p:val>
                                            <p:fltVal val="0"/>
                                          </p:val>
                                        </p:tav>
                                        <p:tav tm="100000">
                                          <p:val>
                                            <p:strVal val="#ppt_h"/>
                                          </p:val>
                                        </p:tav>
                                      </p:tavLst>
                                    </p:anim>
                                    <p:anim calcmode="lin" valueType="num">
                                      <p:cBhvr>
                                        <p:cTn id="15" dur="1000" fill="hold"/>
                                        <p:tgtEl>
                                          <p:spTgt spid="118"/>
                                        </p:tgtEl>
                                        <p:attrNameLst>
                                          <p:attrName>style.rotation</p:attrName>
                                        </p:attrNameLst>
                                      </p:cBhvr>
                                      <p:tavLst>
                                        <p:tav tm="0">
                                          <p:val>
                                            <p:fltVal val="360"/>
                                          </p:val>
                                        </p:tav>
                                        <p:tav tm="100000">
                                          <p:val>
                                            <p:fltVal val="0"/>
                                          </p:val>
                                        </p:tav>
                                      </p:tavLst>
                                    </p:anim>
                                    <p:animEffect transition="in" filter="fade">
                                      <p:cBhvr>
                                        <p:cTn id="16" dur="1000"/>
                                        <p:tgtEl>
                                          <p:spTgt spid="118"/>
                                        </p:tgtEl>
                                      </p:cBhvr>
                                    </p:animEffect>
                                  </p:childTnLst>
                                </p:cTn>
                              </p:par>
                              <p:par>
                                <p:cTn id="17" presetID="49" presetClass="entr" presetSubtype="0" repeatCount="indefinite" decel="100000" fill="hold" grpId="0" nodeType="withEffect">
                                  <p:stCondLst>
                                    <p:cond delay="20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1000" fill="hold"/>
                                        <p:tgtEl>
                                          <p:spTgt spid="119"/>
                                        </p:tgtEl>
                                        <p:attrNameLst>
                                          <p:attrName>ppt_w</p:attrName>
                                        </p:attrNameLst>
                                      </p:cBhvr>
                                      <p:tavLst>
                                        <p:tav tm="0">
                                          <p:val>
                                            <p:fltVal val="0"/>
                                          </p:val>
                                        </p:tav>
                                        <p:tav tm="100000">
                                          <p:val>
                                            <p:strVal val="#ppt_w"/>
                                          </p:val>
                                        </p:tav>
                                      </p:tavLst>
                                    </p:anim>
                                    <p:anim calcmode="lin" valueType="num">
                                      <p:cBhvr>
                                        <p:cTn id="20" dur="1000" fill="hold"/>
                                        <p:tgtEl>
                                          <p:spTgt spid="119"/>
                                        </p:tgtEl>
                                        <p:attrNameLst>
                                          <p:attrName>ppt_h</p:attrName>
                                        </p:attrNameLst>
                                      </p:cBhvr>
                                      <p:tavLst>
                                        <p:tav tm="0">
                                          <p:val>
                                            <p:fltVal val="0"/>
                                          </p:val>
                                        </p:tav>
                                        <p:tav tm="100000">
                                          <p:val>
                                            <p:strVal val="#ppt_h"/>
                                          </p:val>
                                        </p:tav>
                                      </p:tavLst>
                                    </p:anim>
                                    <p:anim calcmode="lin" valueType="num">
                                      <p:cBhvr>
                                        <p:cTn id="21" dur="1000" fill="hold"/>
                                        <p:tgtEl>
                                          <p:spTgt spid="119"/>
                                        </p:tgtEl>
                                        <p:attrNameLst>
                                          <p:attrName>style.rotation</p:attrName>
                                        </p:attrNameLst>
                                      </p:cBhvr>
                                      <p:tavLst>
                                        <p:tav tm="0">
                                          <p:val>
                                            <p:fltVal val="360"/>
                                          </p:val>
                                        </p:tav>
                                        <p:tav tm="100000">
                                          <p:val>
                                            <p:fltVal val="0"/>
                                          </p:val>
                                        </p:tav>
                                      </p:tavLst>
                                    </p:anim>
                                    <p:animEffect transition="in" filter="fade">
                                      <p:cBhvr>
                                        <p:cTn id="22" dur="1000"/>
                                        <p:tgtEl>
                                          <p:spTgt spid="119"/>
                                        </p:tgtEl>
                                      </p:cBhvr>
                                    </p:animEffect>
                                  </p:childTnLst>
                                </p:cTn>
                              </p:par>
                              <p:par>
                                <p:cTn id="23" presetID="49" presetClass="entr" presetSubtype="0" repeatCount="indefinite" decel="10000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p:cTn id="25" dur="1000" fill="hold"/>
                                        <p:tgtEl>
                                          <p:spTgt spid="120"/>
                                        </p:tgtEl>
                                        <p:attrNameLst>
                                          <p:attrName>ppt_w</p:attrName>
                                        </p:attrNameLst>
                                      </p:cBhvr>
                                      <p:tavLst>
                                        <p:tav tm="0">
                                          <p:val>
                                            <p:fltVal val="0"/>
                                          </p:val>
                                        </p:tav>
                                        <p:tav tm="100000">
                                          <p:val>
                                            <p:strVal val="#ppt_w"/>
                                          </p:val>
                                        </p:tav>
                                      </p:tavLst>
                                    </p:anim>
                                    <p:anim calcmode="lin" valueType="num">
                                      <p:cBhvr>
                                        <p:cTn id="26" dur="1000" fill="hold"/>
                                        <p:tgtEl>
                                          <p:spTgt spid="120"/>
                                        </p:tgtEl>
                                        <p:attrNameLst>
                                          <p:attrName>ppt_h</p:attrName>
                                        </p:attrNameLst>
                                      </p:cBhvr>
                                      <p:tavLst>
                                        <p:tav tm="0">
                                          <p:val>
                                            <p:fltVal val="0"/>
                                          </p:val>
                                        </p:tav>
                                        <p:tav tm="100000">
                                          <p:val>
                                            <p:strVal val="#ppt_h"/>
                                          </p:val>
                                        </p:tav>
                                      </p:tavLst>
                                    </p:anim>
                                    <p:anim calcmode="lin" valueType="num">
                                      <p:cBhvr>
                                        <p:cTn id="27" dur="1000" fill="hold"/>
                                        <p:tgtEl>
                                          <p:spTgt spid="120"/>
                                        </p:tgtEl>
                                        <p:attrNameLst>
                                          <p:attrName>style.rotation</p:attrName>
                                        </p:attrNameLst>
                                      </p:cBhvr>
                                      <p:tavLst>
                                        <p:tav tm="0">
                                          <p:val>
                                            <p:fltVal val="360"/>
                                          </p:val>
                                        </p:tav>
                                        <p:tav tm="100000">
                                          <p:val>
                                            <p:fltVal val="0"/>
                                          </p:val>
                                        </p:tav>
                                      </p:tavLst>
                                    </p:anim>
                                    <p:animEffect transition="in" filter="fade">
                                      <p:cBhvr>
                                        <p:cTn id="28" dur="1000"/>
                                        <p:tgtEl>
                                          <p:spTgt spid="120"/>
                                        </p:tgtEl>
                                      </p:cBhvr>
                                    </p:animEffect>
                                  </p:childTnLst>
                                </p:cTn>
                              </p:par>
                              <p:par>
                                <p:cTn id="29" presetID="49" presetClass="entr" presetSubtype="0" repeatCount="indefinite" decel="100000" fill="hold" grpId="0" nodeType="withEffect">
                                  <p:stCondLst>
                                    <p:cond delay="200"/>
                                  </p:stCondLst>
                                  <p:childTnLst>
                                    <p:set>
                                      <p:cBhvr>
                                        <p:cTn id="30" dur="1" fill="hold">
                                          <p:stCondLst>
                                            <p:cond delay="0"/>
                                          </p:stCondLst>
                                        </p:cTn>
                                        <p:tgtEl>
                                          <p:spTgt spid="121"/>
                                        </p:tgtEl>
                                        <p:attrNameLst>
                                          <p:attrName>style.visibility</p:attrName>
                                        </p:attrNameLst>
                                      </p:cBhvr>
                                      <p:to>
                                        <p:strVal val="visible"/>
                                      </p:to>
                                    </p:set>
                                    <p:anim calcmode="lin" valueType="num">
                                      <p:cBhvr>
                                        <p:cTn id="31" dur="1000" fill="hold"/>
                                        <p:tgtEl>
                                          <p:spTgt spid="121"/>
                                        </p:tgtEl>
                                        <p:attrNameLst>
                                          <p:attrName>ppt_w</p:attrName>
                                        </p:attrNameLst>
                                      </p:cBhvr>
                                      <p:tavLst>
                                        <p:tav tm="0">
                                          <p:val>
                                            <p:fltVal val="0"/>
                                          </p:val>
                                        </p:tav>
                                        <p:tav tm="100000">
                                          <p:val>
                                            <p:strVal val="#ppt_w"/>
                                          </p:val>
                                        </p:tav>
                                      </p:tavLst>
                                    </p:anim>
                                    <p:anim calcmode="lin" valueType="num">
                                      <p:cBhvr>
                                        <p:cTn id="32" dur="1000" fill="hold"/>
                                        <p:tgtEl>
                                          <p:spTgt spid="121"/>
                                        </p:tgtEl>
                                        <p:attrNameLst>
                                          <p:attrName>ppt_h</p:attrName>
                                        </p:attrNameLst>
                                      </p:cBhvr>
                                      <p:tavLst>
                                        <p:tav tm="0">
                                          <p:val>
                                            <p:fltVal val="0"/>
                                          </p:val>
                                        </p:tav>
                                        <p:tav tm="100000">
                                          <p:val>
                                            <p:strVal val="#ppt_h"/>
                                          </p:val>
                                        </p:tav>
                                      </p:tavLst>
                                    </p:anim>
                                    <p:anim calcmode="lin" valueType="num">
                                      <p:cBhvr>
                                        <p:cTn id="33" dur="1000" fill="hold"/>
                                        <p:tgtEl>
                                          <p:spTgt spid="121"/>
                                        </p:tgtEl>
                                        <p:attrNameLst>
                                          <p:attrName>style.rotation</p:attrName>
                                        </p:attrNameLst>
                                      </p:cBhvr>
                                      <p:tavLst>
                                        <p:tav tm="0">
                                          <p:val>
                                            <p:fltVal val="360"/>
                                          </p:val>
                                        </p:tav>
                                        <p:tav tm="100000">
                                          <p:val>
                                            <p:fltVal val="0"/>
                                          </p:val>
                                        </p:tav>
                                      </p:tavLst>
                                    </p:anim>
                                    <p:animEffect transition="in" filter="fade">
                                      <p:cBhvr>
                                        <p:cTn id="34" dur="1000"/>
                                        <p:tgtEl>
                                          <p:spTgt spid="121"/>
                                        </p:tgtEl>
                                      </p:cBhvr>
                                    </p:animEffect>
                                  </p:childTnLst>
                                </p:cTn>
                              </p:par>
                              <p:par>
                                <p:cTn id="35" presetID="49" presetClass="entr" presetSubtype="0" repeatCount="indefinite" decel="100000"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1000" fill="hold"/>
                                        <p:tgtEl>
                                          <p:spTgt spid="122"/>
                                        </p:tgtEl>
                                        <p:attrNameLst>
                                          <p:attrName>ppt_w</p:attrName>
                                        </p:attrNameLst>
                                      </p:cBhvr>
                                      <p:tavLst>
                                        <p:tav tm="0">
                                          <p:val>
                                            <p:fltVal val="0"/>
                                          </p:val>
                                        </p:tav>
                                        <p:tav tm="100000">
                                          <p:val>
                                            <p:strVal val="#ppt_w"/>
                                          </p:val>
                                        </p:tav>
                                      </p:tavLst>
                                    </p:anim>
                                    <p:anim calcmode="lin" valueType="num">
                                      <p:cBhvr>
                                        <p:cTn id="38" dur="1000" fill="hold"/>
                                        <p:tgtEl>
                                          <p:spTgt spid="122"/>
                                        </p:tgtEl>
                                        <p:attrNameLst>
                                          <p:attrName>ppt_h</p:attrName>
                                        </p:attrNameLst>
                                      </p:cBhvr>
                                      <p:tavLst>
                                        <p:tav tm="0">
                                          <p:val>
                                            <p:fltVal val="0"/>
                                          </p:val>
                                        </p:tav>
                                        <p:tav tm="100000">
                                          <p:val>
                                            <p:strVal val="#ppt_h"/>
                                          </p:val>
                                        </p:tav>
                                      </p:tavLst>
                                    </p:anim>
                                    <p:anim calcmode="lin" valueType="num">
                                      <p:cBhvr>
                                        <p:cTn id="39" dur="1000" fill="hold"/>
                                        <p:tgtEl>
                                          <p:spTgt spid="122"/>
                                        </p:tgtEl>
                                        <p:attrNameLst>
                                          <p:attrName>style.rotation</p:attrName>
                                        </p:attrNameLst>
                                      </p:cBhvr>
                                      <p:tavLst>
                                        <p:tav tm="0">
                                          <p:val>
                                            <p:fltVal val="360"/>
                                          </p:val>
                                        </p:tav>
                                        <p:tav tm="100000">
                                          <p:val>
                                            <p:fltVal val="0"/>
                                          </p:val>
                                        </p:tav>
                                      </p:tavLst>
                                    </p:anim>
                                    <p:animEffect transition="in" filter="fade">
                                      <p:cBhvr>
                                        <p:cTn id="40" dur="1000"/>
                                        <p:tgtEl>
                                          <p:spTgt spid="122"/>
                                        </p:tgtEl>
                                      </p:cBhvr>
                                    </p:animEffect>
                                  </p:childTnLst>
                                </p:cTn>
                              </p:par>
                              <p:par>
                                <p:cTn id="41" presetID="49" presetClass="entr" presetSubtype="0" repeatCount="indefinite" decel="100000" fill="hold" grpId="0" nodeType="withEffect">
                                  <p:stCondLst>
                                    <p:cond delay="200"/>
                                  </p:stCondLst>
                                  <p:childTnLst>
                                    <p:set>
                                      <p:cBhvr>
                                        <p:cTn id="42" dur="1" fill="hold">
                                          <p:stCondLst>
                                            <p:cond delay="0"/>
                                          </p:stCondLst>
                                        </p:cTn>
                                        <p:tgtEl>
                                          <p:spTgt spid="123"/>
                                        </p:tgtEl>
                                        <p:attrNameLst>
                                          <p:attrName>style.visibility</p:attrName>
                                        </p:attrNameLst>
                                      </p:cBhvr>
                                      <p:to>
                                        <p:strVal val="visible"/>
                                      </p:to>
                                    </p:set>
                                    <p:anim calcmode="lin" valueType="num">
                                      <p:cBhvr>
                                        <p:cTn id="43" dur="1000" fill="hold"/>
                                        <p:tgtEl>
                                          <p:spTgt spid="123"/>
                                        </p:tgtEl>
                                        <p:attrNameLst>
                                          <p:attrName>ppt_w</p:attrName>
                                        </p:attrNameLst>
                                      </p:cBhvr>
                                      <p:tavLst>
                                        <p:tav tm="0">
                                          <p:val>
                                            <p:fltVal val="0"/>
                                          </p:val>
                                        </p:tav>
                                        <p:tav tm="100000">
                                          <p:val>
                                            <p:strVal val="#ppt_w"/>
                                          </p:val>
                                        </p:tav>
                                      </p:tavLst>
                                    </p:anim>
                                    <p:anim calcmode="lin" valueType="num">
                                      <p:cBhvr>
                                        <p:cTn id="44" dur="1000" fill="hold"/>
                                        <p:tgtEl>
                                          <p:spTgt spid="123"/>
                                        </p:tgtEl>
                                        <p:attrNameLst>
                                          <p:attrName>ppt_h</p:attrName>
                                        </p:attrNameLst>
                                      </p:cBhvr>
                                      <p:tavLst>
                                        <p:tav tm="0">
                                          <p:val>
                                            <p:fltVal val="0"/>
                                          </p:val>
                                        </p:tav>
                                        <p:tav tm="100000">
                                          <p:val>
                                            <p:strVal val="#ppt_h"/>
                                          </p:val>
                                        </p:tav>
                                      </p:tavLst>
                                    </p:anim>
                                    <p:anim calcmode="lin" valueType="num">
                                      <p:cBhvr>
                                        <p:cTn id="45" dur="1000" fill="hold"/>
                                        <p:tgtEl>
                                          <p:spTgt spid="123"/>
                                        </p:tgtEl>
                                        <p:attrNameLst>
                                          <p:attrName>style.rotation</p:attrName>
                                        </p:attrNameLst>
                                      </p:cBhvr>
                                      <p:tavLst>
                                        <p:tav tm="0">
                                          <p:val>
                                            <p:fltVal val="360"/>
                                          </p:val>
                                        </p:tav>
                                        <p:tav tm="100000">
                                          <p:val>
                                            <p:fltVal val="0"/>
                                          </p:val>
                                        </p:tav>
                                      </p:tavLst>
                                    </p:anim>
                                    <p:animEffect transition="in" filter="fade">
                                      <p:cBhvr>
                                        <p:cTn id="46" dur="1000"/>
                                        <p:tgtEl>
                                          <p:spTgt spid="123"/>
                                        </p:tgtEl>
                                      </p:cBhvr>
                                    </p:animEffect>
                                  </p:childTnLst>
                                </p:cTn>
                              </p:par>
                              <p:par>
                                <p:cTn id="47" presetID="49" presetClass="entr" presetSubtype="0" repeatCount="indefinite" decel="100000"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1000" fill="hold"/>
                                        <p:tgtEl>
                                          <p:spTgt spid="124"/>
                                        </p:tgtEl>
                                        <p:attrNameLst>
                                          <p:attrName>ppt_w</p:attrName>
                                        </p:attrNameLst>
                                      </p:cBhvr>
                                      <p:tavLst>
                                        <p:tav tm="0">
                                          <p:val>
                                            <p:fltVal val="0"/>
                                          </p:val>
                                        </p:tav>
                                        <p:tav tm="100000">
                                          <p:val>
                                            <p:strVal val="#ppt_w"/>
                                          </p:val>
                                        </p:tav>
                                      </p:tavLst>
                                    </p:anim>
                                    <p:anim calcmode="lin" valueType="num">
                                      <p:cBhvr>
                                        <p:cTn id="50" dur="1000" fill="hold"/>
                                        <p:tgtEl>
                                          <p:spTgt spid="124"/>
                                        </p:tgtEl>
                                        <p:attrNameLst>
                                          <p:attrName>ppt_h</p:attrName>
                                        </p:attrNameLst>
                                      </p:cBhvr>
                                      <p:tavLst>
                                        <p:tav tm="0">
                                          <p:val>
                                            <p:fltVal val="0"/>
                                          </p:val>
                                        </p:tav>
                                        <p:tav tm="100000">
                                          <p:val>
                                            <p:strVal val="#ppt_h"/>
                                          </p:val>
                                        </p:tav>
                                      </p:tavLst>
                                    </p:anim>
                                    <p:anim calcmode="lin" valueType="num">
                                      <p:cBhvr>
                                        <p:cTn id="51" dur="1000" fill="hold"/>
                                        <p:tgtEl>
                                          <p:spTgt spid="124"/>
                                        </p:tgtEl>
                                        <p:attrNameLst>
                                          <p:attrName>style.rotation</p:attrName>
                                        </p:attrNameLst>
                                      </p:cBhvr>
                                      <p:tavLst>
                                        <p:tav tm="0">
                                          <p:val>
                                            <p:fltVal val="360"/>
                                          </p:val>
                                        </p:tav>
                                        <p:tav tm="100000">
                                          <p:val>
                                            <p:fltVal val="0"/>
                                          </p:val>
                                        </p:tav>
                                      </p:tavLst>
                                    </p:anim>
                                    <p:animEffect transition="in" filter="fade">
                                      <p:cBhvr>
                                        <p:cTn id="52" dur="1000"/>
                                        <p:tgtEl>
                                          <p:spTgt spid="124"/>
                                        </p:tgtEl>
                                      </p:cBhvr>
                                    </p:animEffect>
                                  </p:childTnLst>
                                </p:cTn>
                              </p:par>
                              <p:par>
                                <p:cTn id="53" presetID="49" presetClass="entr" presetSubtype="0" repeatCount="indefinite" decel="100000" fill="hold" grpId="0" nodeType="withEffect">
                                  <p:stCondLst>
                                    <p:cond delay="200"/>
                                  </p:stCondLst>
                                  <p:childTnLst>
                                    <p:set>
                                      <p:cBhvr>
                                        <p:cTn id="54" dur="1" fill="hold">
                                          <p:stCondLst>
                                            <p:cond delay="0"/>
                                          </p:stCondLst>
                                        </p:cTn>
                                        <p:tgtEl>
                                          <p:spTgt spid="125"/>
                                        </p:tgtEl>
                                        <p:attrNameLst>
                                          <p:attrName>style.visibility</p:attrName>
                                        </p:attrNameLst>
                                      </p:cBhvr>
                                      <p:to>
                                        <p:strVal val="visible"/>
                                      </p:to>
                                    </p:set>
                                    <p:anim calcmode="lin" valueType="num">
                                      <p:cBhvr>
                                        <p:cTn id="55" dur="1000" fill="hold"/>
                                        <p:tgtEl>
                                          <p:spTgt spid="125"/>
                                        </p:tgtEl>
                                        <p:attrNameLst>
                                          <p:attrName>ppt_w</p:attrName>
                                        </p:attrNameLst>
                                      </p:cBhvr>
                                      <p:tavLst>
                                        <p:tav tm="0">
                                          <p:val>
                                            <p:fltVal val="0"/>
                                          </p:val>
                                        </p:tav>
                                        <p:tav tm="100000">
                                          <p:val>
                                            <p:strVal val="#ppt_w"/>
                                          </p:val>
                                        </p:tav>
                                      </p:tavLst>
                                    </p:anim>
                                    <p:anim calcmode="lin" valueType="num">
                                      <p:cBhvr>
                                        <p:cTn id="56" dur="1000" fill="hold"/>
                                        <p:tgtEl>
                                          <p:spTgt spid="125"/>
                                        </p:tgtEl>
                                        <p:attrNameLst>
                                          <p:attrName>ppt_h</p:attrName>
                                        </p:attrNameLst>
                                      </p:cBhvr>
                                      <p:tavLst>
                                        <p:tav tm="0">
                                          <p:val>
                                            <p:fltVal val="0"/>
                                          </p:val>
                                        </p:tav>
                                        <p:tav tm="100000">
                                          <p:val>
                                            <p:strVal val="#ppt_h"/>
                                          </p:val>
                                        </p:tav>
                                      </p:tavLst>
                                    </p:anim>
                                    <p:anim calcmode="lin" valueType="num">
                                      <p:cBhvr>
                                        <p:cTn id="57" dur="1000" fill="hold"/>
                                        <p:tgtEl>
                                          <p:spTgt spid="125"/>
                                        </p:tgtEl>
                                        <p:attrNameLst>
                                          <p:attrName>style.rotation</p:attrName>
                                        </p:attrNameLst>
                                      </p:cBhvr>
                                      <p:tavLst>
                                        <p:tav tm="0">
                                          <p:val>
                                            <p:fltVal val="360"/>
                                          </p:val>
                                        </p:tav>
                                        <p:tav tm="100000">
                                          <p:val>
                                            <p:fltVal val="0"/>
                                          </p:val>
                                        </p:tav>
                                      </p:tavLst>
                                    </p:anim>
                                    <p:animEffect transition="in" filter="fade">
                                      <p:cBhvr>
                                        <p:cTn id="58" dur="1000"/>
                                        <p:tgtEl>
                                          <p:spTgt spid="125"/>
                                        </p:tgtEl>
                                      </p:cBhvr>
                                    </p:animEffect>
                                  </p:childTnLst>
                                </p:cTn>
                              </p:par>
                              <p:par>
                                <p:cTn id="59" presetID="49" presetClass="entr" presetSubtype="0" repeatCount="indefinite" decel="100000"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anim calcmode="lin" valueType="num">
                                      <p:cBhvr>
                                        <p:cTn id="61" dur="1000" fill="hold"/>
                                        <p:tgtEl>
                                          <p:spTgt spid="126"/>
                                        </p:tgtEl>
                                        <p:attrNameLst>
                                          <p:attrName>ppt_w</p:attrName>
                                        </p:attrNameLst>
                                      </p:cBhvr>
                                      <p:tavLst>
                                        <p:tav tm="0">
                                          <p:val>
                                            <p:fltVal val="0"/>
                                          </p:val>
                                        </p:tav>
                                        <p:tav tm="100000">
                                          <p:val>
                                            <p:strVal val="#ppt_w"/>
                                          </p:val>
                                        </p:tav>
                                      </p:tavLst>
                                    </p:anim>
                                    <p:anim calcmode="lin" valueType="num">
                                      <p:cBhvr>
                                        <p:cTn id="62" dur="1000" fill="hold"/>
                                        <p:tgtEl>
                                          <p:spTgt spid="126"/>
                                        </p:tgtEl>
                                        <p:attrNameLst>
                                          <p:attrName>ppt_h</p:attrName>
                                        </p:attrNameLst>
                                      </p:cBhvr>
                                      <p:tavLst>
                                        <p:tav tm="0">
                                          <p:val>
                                            <p:fltVal val="0"/>
                                          </p:val>
                                        </p:tav>
                                        <p:tav tm="100000">
                                          <p:val>
                                            <p:strVal val="#ppt_h"/>
                                          </p:val>
                                        </p:tav>
                                      </p:tavLst>
                                    </p:anim>
                                    <p:anim calcmode="lin" valueType="num">
                                      <p:cBhvr>
                                        <p:cTn id="63" dur="1000" fill="hold"/>
                                        <p:tgtEl>
                                          <p:spTgt spid="126"/>
                                        </p:tgtEl>
                                        <p:attrNameLst>
                                          <p:attrName>style.rotation</p:attrName>
                                        </p:attrNameLst>
                                      </p:cBhvr>
                                      <p:tavLst>
                                        <p:tav tm="0">
                                          <p:val>
                                            <p:fltVal val="360"/>
                                          </p:val>
                                        </p:tav>
                                        <p:tav tm="100000">
                                          <p:val>
                                            <p:fltVal val="0"/>
                                          </p:val>
                                        </p:tav>
                                      </p:tavLst>
                                    </p:anim>
                                    <p:animEffect transition="in" filter="fade">
                                      <p:cBhvr>
                                        <p:cTn id="64" dur="1000"/>
                                        <p:tgtEl>
                                          <p:spTgt spid="126"/>
                                        </p:tgtEl>
                                      </p:cBhvr>
                                    </p:animEffect>
                                  </p:childTnLst>
                                </p:cTn>
                              </p:par>
                              <p:par>
                                <p:cTn id="65" presetID="49" presetClass="entr" presetSubtype="0" repeatCount="indefinite" decel="10000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cBhvr>
                                        <p:cTn id="67" dur="1000" fill="hold"/>
                                        <p:tgtEl>
                                          <p:spTgt spid="127"/>
                                        </p:tgtEl>
                                        <p:attrNameLst>
                                          <p:attrName>ppt_w</p:attrName>
                                        </p:attrNameLst>
                                      </p:cBhvr>
                                      <p:tavLst>
                                        <p:tav tm="0">
                                          <p:val>
                                            <p:fltVal val="0"/>
                                          </p:val>
                                        </p:tav>
                                        <p:tav tm="100000">
                                          <p:val>
                                            <p:strVal val="#ppt_w"/>
                                          </p:val>
                                        </p:tav>
                                      </p:tavLst>
                                    </p:anim>
                                    <p:anim calcmode="lin" valueType="num">
                                      <p:cBhvr>
                                        <p:cTn id="68" dur="1000" fill="hold"/>
                                        <p:tgtEl>
                                          <p:spTgt spid="127"/>
                                        </p:tgtEl>
                                        <p:attrNameLst>
                                          <p:attrName>ppt_h</p:attrName>
                                        </p:attrNameLst>
                                      </p:cBhvr>
                                      <p:tavLst>
                                        <p:tav tm="0">
                                          <p:val>
                                            <p:fltVal val="0"/>
                                          </p:val>
                                        </p:tav>
                                        <p:tav tm="100000">
                                          <p:val>
                                            <p:strVal val="#ppt_h"/>
                                          </p:val>
                                        </p:tav>
                                      </p:tavLst>
                                    </p:anim>
                                    <p:anim calcmode="lin" valueType="num">
                                      <p:cBhvr>
                                        <p:cTn id="69" dur="1000" fill="hold"/>
                                        <p:tgtEl>
                                          <p:spTgt spid="127"/>
                                        </p:tgtEl>
                                        <p:attrNameLst>
                                          <p:attrName>style.rotation</p:attrName>
                                        </p:attrNameLst>
                                      </p:cBhvr>
                                      <p:tavLst>
                                        <p:tav tm="0">
                                          <p:val>
                                            <p:fltVal val="360"/>
                                          </p:val>
                                        </p:tav>
                                        <p:tav tm="100000">
                                          <p:val>
                                            <p:fltVal val="0"/>
                                          </p:val>
                                        </p:tav>
                                      </p:tavLst>
                                    </p:anim>
                                    <p:animEffect transition="in" filter="fade">
                                      <p:cBhvr>
                                        <p:cTn id="70" dur="1000"/>
                                        <p:tgtEl>
                                          <p:spTgt spid="127"/>
                                        </p:tgtEl>
                                      </p:cBhvr>
                                    </p:animEffect>
                                  </p:childTnLst>
                                </p:cTn>
                              </p:par>
                              <p:par>
                                <p:cTn id="71" presetID="49" presetClass="entr" presetSubtype="0" repeatCount="indefinite" decel="100000" fill="hold" grpId="0" nodeType="withEffect">
                                  <p:stCondLst>
                                    <p:cond delay="200"/>
                                  </p:stCondLst>
                                  <p:childTnLst>
                                    <p:set>
                                      <p:cBhvr>
                                        <p:cTn id="72" dur="1" fill="hold">
                                          <p:stCondLst>
                                            <p:cond delay="0"/>
                                          </p:stCondLst>
                                        </p:cTn>
                                        <p:tgtEl>
                                          <p:spTgt spid="128"/>
                                        </p:tgtEl>
                                        <p:attrNameLst>
                                          <p:attrName>style.visibility</p:attrName>
                                        </p:attrNameLst>
                                      </p:cBhvr>
                                      <p:to>
                                        <p:strVal val="visible"/>
                                      </p:to>
                                    </p:set>
                                    <p:anim calcmode="lin" valueType="num">
                                      <p:cBhvr>
                                        <p:cTn id="73" dur="1000" fill="hold"/>
                                        <p:tgtEl>
                                          <p:spTgt spid="128"/>
                                        </p:tgtEl>
                                        <p:attrNameLst>
                                          <p:attrName>ppt_w</p:attrName>
                                        </p:attrNameLst>
                                      </p:cBhvr>
                                      <p:tavLst>
                                        <p:tav tm="0">
                                          <p:val>
                                            <p:fltVal val="0"/>
                                          </p:val>
                                        </p:tav>
                                        <p:tav tm="100000">
                                          <p:val>
                                            <p:strVal val="#ppt_w"/>
                                          </p:val>
                                        </p:tav>
                                      </p:tavLst>
                                    </p:anim>
                                    <p:anim calcmode="lin" valueType="num">
                                      <p:cBhvr>
                                        <p:cTn id="74" dur="1000" fill="hold"/>
                                        <p:tgtEl>
                                          <p:spTgt spid="128"/>
                                        </p:tgtEl>
                                        <p:attrNameLst>
                                          <p:attrName>ppt_h</p:attrName>
                                        </p:attrNameLst>
                                      </p:cBhvr>
                                      <p:tavLst>
                                        <p:tav tm="0">
                                          <p:val>
                                            <p:fltVal val="0"/>
                                          </p:val>
                                        </p:tav>
                                        <p:tav tm="100000">
                                          <p:val>
                                            <p:strVal val="#ppt_h"/>
                                          </p:val>
                                        </p:tav>
                                      </p:tavLst>
                                    </p:anim>
                                    <p:anim calcmode="lin" valueType="num">
                                      <p:cBhvr>
                                        <p:cTn id="75" dur="1000" fill="hold"/>
                                        <p:tgtEl>
                                          <p:spTgt spid="128"/>
                                        </p:tgtEl>
                                        <p:attrNameLst>
                                          <p:attrName>style.rotation</p:attrName>
                                        </p:attrNameLst>
                                      </p:cBhvr>
                                      <p:tavLst>
                                        <p:tav tm="0">
                                          <p:val>
                                            <p:fltVal val="360"/>
                                          </p:val>
                                        </p:tav>
                                        <p:tav tm="100000">
                                          <p:val>
                                            <p:fltVal val="0"/>
                                          </p:val>
                                        </p:tav>
                                      </p:tavLst>
                                    </p:anim>
                                    <p:animEffect transition="in" filter="fade">
                                      <p:cBhvr>
                                        <p:cTn id="76" dur="1000"/>
                                        <p:tgtEl>
                                          <p:spTgt spid="128"/>
                                        </p:tgtEl>
                                      </p:cBhvr>
                                    </p:animEffect>
                                  </p:childTnLst>
                                </p:cTn>
                              </p:par>
                              <p:par>
                                <p:cTn id="77" presetID="49" presetClass="entr" presetSubtype="0" repeatCount="indefinite" decel="100000" fill="hold" grpId="0" nodeType="withEffect">
                                  <p:stCondLst>
                                    <p:cond delay="0"/>
                                  </p:stCondLst>
                                  <p:childTnLst>
                                    <p:set>
                                      <p:cBhvr>
                                        <p:cTn id="78" dur="1" fill="hold">
                                          <p:stCondLst>
                                            <p:cond delay="0"/>
                                          </p:stCondLst>
                                        </p:cTn>
                                        <p:tgtEl>
                                          <p:spTgt spid="129"/>
                                        </p:tgtEl>
                                        <p:attrNameLst>
                                          <p:attrName>style.visibility</p:attrName>
                                        </p:attrNameLst>
                                      </p:cBhvr>
                                      <p:to>
                                        <p:strVal val="visible"/>
                                      </p:to>
                                    </p:set>
                                    <p:anim calcmode="lin" valueType="num">
                                      <p:cBhvr>
                                        <p:cTn id="79" dur="1000" fill="hold"/>
                                        <p:tgtEl>
                                          <p:spTgt spid="129"/>
                                        </p:tgtEl>
                                        <p:attrNameLst>
                                          <p:attrName>ppt_w</p:attrName>
                                        </p:attrNameLst>
                                      </p:cBhvr>
                                      <p:tavLst>
                                        <p:tav tm="0">
                                          <p:val>
                                            <p:fltVal val="0"/>
                                          </p:val>
                                        </p:tav>
                                        <p:tav tm="100000">
                                          <p:val>
                                            <p:strVal val="#ppt_w"/>
                                          </p:val>
                                        </p:tav>
                                      </p:tavLst>
                                    </p:anim>
                                    <p:anim calcmode="lin" valueType="num">
                                      <p:cBhvr>
                                        <p:cTn id="80" dur="1000" fill="hold"/>
                                        <p:tgtEl>
                                          <p:spTgt spid="129"/>
                                        </p:tgtEl>
                                        <p:attrNameLst>
                                          <p:attrName>ppt_h</p:attrName>
                                        </p:attrNameLst>
                                      </p:cBhvr>
                                      <p:tavLst>
                                        <p:tav tm="0">
                                          <p:val>
                                            <p:fltVal val="0"/>
                                          </p:val>
                                        </p:tav>
                                        <p:tav tm="100000">
                                          <p:val>
                                            <p:strVal val="#ppt_h"/>
                                          </p:val>
                                        </p:tav>
                                      </p:tavLst>
                                    </p:anim>
                                    <p:anim calcmode="lin" valueType="num">
                                      <p:cBhvr>
                                        <p:cTn id="81" dur="1000" fill="hold"/>
                                        <p:tgtEl>
                                          <p:spTgt spid="129"/>
                                        </p:tgtEl>
                                        <p:attrNameLst>
                                          <p:attrName>style.rotation</p:attrName>
                                        </p:attrNameLst>
                                      </p:cBhvr>
                                      <p:tavLst>
                                        <p:tav tm="0">
                                          <p:val>
                                            <p:fltVal val="360"/>
                                          </p:val>
                                        </p:tav>
                                        <p:tav tm="100000">
                                          <p:val>
                                            <p:fltVal val="0"/>
                                          </p:val>
                                        </p:tav>
                                      </p:tavLst>
                                    </p:anim>
                                    <p:animEffect transition="in" filter="fade">
                                      <p:cBhvr>
                                        <p:cTn id="82" dur="1000"/>
                                        <p:tgtEl>
                                          <p:spTgt spid="129"/>
                                        </p:tgtEl>
                                      </p:cBhvr>
                                    </p:animEffect>
                                  </p:childTnLst>
                                </p:cTn>
                              </p:par>
                              <p:par>
                                <p:cTn id="83" presetID="49" presetClass="entr" presetSubtype="0" repeatCount="indefinite" decel="100000" fill="hold" grpId="0" nodeType="withEffect">
                                  <p:stCondLst>
                                    <p:cond delay="200"/>
                                  </p:stCondLst>
                                  <p:childTnLst>
                                    <p:set>
                                      <p:cBhvr>
                                        <p:cTn id="84" dur="1" fill="hold">
                                          <p:stCondLst>
                                            <p:cond delay="0"/>
                                          </p:stCondLst>
                                        </p:cTn>
                                        <p:tgtEl>
                                          <p:spTgt spid="130"/>
                                        </p:tgtEl>
                                        <p:attrNameLst>
                                          <p:attrName>style.visibility</p:attrName>
                                        </p:attrNameLst>
                                      </p:cBhvr>
                                      <p:to>
                                        <p:strVal val="visible"/>
                                      </p:to>
                                    </p:set>
                                    <p:anim calcmode="lin" valueType="num">
                                      <p:cBhvr>
                                        <p:cTn id="85" dur="1000" fill="hold"/>
                                        <p:tgtEl>
                                          <p:spTgt spid="130"/>
                                        </p:tgtEl>
                                        <p:attrNameLst>
                                          <p:attrName>ppt_w</p:attrName>
                                        </p:attrNameLst>
                                      </p:cBhvr>
                                      <p:tavLst>
                                        <p:tav tm="0">
                                          <p:val>
                                            <p:fltVal val="0"/>
                                          </p:val>
                                        </p:tav>
                                        <p:tav tm="100000">
                                          <p:val>
                                            <p:strVal val="#ppt_w"/>
                                          </p:val>
                                        </p:tav>
                                      </p:tavLst>
                                    </p:anim>
                                    <p:anim calcmode="lin" valueType="num">
                                      <p:cBhvr>
                                        <p:cTn id="86" dur="1000" fill="hold"/>
                                        <p:tgtEl>
                                          <p:spTgt spid="130"/>
                                        </p:tgtEl>
                                        <p:attrNameLst>
                                          <p:attrName>ppt_h</p:attrName>
                                        </p:attrNameLst>
                                      </p:cBhvr>
                                      <p:tavLst>
                                        <p:tav tm="0">
                                          <p:val>
                                            <p:fltVal val="0"/>
                                          </p:val>
                                        </p:tav>
                                        <p:tav tm="100000">
                                          <p:val>
                                            <p:strVal val="#ppt_h"/>
                                          </p:val>
                                        </p:tav>
                                      </p:tavLst>
                                    </p:anim>
                                    <p:anim calcmode="lin" valueType="num">
                                      <p:cBhvr>
                                        <p:cTn id="87" dur="1000" fill="hold"/>
                                        <p:tgtEl>
                                          <p:spTgt spid="130"/>
                                        </p:tgtEl>
                                        <p:attrNameLst>
                                          <p:attrName>style.rotation</p:attrName>
                                        </p:attrNameLst>
                                      </p:cBhvr>
                                      <p:tavLst>
                                        <p:tav tm="0">
                                          <p:val>
                                            <p:fltVal val="360"/>
                                          </p:val>
                                        </p:tav>
                                        <p:tav tm="100000">
                                          <p:val>
                                            <p:fltVal val="0"/>
                                          </p:val>
                                        </p:tav>
                                      </p:tavLst>
                                    </p:anim>
                                    <p:animEffect transition="in" filter="fade">
                                      <p:cBhvr>
                                        <p:cTn id="88" dur="1000"/>
                                        <p:tgtEl>
                                          <p:spTgt spid="130"/>
                                        </p:tgtEl>
                                      </p:cBhvr>
                                    </p:animEffect>
                                  </p:childTnLst>
                                </p:cTn>
                              </p:par>
                              <p:par>
                                <p:cTn id="89" presetID="49" presetClass="entr" presetSubtype="0" repeatCount="indefinite" decel="100000" fill="hold" grpId="0" nodeType="with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1000" fill="hold"/>
                                        <p:tgtEl>
                                          <p:spTgt spid="131"/>
                                        </p:tgtEl>
                                        <p:attrNameLst>
                                          <p:attrName>ppt_w</p:attrName>
                                        </p:attrNameLst>
                                      </p:cBhvr>
                                      <p:tavLst>
                                        <p:tav tm="0">
                                          <p:val>
                                            <p:fltVal val="0"/>
                                          </p:val>
                                        </p:tav>
                                        <p:tav tm="100000">
                                          <p:val>
                                            <p:strVal val="#ppt_w"/>
                                          </p:val>
                                        </p:tav>
                                      </p:tavLst>
                                    </p:anim>
                                    <p:anim calcmode="lin" valueType="num">
                                      <p:cBhvr>
                                        <p:cTn id="92" dur="1000" fill="hold"/>
                                        <p:tgtEl>
                                          <p:spTgt spid="131"/>
                                        </p:tgtEl>
                                        <p:attrNameLst>
                                          <p:attrName>ppt_h</p:attrName>
                                        </p:attrNameLst>
                                      </p:cBhvr>
                                      <p:tavLst>
                                        <p:tav tm="0">
                                          <p:val>
                                            <p:fltVal val="0"/>
                                          </p:val>
                                        </p:tav>
                                        <p:tav tm="100000">
                                          <p:val>
                                            <p:strVal val="#ppt_h"/>
                                          </p:val>
                                        </p:tav>
                                      </p:tavLst>
                                    </p:anim>
                                    <p:anim calcmode="lin" valueType="num">
                                      <p:cBhvr>
                                        <p:cTn id="93" dur="1000" fill="hold"/>
                                        <p:tgtEl>
                                          <p:spTgt spid="131"/>
                                        </p:tgtEl>
                                        <p:attrNameLst>
                                          <p:attrName>style.rotation</p:attrName>
                                        </p:attrNameLst>
                                      </p:cBhvr>
                                      <p:tavLst>
                                        <p:tav tm="0">
                                          <p:val>
                                            <p:fltVal val="360"/>
                                          </p:val>
                                        </p:tav>
                                        <p:tav tm="100000">
                                          <p:val>
                                            <p:fltVal val="0"/>
                                          </p:val>
                                        </p:tav>
                                      </p:tavLst>
                                    </p:anim>
                                    <p:animEffect transition="in" filter="fade">
                                      <p:cBhvr>
                                        <p:cTn id="94" dur="1000"/>
                                        <p:tgtEl>
                                          <p:spTgt spid="131"/>
                                        </p:tgtEl>
                                      </p:cBhvr>
                                    </p:animEffect>
                                  </p:childTnLst>
                                </p:cTn>
                              </p:par>
                              <p:par>
                                <p:cTn id="95" presetID="49" presetClass="entr" presetSubtype="0" repeatCount="indefinite" decel="100000" fill="hold" grpId="0" nodeType="withEffect">
                                  <p:stCondLst>
                                    <p:cond delay="200"/>
                                  </p:stCondLst>
                                  <p:childTnLst>
                                    <p:set>
                                      <p:cBhvr>
                                        <p:cTn id="96" dur="1" fill="hold">
                                          <p:stCondLst>
                                            <p:cond delay="0"/>
                                          </p:stCondLst>
                                        </p:cTn>
                                        <p:tgtEl>
                                          <p:spTgt spid="132"/>
                                        </p:tgtEl>
                                        <p:attrNameLst>
                                          <p:attrName>style.visibility</p:attrName>
                                        </p:attrNameLst>
                                      </p:cBhvr>
                                      <p:to>
                                        <p:strVal val="visible"/>
                                      </p:to>
                                    </p:set>
                                    <p:anim calcmode="lin" valueType="num">
                                      <p:cBhvr>
                                        <p:cTn id="97" dur="1000" fill="hold"/>
                                        <p:tgtEl>
                                          <p:spTgt spid="132"/>
                                        </p:tgtEl>
                                        <p:attrNameLst>
                                          <p:attrName>ppt_w</p:attrName>
                                        </p:attrNameLst>
                                      </p:cBhvr>
                                      <p:tavLst>
                                        <p:tav tm="0">
                                          <p:val>
                                            <p:fltVal val="0"/>
                                          </p:val>
                                        </p:tav>
                                        <p:tav tm="100000">
                                          <p:val>
                                            <p:strVal val="#ppt_w"/>
                                          </p:val>
                                        </p:tav>
                                      </p:tavLst>
                                    </p:anim>
                                    <p:anim calcmode="lin" valueType="num">
                                      <p:cBhvr>
                                        <p:cTn id="98" dur="1000" fill="hold"/>
                                        <p:tgtEl>
                                          <p:spTgt spid="132"/>
                                        </p:tgtEl>
                                        <p:attrNameLst>
                                          <p:attrName>ppt_h</p:attrName>
                                        </p:attrNameLst>
                                      </p:cBhvr>
                                      <p:tavLst>
                                        <p:tav tm="0">
                                          <p:val>
                                            <p:fltVal val="0"/>
                                          </p:val>
                                        </p:tav>
                                        <p:tav tm="100000">
                                          <p:val>
                                            <p:strVal val="#ppt_h"/>
                                          </p:val>
                                        </p:tav>
                                      </p:tavLst>
                                    </p:anim>
                                    <p:anim calcmode="lin" valueType="num">
                                      <p:cBhvr>
                                        <p:cTn id="99" dur="1000" fill="hold"/>
                                        <p:tgtEl>
                                          <p:spTgt spid="132"/>
                                        </p:tgtEl>
                                        <p:attrNameLst>
                                          <p:attrName>style.rotation</p:attrName>
                                        </p:attrNameLst>
                                      </p:cBhvr>
                                      <p:tavLst>
                                        <p:tav tm="0">
                                          <p:val>
                                            <p:fltVal val="360"/>
                                          </p:val>
                                        </p:tav>
                                        <p:tav tm="100000">
                                          <p:val>
                                            <p:fltVal val="0"/>
                                          </p:val>
                                        </p:tav>
                                      </p:tavLst>
                                    </p:anim>
                                    <p:animEffect transition="in" filter="fade">
                                      <p:cBhvr>
                                        <p:cTn id="100" dur="1000"/>
                                        <p:tgtEl>
                                          <p:spTgt spid="132"/>
                                        </p:tgtEl>
                                      </p:cBhvr>
                                    </p:animEffect>
                                  </p:childTnLst>
                                </p:cTn>
                              </p:par>
                              <p:par>
                                <p:cTn id="101" presetID="49" presetClass="entr" presetSubtype="0" repeatCount="indefinite" decel="100000" fill="hold" grpId="0" nodeType="withEffect">
                                  <p:stCondLst>
                                    <p:cond delay="0"/>
                                  </p:stCondLst>
                                  <p:childTnLst>
                                    <p:set>
                                      <p:cBhvr>
                                        <p:cTn id="102" dur="1" fill="hold">
                                          <p:stCondLst>
                                            <p:cond delay="0"/>
                                          </p:stCondLst>
                                        </p:cTn>
                                        <p:tgtEl>
                                          <p:spTgt spid="133"/>
                                        </p:tgtEl>
                                        <p:attrNameLst>
                                          <p:attrName>style.visibility</p:attrName>
                                        </p:attrNameLst>
                                      </p:cBhvr>
                                      <p:to>
                                        <p:strVal val="visible"/>
                                      </p:to>
                                    </p:set>
                                    <p:anim calcmode="lin" valueType="num">
                                      <p:cBhvr>
                                        <p:cTn id="103" dur="1000" fill="hold"/>
                                        <p:tgtEl>
                                          <p:spTgt spid="133"/>
                                        </p:tgtEl>
                                        <p:attrNameLst>
                                          <p:attrName>ppt_w</p:attrName>
                                        </p:attrNameLst>
                                      </p:cBhvr>
                                      <p:tavLst>
                                        <p:tav tm="0">
                                          <p:val>
                                            <p:fltVal val="0"/>
                                          </p:val>
                                        </p:tav>
                                        <p:tav tm="100000">
                                          <p:val>
                                            <p:strVal val="#ppt_w"/>
                                          </p:val>
                                        </p:tav>
                                      </p:tavLst>
                                    </p:anim>
                                    <p:anim calcmode="lin" valueType="num">
                                      <p:cBhvr>
                                        <p:cTn id="104" dur="1000" fill="hold"/>
                                        <p:tgtEl>
                                          <p:spTgt spid="133"/>
                                        </p:tgtEl>
                                        <p:attrNameLst>
                                          <p:attrName>ppt_h</p:attrName>
                                        </p:attrNameLst>
                                      </p:cBhvr>
                                      <p:tavLst>
                                        <p:tav tm="0">
                                          <p:val>
                                            <p:fltVal val="0"/>
                                          </p:val>
                                        </p:tav>
                                        <p:tav tm="100000">
                                          <p:val>
                                            <p:strVal val="#ppt_h"/>
                                          </p:val>
                                        </p:tav>
                                      </p:tavLst>
                                    </p:anim>
                                    <p:anim calcmode="lin" valueType="num">
                                      <p:cBhvr>
                                        <p:cTn id="105" dur="1000" fill="hold"/>
                                        <p:tgtEl>
                                          <p:spTgt spid="133"/>
                                        </p:tgtEl>
                                        <p:attrNameLst>
                                          <p:attrName>style.rotation</p:attrName>
                                        </p:attrNameLst>
                                      </p:cBhvr>
                                      <p:tavLst>
                                        <p:tav tm="0">
                                          <p:val>
                                            <p:fltVal val="360"/>
                                          </p:val>
                                        </p:tav>
                                        <p:tav tm="100000">
                                          <p:val>
                                            <p:fltVal val="0"/>
                                          </p:val>
                                        </p:tav>
                                      </p:tavLst>
                                    </p:anim>
                                    <p:animEffect transition="in" filter="fade">
                                      <p:cBhvr>
                                        <p:cTn id="106" dur="1000"/>
                                        <p:tgtEl>
                                          <p:spTgt spid="133"/>
                                        </p:tgtEl>
                                      </p:cBhvr>
                                    </p:animEffect>
                                  </p:childTnLst>
                                </p:cTn>
                              </p:par>
                              <p:par>
                                <p:cTn id="107" presetID="49" presetClass="entr" presetSubtype="0" repeatCount="indefinite" decel="100000" fill="hold" grpId="0" nodeType="withEffect">
                                  <p:stCondLst>
                                    <p:cond delay="200"/>
                                  </p:stCondLst>
                                  <p:childTnLst>
                                    <p:set>
                                      <p:cBhvr>
                                        <p:cTn id="108" dur="1" fill="hold">
                                          <p:stCondLst>
                                            <p:cond delay="0"/>
                                          </p:stCondLst>
                                        </p:cTn>
                                        <p:tgtEl>
                                          <p:spTgt spid="134"/>
                                        </p:tgtEl>
                                        <p:attrNameLst>
                                          <p:attrName>style.visibility</p:attrName>
                                        </p:attrNameLst>
                                      </p:cBhvr>
                                      <p:to>
                                        <p:strVal val="visible"/>
                                      </p:to>
                                    </p:set>
                                    <p:anim calcmode="lin" valueType="num">
                                      <p:cBhvr>
                                        <p:cTn id="109" dur="1000" fill="hold"/>
                                        <p:tgtEl>
                                          <p:spTgt spid="134"/>
                                        </p:tgtEl>
                                        <p:attrNameLst>
                                          <p:attrName>ppt_w</p:attrName>
                                        </p:attrNameLst>
                                      </p:cBhvr>
                                      <p:tavLst>
                                        <p:tav tm="0">
                                          <p:val>
                                            <p:fltVal val="0"/>
                                          </p:val>
                                        </p:tav>
                                        <p:tav tm="100000">
                                          <p:val>
                                            <p:strVal val="#ppt_w"/>
                                          </p:val>
                                        </p:tav>
                                      </p:tavLst>
                                    </p:anim>
                                    <p:anim calcmode="lin" valueType="num">
                                      <p:cBhvr>
                                        <p:cTn id="110" dur="1000" fill="hold"/>
                                        <p:tgtEl>
                                          <p:spTgt spid="134"/>
                                        </p:tgtEl>
                                        <p:attrNameLst>
                                          <p:attrName>ppt_h</p:attrName>
                                        </p:attrNameLst>
                                      </p:cBhvr>
                                      <p:tavLst>
                                        <p:tav tm="0">
                                          <p:val>
                                            <p:fltVal val="0"/>
                                          </p:val>
                                        </p:tav>
                                        <p:tav tm="100000">
                                          <p:val>
                                            <p:strVal val="#ppt_h"/>
                                          </p:val>
                                        </p:tav>
                                      </p:tavLst>
                                    </p:anim>
                                    <p:anim calcmode="lin" valueType="num">
                                      <p:cBhvr>
                                        <p:cTn id="111" dur="1000" fill="hold"/>
                                        <p:tgtEl>
                                          <p:spTgt spid="134"/>
                                        </p:tgtEl>
                                        <p:attrNameLst>
                                          <p:attrName>style.rotation</p:attrName>
                                        </p:attrNameLst>
                                      </p:cBhvr>
                                      <p:tavLst>
                                        <p:tav tm="0">
                                          <p:val>
                                            <p:fltVal val="360"/>
                                          </p:val>
                                        </p:tav>
                                        <p:tav tm="100000">
                                          <p:val>
                                            <p:fltVal val="0"/>
                                          </p:val>
                                        </p:tav>
                                      </p:tavLst>
                                    </p:anim>
                                    <p:animEffect transition="in" filter="fade">
                                      <p:cBhvr>
                                        <p:cTn id="112" dur="1000"/>
                                        <p:tgtEl>
                                          <p:spTgt spid="134"/>
                                        </p:tgtEl>
                                      </p:cBhvr>
                                    </p:animEffect>
                                  </p:childTnLst>
                                </p:cTn>
                              </p:par>
                              <p:par>
                                <p:cTn id="113" presetID="49" presetClass="entr" presetSubtype="0" repeatCount="indefinite" decel="100000" fill="hold" grpId="0" nodeType="withEffect">
                                  <p:stCondLst>
                                    <p:cond delay="0"/>
                                  </p:stCondLst>
                                  <p:childTnLst>
                                    <p:set>
                                      <p:cBhvr>
                                        <p:cTn id="114" dur="1" fill="hold">
                                          <p:stCondLst>
                                            <p:cond delay="0"/>
                                          </p:stCondLst>
                                        </p:cTn>
                                        <p:tgtEl>
                                          <p:spTgt spid="135"/>
                                        </p:tgtEl>
                                        <p:attrNameLst>
                                          <p:attrName>style.visibility</p:attrName>
                                        </p:attrNameLst>
                                      </p:cBhvr>
                                      <p:to>
                                        <p:strVal val="visible"/>
                                      </p:to>
                                    </p:set>
                                    <p:anim calcmode="lin" valueType="num">
                                      <p:cBhvr>
                                        <p:cTn id="115" dur="1000" fill="hold"/>
                                        <p:tgtEl>
                                          <p:spTgt spid="135"/>
                                        </p:tgtEl>
                                        <p:attrNameLst>
                                          <p:attrName>ppt_w</p:attrName>
                                        </p:attrNameLst>
                                      </p:cBhvr>
                                      <p:tavLst>
                                        <p:tav tm="0">
                                          <p:val>
                                            <p:fltVal val="0"/>
                                          </p:val>
                                        </p:tav>
                                        <p:tav tm="100000">
                                          <p:val>
                                            <p:strVal val="#ppt_w"/>
                                          </p:val>
                                        </p:tav>
                                      </p:tavLst>
                                    </p:anim>
                                    <p:anim calcmode="lin" valueType="num">
                                      <p:cBhvr>
                                        <p:cTn id="116" dur="1000" fill="hold"/>
                                        <p:tgtEl>
                                          <p:spTgt spid="135"/>
                                        </p:tgtEl>
                                        <p:attrNameLst>
                                          <p:attrName>ppt_h</p:attrName>
                                        </p:attrNameLst>
                                      </p:cBhvr>
                                      <p:tavLst>
                                        <p:tav tm="0">
                                          <p:val>
                                            <p:fltVal val="0"/>
                                          </p:val>
                                        </p:tav>
                                        <p:tav tm="100000">
                                          <p:val>
                                            <p:strVal val="#ppt_h"/>
                                          </p:val>
                                        </p:tav>
                                      </p:tavLst>
                                    </p:anim>
                                    <p:anim calcmode="lin" valueType="num">
                                      <p:cBhvr>
                                        <p:cTn id="117" dur="1000" fill="hold"/>
                                        <p:tgtEl>
                                          <p:spTgt spid="135"/>
                                        </p:tgtEl>
                                        <p:attrNameLst>
                                          <p:attrName>style.rotation</p:attrName>
                                        </p:attrNameLst>
                                      </p:cBhvr>
                                      <p:tavLst>
                                        <p:tav tm="0">
                                          <p:val>
                                            <p:fltVal val="360"/>
                                          </p:val>
                                        </p:tav>
                                        <p:tav tm="100000">
                                          <p:val>
                                            <p:fltVal val="0"/>
                                          </p:val>
                                        </p:tav>
                                      </p:tavLst>
                                    </p:anim>
                                    <p:animEffect transition="in" filter="fade">
                                      <p:cBhvr>
                                        <p:cTn id="118" dur="1000"/>
                                        <p:tgtEl>
                                          <p:spTgt spid="135"/>
                                        </p:tgtEl>
                                      </p:cBhvr>
                                    </p:animEffect>
                                  </p:childTnLst>
                                </p:cTn>
                              </p:par>
                              <p:par>
                                <p:cTn id="119" presetID="49" presetClass="entr" presetSubtype="0" repeatCount="indefinite" decel="100000" fill="hold" grpId="0" nodeType="withEffect">
                                  <p:stCondLst>
                                    <p:cond delay="200"/>
                                  </p:stCondLst>
                                  <p:childTnLst>
                                    <p:set>
                                      <p:cBhvr>
                                        <p:cTn id="120" dur="1" fill="hold">
                                          <p:stCondLst>
                                            <p:cond delay="0"/>
                                          </p:stCondLst>
                                        </p:cTn>
                                        <p:tgtEl>
                                          <p:spTgt spid="136"/>
                                        </p:tgtEl>
                                        <p:attrNameLst>
                                          <p:attrName>style.visibility</p:attrName>
                                        </p:attrNameLst>
                                      </p:cBhvr>
                                      <p:to>
                                        <p:strVal val="visible"/>
                                      </p:to>
                                    </p:set>
                                    <p:anim calcmode="lin" valueType="num">
                                      <p:cBhvr>
                                        <p:cTn id="121" dur="1000" fill="hold"/>
                                        <p:tgtEl>
                                          <p:spTgt spid="136"/>
                                        </p:tgtEl>
                                        <p:attrNameLst>
                                          <p:attrName>ppt_w</p:attrName>
                                        </p:attrNameLst>
                                      </p:cBhvr>
                                      <p:tavLst>
                                        <p:tav tm="0">
                                          <p:val>
                                            <p:fltVal val="0"/>
                                          </p:val>
                                        </p:tav>
                                        <p:tav tm="100000">
                                          <p:val>
                                            <p:strVal val="#ppt_w"/>
                                          </p:val>
                                        </p:tav>
                                      </p:tavLst>
                                    </p:anim>
                                    <p:anim calcmode="lin" valueType="num">
                                      <p:cBhvr>
                                        <p:cTn id="122" dur="1000" fill="hold"/>
                                        <p:tgtEl>
                                          <p:spTgt spid="136"/>
                                        </p:tgtEl>
                                        <p:attrNameLst>
                                          <p:attrName>ppt_h</p:attrName>
                                        </p:attrNameLst>
                                      </p:cBhvr>
                                      <p:tavLst>
                                        <p:tav tm="0">
                                          <p:val>
                                            <p:fltVal val="0"/>
                                          </p:val>
                                        </p:tav>
                                        <p:tav tm="100000">
                                          <p:val>
                                            <p:strVal val="#ppt_h"/>
                                          </p:val>
                                        </p:tav>
                                      </p:tavLst>
                                    </p:anim>
                                    <p:anim calcmode="lin" valueType="num">
                                      <p:cBhvr>
                                        <p:cTn id="123" dur="1000" fill="hold"/>
                                        <p:tgtEl>
                                          <p:spTgt spid="136"/>
                                        </p:tgtEl>
                                        <p:attrNameLst>
                                          <p:attrName>style.rotation</p:attrName>
                                        </p:attrNameLst>
                                      </p:cBhvr>
                                      <p:tavLst>
                                        <p:tav tm="0">
                                          <p:val>
                                            <p:fltVal val="360"/>
                                          </p:val>
                                        </p:tav>
                                        <p:tav tm="100000">
                                          <p:val>
                                            <p:fltVal val="0"/>
                                          </p:val>
                                        </p:tav>
                                      </p:tavLst>
                                    </p:anim>
                                    <p:animEffect transition="in" filter="fade">
                                      <p:cBhvr>
                                        <p:cTn id="124" dur="1000"/>
                                        <p:tgtEl>
                                          <p:spTgt spid="136"/>
                                        </p:tgtEl>
                                      </p:cBhvr>
                                    </p:animEffect>
                                  </p:childTnLst>
                                </p:cTn>
                              </p:par>
                              <p:par>
                                <p:cTn id="125" presetID="49" presetClass="entr" presetSubtype="0" repeatCount="indefinite" decel="100000" fill="hold" grpId="0" nodeType="withEffect">
                                  <p:stCondLst>
                                    <p:cond delay="200"/>
                                  </p:stCondLst>
                                  <p:childTnLst>
                                    <p:set>
                                      <p:cBhvr>
                                        <p:cTn id="126" dur="1" fill="hold">
                                          <p:stCondLst>
                                            <p:cond delay="0"/>
                                          </p:stCondLst>
                                        </p:cTn>
                                        <p:tgtEl>
                                          <p:spTgt spid="137"/>
                                        </p:tgtEl>
                                        <p:attrNameLst>
                                          <p:attrName>style.visibility</p:attrName>
                                        </p:attrNameLst>
                                      </p:cBhvr>
                                      <p:to>
                                        <p:strVal val="visible"/>
                                      </p:to>
                                    </p:set>
                                    <p:anim calcmode="lin" valueType="num">
                                      <p:cBhvr>
                                        <p:cTn id="127" dur="1000" fill="hold"/>
                                        <p:tgtEl>
                                          <p:spTgt spid="137"/>
                                        </p:tgtEl>
                                        <p:attrNameLst>
                                          <p:attrName>ppt_w</p:attrName>
                                        </p:attrNameLst>
                                      </p:cBhvr>
                                      <p:tavLst>
                                        <p:tav tm="0">
                                          <p:val>
                                            <p:fltVal val="0"/>
                                          </p:val>
                                        </p:tav>
                                        <p:tav tm="100000">
                                          <p:val>
                                            <p:strVal val="#ppt_w"/>
                                          </p:val>
                                        </p:tav>
                                      </p:tavLst>
                                    </p:anim>
                                    <p:anim calcmode="lin" valueType="num">
                                      <p:cBhvr>
                                        <p:cTn id="128" dur="1000" fill="hold"/>
                                        <p:tgtEl>
                                          <p:spTgt spid="137"/>
                                        </p:tgtEl>
                                        <p:attrNameLst>
                                          <p:attrName>ppt_h</p:attrName>
                                        </p:attrNameLst>
                                      </p:cBhvr>
                                      <p:tavLst>
                                        <p:tav tm="0">
                                          <p:val>
                                            <p:fltVal val="0"/>
                                          </p:val>
                                        </p:tav>
                                        <p:tav tm="100000">
                                          <p:val>
                                            <p:strVal val="#ppt_h"/>
                                          </p:val>
                                        </p:tav>
                                      </p:tavLst>
                                    </p:anim>
                                    <p:anim calcmode="lin" valueType="num">
                                      <p:cBhvr>
                                        <p:cTn id="129" dur="1000" fill="hold"/>
                                        <p:tgtEl>
                                          <p:spTgt spid="137"/>
                                        </p:tgtEl>
                                        <p:attrNameLst>
                                          <p:attrName>style.rotation</p:attrName>
                                        </p:attrNameLst>
                                      </p:cBhvr>
                                      <p:tavLst>
                                        <p:tav tm="0">
                                          <p:val>
                                            <p:fltVal val="360"/>
                                          </p:val>
                                        </p:tav>
                                        <p:tav tm="100000">
                                          <p:val>
                                            <p:fltVal val="0"/>
                                          </p:val>
                                        </p:tav>
                                      </p:tavLst>
                                    </p:anim>
                                    <p:animEffect transition="in" filter="fade">
                                      <p:cBhvr>
                                        <p:cTn id="130" dur="1000"/>
                                        <p:tgtEl>
                                          <p:spTgt spid="137"/>
                                        </p:tgtEl>
                                      </p:cBhvr>
                                    </p:animEffect>
                                  </p:childTnLst>
                                </p:cTn>
                              </p:par>
                              <p:par>
                                <p:cTn id="131" presetID="49" presetClass="entr" presetSubtype="0" repeatCount="indefinite" decel="100000" fill="hold" grpId="0" nodeType="withEffect">
                                  <p:stCondLst>
                                    <p:cond delay="0"/>
                                  </p:stCondLst>
                                  <p:childTnLst>
                                    <p:set>
                                      <p:cBhvr>
                                        <p:cTn id="132" dur="1" fill="hold">
                                          <p:stCondLst>
                                            <p:cond delay="0"/>
                                          </p:stCondLst>
                                        </p:cTn>
                                        <p:tgtEl>
                                          <p:spTgt spid="138"/>
                                        </p:tgtEl>
                                        <p:attrNameLst>
                                          <p:attrName>style.visibility</p:attrName>
                                        </p:attrNameLst>
                                      </p:cBhvr>
                                      <p:to>
                                        <p:strVal val="visible"/>
                                      </p:to>
                                    </p:set>
                                    <p:anim calcmode="lin" valueType="num">
                                      <p:cBhvr>
                                        <p:cTn id="133" dur="1000" fill="hold"/>
                                        <p:tgtEl>
                                          <p:spTgt spid="138"/>
                                        </p:tgtEl>
                                        <p:attrNameLst>
                                          <p:attrName>ppt_w</p:attrName>
                                        </p:attrNameLst>
                                      </p:cBhvr>
                                      <p:tavLst>
                                        <p:tav tm="0">
                                          <p:val>
                                            <p:fltVal val="0"/>
                                          </p:val>
                                        </p:tav>
                                        <p:tav tm="100000">
                                          <p:val>
                                            <p:strVal val="#ppt_w"/>
                                          </p:val>
                                        </p:tav>
                                      </p:tavLst>
                                    </p:anim>
                                    <p:anim calcmode="lin" valueType="num">
                                      <p:cBhvr>
                                        <p:cTn id="134" dur="1000" fill="hold"/>
                                        <p:tgtEl>
                                          <p:spTgt spid="138"/>
                                        </p:tgtEl>
                                        <p:attrNameLst>
                                          <p:attrName>ppt_h</p:attrName>
                                        </p:attrNameLst>
                                      </p:cBhvr>
                                      <p:tavLst>
                                        <p:tav tm="0">
                                          <p:val>
                                            <p:fltVal val="0"/>
                                          </p:val>
                                        </p:tav>
                                        <p:tav tm="100000">
                                          <p:val>
                                            <p:strVal val="#ppt_h"/>
                                          </p:val>
                                        </p:tav>
                                      </p:tavLst>
                                    </p:anim>
                                    <p:anim calcmode="lin" valueType="num">
                                      <p:cBhvr>
                                        <p:cTn id="135" dur="1000" fill="hold"/>
                                        <p:tgtEl>
                                          <p:spTgt spid="138"/>
                                        </p:tgtEl>
                                        <p:attrNameLst>
                                          <p:attrName>style.rotation</p:attrName>
                                        </p:attrNameLst>
                                      </p:cBhvr>
                                      <p:tavLst>
                                        <p:tav tm="0">
                                          <p:val>
                                            <p:fltVal val="360"/>
                                          </p:val>
                                        </p:tav>
                                        <p:tav tm="100000">
                                          <p:val>
                                            <p:fltVal val="0"/>
                                          </p:val>
                                        </p:tav>
                                      </p:tavLst>
                                    </p:anim>
                                    <p:animEffect transition="in" filter="fade">
                                      <p:cBhvr>
                                        <p:cTn id="136" dur="1000"/>
                                        <p:tgtEl>
                                          <p:spTgt spid="138"/>
                                        </p:tgtEl>
                                      </p:cBhvr>
                                    </p:animEffect>
                                  </p:childTnLst>
                                </p:cTn>
                              </p:par>
                              <p:par>
                                <p:cTn id="137" presetID="49" presetClass="entr" presetSubtype="0" repeatCount="indefinite" decel="100000" fill="hold" grpId="0" nodeType="withEffect">
                                  <p:stCondLst>
                                    <p:cond delay="200"/>
                                  </p:stCondLst>
                                  <p:childTnLst>
                                    <p:set>
                                      <p:cBhvr>
                                        <p:cTn id="138" dur="1" fill="hold">
                                          <p:stCondLst>
                                            <p:cond delay="0"/>
                                          </p:stCondLst>
                                        </p:cTn>
                                        <p:tgtEl>
                                          <p:spTgt spid="139"/>
                                        </p:tgtEl>
                                        <p:attrNameLst>
                                          <p:attrName>style.visibility</p:attrName>
                                        </p:attrNameLst>
                                      </p:cBhvr>
                                      <p:to>
                                        <p:strVal val="visible"/>
                                      </p:to>
                                    </p:set>
                                    <p:anim calcmode="lin" valueType="num">
                                      <p:cBhvr>
                                        <p:cTn id="139" dur="1000" fill="hold"/>
                                        <p:tgtEl>
                                          <p:spTgt spid="139"/>
                                        </p:tgtEl>
                                        <p:attrNameLst>
                                          <p:attrName>ppt_w</p:attrName>
                                        </p:attrNameLst>
                                      </p:cBhvr>
                                      <p:tavLst>
                                        <p:tav tm="0">
                                          <p:val>
                                            <p:fltVal val="0"/>
                                          </p:val>
                                        </p:tav>
                                        <p:tav tm="100000">
                                          <p:val>
                                            <p:strVal val="#ppt_w"/>
                                          </p:val>
                                        </p:tav>
                                      </p:tavLst>
                                    </p:anim>
                                    <p:anim calcmode="lin" valueType="num">
                                      <p:cBhvr>
                                        <p:cTn id="140" dur="1000" fill="hold"/>
                                        <p:tgtEl>
                                          <p:spTgt spid="139"/>
                                        </p:tgtEl>
                                        <p:attrNameLst>
                                          <p:attrName>ppt_h</p:attrName>
                                        </p:attrNameLst>
                                      </p:cBhvr>
                                      <p:tavLst>
                                        <p:tav tm="0">
                                          <p:val>
                                            <p:fltVal val="0"/>
                                          </p:val>
                                        </p:tav>
                                        <p:tav tm="100000">
                                          <p:val>
                                            <p:strVal val="#ppt_h"/>
                                          </p:val>
                                        </p:tav>
                                      </p:tavLst>
                                    </p:anim>
                                    <p:anim calcmode="lin" valueType="num">
                                      <p:cBhvr>
                                        <p:cTn id="141" dur="1000" fill="hold"/>
                                        <p:tgtEl>
                                          <p:spTgt spid="139"/>
                                        </p:tgtEl>
                                        <p:attrNameLst>
                                          <p:attrName>style.rotation</p:attrName>
                                        </p:attrNameLst>
                                      </p:cBhvr>
                                      <p:tavLst>
                                        <p:tav tm="0">
                                          <p:val>
                                            <p:fltVal val="360"/>
                                          </p:val>
                                        </p:tav>
                                        <p:tav tm="100000">
                                          <p:val>
                                            <p:fltVal val="0"/>
                                          </p:val>
                                        </p:tav>
                                      </p:tavLst>
                                    </p:anim>
                                    <p:animEffect transition="in" filter="fade">
                                      <p:cBhvr>
                                        <p:cTn id="142" dur="1000"/>
                                        <p:tgtEl>
                                          <p:spTgt spid="139"/>
                                        </p:tgtEl>
                                      </p:cBhvr>
                                    </p:animEffect>
                                  </p:childTnLst>
                                </p:cTn>
                              </p:par>
                              <p:par>
                                <p:cTn id="143" presetID="49" presetClass="entr" presetSubtype="0" repeatCount="indefinite" decel="100000" fill="hold" grpId="0" nodeType="withEffect">
                                  <p:stCondLst>
                                    <p:cond delay="0"/>
                                  </p:stCondLst>
                                  <p:childTnLst>
                                    <p:set>
                                      <p:cBhvr>
                                        <p:cTn id="144" dur="1" fill="hold">
                                          <p:stCondLst>
                                            <p:cond delay="0"/>
                                          </p:stCondLst>
                                        </p:cTn>
                                        <p:tgtEl>
                                          <p:spTgt spid="140"/>
                                        </p:tgtEl>
                                        <p:attrNameLst>
                                          <p:attrName>style.visibility</p:attrName>
                                        </p:attrNameLst>
                                      </p:cBhvr>
                                      <p:to>
                                        <p:strVal val="visible"/>
                                      </p:to>
                                    </p:set>
                                    <p:anim calcmode="lin" valueType="num">
                                      <p:cBhvr>
                                        <p:cTn id="145" dur="1000" fill="hold"/>
                                        <p:tgtEl>
                                          <p:spTgt spid="140"/>
                                        </p:tgtEl>
                                        <p:attrNameLst>
                                          <p:attrName>ppt_w</p:attrName>
                                        </p:attrNameLst>
                                      </p:cBhvr>
                                      <p:tavLst>
                                        <p:tav tm="0">
                                          <p:val>
                                            <p:fltVal val="0"/>
                                          </p:val>
                                        </p:tav>
                                        <p:tav tm="100000">
                                          <p:val>
                                            <p:strVal val="#ppt_w"/>
                                          </p:val>
                                        </p:tav>
                                      </p:tavLst>
                                    </p:anim>
                                    <p:anim calcmode="lin" valueType="num">
                                      <p:cBhvr>
                                        <p:cTn id="146" dur="1000" fill="hold"/>
                                        <p:tgtEl>
                                          <p:spTgt spid="140"/>
                                        </p:tgtEl>
                                        <p:attrNameLst>
                                          <p:attrName>ppt_h</p:attrName>
                                        </p:attrNameLst>
                                      </p:cBhvr>
                                      <p:tavLst>
                                        <p:tav tm="0">
                                          <p:val>
                                            <p:fltVal val="0"/>
                                          </p:val>
                                        </p:tav>
                                        <p:tav tm="100000">
                                          <p:val>
                                            <p:strVal val="#ppt_h"/>
                                          </p:val>
                                        </p:tav>
                                      </p:tavLst>
                                    </p:anim>
                                    <p:anim calcmode="lin" valueType="num">
                                      <p:cBhvr>
                                        <p:cTn id="147" dur="1000" fill="hold"/>
                                        <p:tgtEl>
                                          <p:spTgt spid="140"/>
                                        </p:tgtEl>
                                        <p:attrNameLst>
                                          <p:attrName>style.rotation</p:attrName>
                                        </p:attrNameLst>
                                      </p:cBhvr>
                                      <p:tavLst>
                                        <p:tav tm="0">
                                          <p:val>
                                            <p:fltVal val="360"/>
                                          </p:val>
                                        </p:tav>
                                        <p:tav tm="100000">
                                          <p:val>
                                            <p:fltVal val="0"/>
                                          </p:val>
                                        </p:tav>
                                      </p:tavLst>
                                    </p:anim>
                                    <p:animEffect transition="in" filter="fade">
                                      <p:cBhvr>
                                        <p:cTn id="148" dur="1000"/>
                                        <p:tgtEl>
                                          <p:spTgt spid="140"/>
                                        </p:tgtEl>
                                      </p:cBhvr>
                                    </p:animEffect>
                                  </p:childTnLst>
                                </p:cTn>
                              </p:par>
                              <p:par>
                                <p:cTn id="149" presetID="49" presetClass="entr" presetSubtype="0" repeatCount="indefinite" decel="100000" fill="hold" grpId="0" nodeType="withEffect">
                                  <p:stCondLst>
                                    <p:cond delay="200"/>
                                  </p:stCondLst>
                                  <p:childTnLst>
                                    <p:set>
                                      <p:cBhvr>
                                        <p:cTn id="150" dur="1" fill="hold">
                                          <p:stCondLst>
                                            <p:cond delay="0"/>
                                          </p:stCondLst>
                                        </p:cTn>
                                        <p:tgtEl>
                                          <p:spTgt spid="141"/>
                                        </p:tgtEl>
                                        <p:attrNameLst>
                                          <p:attrName>style.visibility</p:attrName>
                                        </p:attrNameLst>
                                      </p:cBhvr>
                                      <p:to>
                                        <p:strVal val="visible"/>
                                      </p:to>
                                    </p:set>
                                    <p:anim calcmode="lin" valueType="num">
                                      <p:cBhvr>
                                        <p:cTn id="151" dur="1000" fill="hold"/>
                                        <p:tgtEl>
                                          <p:spTgt spid="141"/>
                                        </p:tgtEl>
                                        <p:attrNameLst>
                                          <p:attrName>ppt_w</p:attrName>
                                        </p:attrNameLst>
                                      </p:cBhvr>
                                      <p:tavLst>
                                        <p:tav tm="0">
                                          <p:val>
                                            <p:fltVal val="0"/>
                                          </p:val>
                                        </p:tav>
                                        <p:tav tm="100000">
                                          <p:val>
                                            <p:strVal val="#ppt_w"/>
                                          </p:val>
                                        </p:tav>
                                      </p:tavLst>
                                    </p:anim>
                                    <p:anim calcmode="lin" valueType="num">
                                      <p:cBhvr>
                                        <p:cTn id="152" dur="1000" fill="hold"/>
                                        <p:tgtEl>
                                          <p:spTgt spid="141"/>
                                        </p:tgtEl>
                                        <p:attrNameLst>
                                          <p:attrName>ppt_h</p:attrName>
                                        </p:attrNameLst>
                                      </p:cBhvr>
                                      <p:tavLst>
                                        <p:tav tm="0">
                                          <p:val>
                                            <p:fltVal val="0"/>
                                          </p:val>
                                        </p:tav>
                                        <p:tav tm="100000">
                                          <p:val>
                                            <p:strVal val="#ppt_h"/>
                                          </p:val>
                                        </p:tav>
                                      </p:tavLst>
                                    </p:anim>
                                    <p:anim calcmode="lin" valueType="num">
                                      <p:cBhvr>
                                        <p:cTn id="153" dur="1000" fill="hold"/>
                                        <p:tgtEl>
                                          <p:spTgt spid="141"/>
                                        </p:tgtEl>
                                        <p:attrNameLst>
                                          <p:attrName>style.rotation</p:attrName>
                                        </p:attrNameLst>
                                      </p:cBhvr>
                                      <p:tavLst>
                                        <p:tav tm="0">
                                          <p:val>
                                            <p:fltVal val="360"/>
                                          </p:val>
                                        </p:tav>
                                        <p:tav tm="100000">
                                          <p:val>
                                            <p:fltVal val="0"/>
                                          </p:val>
                                        </p:tav>
                                      </p:tavLst>
                                    </p:anim>
                                    <p:animEffect transition="in" filter="fade">
                                      <p:cBhvr>
                                        <p:cTn id="154" dur="1000"/>
                                        <p:tgtEl>
                                          <p:spTgt spid="141"/>
                                        </p:tgtEl>
                                      </p:cBhvr>
                                    </p:animEffect>
                                  </p:childTnLst>
                                </p:cTn>
                              </p:par>
                              <p:par>
                                <p:cTn id="155" presetID="49" presetClass="entr" presetSubtype="0" repeatCount="indefinite" decel="100000" fill="hold" grpId="0" nodeType="withEffect">
                                  <p:stCondLst>
                                    <p:cond delay="0"/>
                                  </p:stCondLst>
                                  <p:childTnLst>
                                    <p:set>
                                      <p:cBhvr>
                                        <p:cTn id="156" dur="1" fill="hold">
                                          <p:stCondLst>
                                            <p:cond delay="0"/>
                                          </p:stCondLst>
                                        </p:cTn>
                                        <p:tgtEl>
                                          <p:spTgt spid="142"/>
                                        </p:tgtEl>
                                        <p:attrNameLst>
                                          <p:attrName>style.visibility</p:attrName>
                                        </p:attrNameLst>
                                      </p:cBhvr>
                                      <p:to>
                                        <p:strVal val="visible"/>
                                      </p:to>
                                    </p:set>
                                    <p:anim calcmode="lin" valueType="num">
                                      <p:cBhvr>
                                        <p:cTn id="157" dur="1000" fill="hold"/>
                                        <p:tgtEl>
                                          <p:spTgt spid="142"/>
                                        </p:tgtEl>
                                        <p:attrNameLst>
                                          <p:attrName>ppt_w</p:attrName>
                                        </p:attrNameLst>
                                      </p:cBhvr>
                                      <p:tavLst>
                                        <p:tav tm="0">
                                          <p:val>
                                            <p:fltVal val="0"/>
                                          </p:val>
                                        </p:tav>
                                        <p:tav tm="100000">
                                          <p:val>
                                            <p:strVal val="#ppt_w"/>
                                          </p:val>
                                        </p:tav>
                                      </p:tavLst>
                                    </p:anim>
                                    <p:anim calcmode="lin" valueType="num">
                                      <p:cBhvr>
                                        <p:cTn id="158" dur="1000" fill="hold"/>
                                        <p:tgtEl>
                                          <p:spTgt spid="142"/>
                                        </p:tgtEl>
                                        <p:attrNameLst>
                                          <p:attrName>ppt_h</p:attrName>
                                        </p:attrNameLst>
                                      </p:cBhvr>
                                      <p:tavLst>
                                        <p:tav tm="0">
                                          <p:val>
                                            <p:fltVal val="0"/>
                                          </p:val>
                                        </p:tav>
                                        <p:tav tm="100000">
                                          <p:val>
                                            <p:strVal val="#ppt_h"/>
                                          </p:val>
                                        </p:tav>
                                      </p:tavLst>
                                    </p:anim>
                                    <p:anim calcmode="lin" valueType="num">
                                      <p:cBhvr>
                                        <p:cTn id="159" dur="1000" fill="hold"/>
                                        <p:tgtEl>
                                          <p:spTgt spid="142"/>
                                        </p:tgtEl>
                                        <p:attrNameLst>
                                          <p:attrName>style.rotation</p:attrName>
                                        </p:attrNameLst>
                                      </p:cBhvr>
                                      <p:tavLst>
                                        <p:tav tm="0">
                                          <p:val>
                                            <p:fltVal val="360"/>
                                          </p:val>
                                        </p:tav>
                                        <p:tav tm="100000">
                                          <p:val>
                                            <p:fltVal val="0"/>
                                          </p:val>
                                        </p:tav>
                                      </p:tavLst>
                                    </p:anim>
                                    <p:animEffect transition="in" filter="fade">
                                      <p:cBhvr>
                                        <p:cTn id="160" dur="1000"/>
                                        <p:tgtEl>
                                          <p:spTgt spid="142"/>
                                        </p:tgtEl>
                                      </p:cBhvr>
                                    </p:animEffect>
                                  </p:childTnLst>
                                </p:cTn>
                              </p:par>
                              <p:par>
                                <p:cTn id="161" presetID="49" presetClass="entr" presetSubtype="0" repeatCount="indefinite" decel="100000" fill="hold" grpId="0" nodeType="withEffect">
                                  <p:stCondLst>
                                    <p:cond delay="200"/>
                                  </p:stCondLst>
                                  <p:childTnLst>
                                    <p:set>
                                      <p:cBhvr>
                                        <p:cTn id="162" dur="1" fill="hold">
                                          <p:stCondLst>
                                            <p:cond delay="0"/>
                                          </p:stCondLst>
                                        </p:cTn>
                                        <p:tgtEl>
                                          <p:spTgt spid="143"/>
                                        </p:tgtEl>
                                        <p:attrNameLst>
                                          <p:attrName>style.visibility</p:attrName>
                                        </p:attrNameLst>
                                      </p:cBhvr>
                                      <p:to>
                                        <p:strVal val="visible"/>
                                      </p:to>
                                    </p:set>
                                    <p:anim calcmode="lin" valueType="num">
                                      <p:cBhvr>
                                        <p:cTn id="163" dur="1000" fill="hold"/>
                                        <p:tgtEl>
                                          <p:spTgt spid="143"/>
                                        </p:tgtEl>
                                        <p:attrNameLst>
                                          <p:attrName>ppt_w</p:attrName>
                                        </p:attrNameLst>
                                      </p:cBhvr>
                                      <p:tavLst>
                                        <p:tav tm="0">
                                          <p:val>
                                            <p:fltVal val="0"/>
                                          </p:val>
                                        </p:tav>
                                        <p:tav tm="100000">
                                          <p:val>
                                            <p:strVal val="#ppt_w"/>
                                          </p:val>
                                        </p:tav>
                                      </p:tavLst>
                                    </p:anim>
                                    <p:anim calcmode="lin" valueType="num">
                                      <p:cBhvr>
                                        <p:cTn id="164" dur="1000" fill="hold"/>
                                        <p:tgtEl>
                                          <p:spTgt spid="143"/>
                                        </p:tgtEl>
                                        <p:attrNameLst>
                                          <p:attrName>ppt_h</p:attrName>
                                        </p:attrNameLst>
                                      </p:cBhvr>
                                      <p:tavLst>
                                        <p:tav tm="0">
                                          <p:val>
                                            <p:fltVal val="0"/>
                                          </p:val>
                                        </p:tav>
                                        <p:tav tm="100000">
                                          <p:val>
                                            <p:strVal val="#ppt_h"/>
                                          </p:val>
                                        </p:tav>
                                      </p:tavLst>
                                    </p:anim>
                                    <p:anim calcmode="lin" valueType="num">
                                      <p:cBhvr>
                                        <p:cTn id="165" dur="1000" fill="hold"/>
                                        <p:tgtEl>
                                          <p:spTgt spid="143"/>
                                        </p:tgtEl>
                                        <p:attrNameLst>
                                          <p:attrName>style.rotation</p:attrName>
                                        </p:attrNameLst>
                                      </p:cBhvr>
                                      <p:tavLst>
                                        <p:tav tm="0">
                                          <p:val>
                                            <p:fltVal val="360"/>
                                          </p:val>
                                        </p:tav>
                                        <p:tav tm="100000">
                                          <p:val>
                                            <p:fltVal val="0"/>
                                          </p:val>
                                        </p:tav>
                                      </p:tavLst>
                                    </p:anim>
                                    <p:animEffect transition="in" filter="fade">
                                      <p:cBhvr>
                                        <p:cTn id="166" dur="1000"/>
                                        <p:tgtEl>
                                          <p:spTgt spid="143"/>
                                        </p:tgtEl>
                                      </p:cBhvr>
                                    </p:animEffect>
                                  </p:childTnLst>
                                </p:cTn>
                              </p:par>
                              <p:par>
                                <p:cTn id="167" presetID="49" presetClass="entr" presetSubtype="0" repeatCount="indefinite" decel="100000" fill="hold" grpId="0" nodeType="withEffect">
                                  <p:stCondLst>
                                    <p:cond delay="0"/>
                                  </p:stCondLst>
                                  <p:childTnLst>
                                    <p:set>
                                      <p:cBhvr>
                                        <p:cTn id="168" dur="1" fill="hold">
                                          <p:stCondLst>
                                            <p:cond delay="0"/>
                                          </p:stCondLst>
                                        </p:cTn>
                                        <p:tgtEl>
                                          <p:spTgt spid="144"/>
                                        </p:tgtEl>
                                        <p:attrNameLst>
                                          <p:attrName>style.visibility</p:attrName>
                                        </p:attrNameLst>
                                      </p:cBhvr>
                                      <p:to>
                                        <p:strVal val="visible"/>
                                      </p:to>
                                    </p:set>
                                    <p:anim calcmode="lin" valueType="num">
                                      <p:cBhvr>
                                        <p:cTn id="169" dur="1000" fill="hold"/>
                                        <p:tgtEl>
                                          <p:spTgt spid="144"/>
                                        </p:tgtEl>
                                        <p:attrNameLst>
                                          <p:attrName>ppt_w</p:attrName>
                                        </p:attrNameLst>
                                      </p:cBhvr>
                                      <p:tavLst>
                                        <p:tav tm="0">
                                          <p:val>
                                            <p:fltVal val="0"/>
                                          </p:val>
                                        </p:tav>
                                        <p:tav tm="100000">
                                          <p:val>
                                            <p:strVal val="#ppt_w"/>
                                          </p:val>
                                        </p:tav>
                                      </p:tavLst>
                                    </p:anim>
                                    <p:anim calcmode="lin" valueType="num">
                                      <p:cBhvr>
                                        <p:cTn id="170" dur="1000" fill="hold"/>
                                        <p:tgtEl>
                                          <p:spTgt spid="144"/>
                                        </p:tgtEl>
                                        <p:attrNameLst>
                                          <p:attrName>ppt_h</p:attrName>
                                        </p:attrNameLst>
                                      </p:cBhvr>
                                      <p:tavLst>
                                        <p:tav tm="0">
                                          <p:val>
                                            <p:fltVal val="0"/>
                                          </p:val>
                                        </p:tav>
                                        <p:tav tm="100000">
                                          <p:val>
                                            <p:strVal val="#ppt_h"/>
                                          </p:val>
                                        </p:tav>
                                      </p:tavLst>
                                    </p:anim>
                                    <p:anim calcmode="lin" valueType="num">
                                      <p:cBhvr>
                                        <p:cTn id="171" dur="1000" fill="hold"/>
                                        <p:tgtEl>
                                          <p:spTgt spid="144"/>
                                        </p:tgtEl>
                                        <p:attrNameLst>
                                          <p:attrName>style.rotation</p:attrName>
                                        </p:attrNameLst>
                                      </p:cBhvr>
                                      <p:tavLst>
                                        <p:tav tm="0">
                                          <p:val>
                                            <p:fltVal val="360"/>
                                          </p:val>
                                        </p:tav>
                                        <p:tav tm="100000">
                                          <p:val>
                                            <p:fltVal val="0"/>
                                          </p:val>
                                        </p:tav>
                                      </p:tavLst>
                                    </p:anim>
                                    <p:animEffect transition="in" filter="fade">
                                      <p:cBhvr>
                                        <p:cTn id="172" dur="1000"/>
                                        <p:tgtEl>
                                          <p:spTgt spid="144"/>
                                        </p:tgtEl>
                                      </p:cBhvr>
                                    </p:animEffect>
                                  </p:childTnLst>
                                </p:cTn>
                              </p:par>
                              <p:par>
                                <p:cTn id="173" presetID="49" presetClass="entr" presetSubtype="0" repeatCount="indefinite" decel="100000" fill="hold" grpId="0" nodeType="withEffect">
                                  <p:stCondLst>
                                    <p:cond delay="200"/>
                                  </p:stCondLst>
                                  <p:childTnLst>
                                    <p:set>
                                      <p:cBhvr>
                                        <p:cTn id="174" dur="1" fill="hold">
                                          <p:stCondLst>
                                            <p:cond delay="0"/>
                                          </p:stCondLst>
                                        </p:cTn>
                                        <p:tgtEl>
                                          <p:spTgt spid="145"/>
                                        </p:tgtEl>
                                        <p:attrNameLst>
                                          <p:attrName>style.visibility</p:attrName>
                                        </p:attrNameLst>
                                      </p:cBhvr>
                                      <p:to>
                                        <p:strVal val="visible"/>
                                      </p:to>
                                    </p:set>
                                    <p:anim calcmode="lin" valueType="num">
                                      <p:cBhvr>
                                        <p:cTn id="175" dur="1000" fill="hold"/>
                                        <p:tgtEl>
                                          <p:spTgt spid="145"/>
                                        </p:tgtEl>
                                        <p:attrNameLst>
                                          <p:attrName>ppt_w</p:attrName>
                                        </p:attrNameLst>
                                      </p:cBhvr>
                                      <p:tavLst>
                                        <p:tav tm="0">
                                          <p:val>
                                            <p:fltVal val="0"/>
                                          </p:val>
                                        </p:tav>
                                        <p:tav tm="100000">
                                          <p:val>
                                            <p:strVal val="#ppt_w"/>
                                          </p:val>
                                        </p:tav>
                                      </p:tavLst>
                                    </p:anim>
                                    <p:anim calcmode="lin" valueType="num">
                                      <p:cBhvr>
                                        <p:cTn id="176" dur="1000" fill="hold"/>
                                        <p:tgtEl>
                                          <p:spTgt spid="145"/>
                                        </p:tgtEl>
                                        <p:attrNameLst>
                                          <p:attrName>ppt_h</p:attrName>
                                        </p:attrNameLst>
                                      </p:cBhvr>
                                      <p:tavLst>
                                        <p:tav tm="0">
                                          <p:val>
                                            <p:fltVal val="0"/>
                                          </p:val>
                                        </p:tav>
                                        <p:tav tm="100000">
                                          <p:val>
                                            <p:strVal val="#ppt_h"/>
                                          </p:val>
                                        </p:tav>
                                      </p:tavLst>
                                    </p:anim>
                                    <p:anim calcmode="lin" valueType="num">
                                      <p:cBhvr>
                                        <p:cTn id="177" dur="1000" fill="hold"/>
                                        <p:tgtEl>
                                          <p:spTgt spid="145"/>
                                        </p:tgtEl>
                                        <p:attrNameLst>
                                          <p:attrName>style.rotation</p:attrName>
                                        </p:attrNameLst>
                                      </p:cBhvr>
                                      <p:tavLst>
                                        <p:tav tm="0">
                                          <p:val>
                                            <p:fltVal val="360"/>
                                          </p:val>
                                        </p:tav>
                                        <p:tav tm="100000">
                                          <p:val>
                                            <p:fltVal val="0"/>
                                          </p:val>
                                        </p:tav>
                                      </p:tavLst>
                                    </p:anim>
                                    <p:animEffect transition="in" filter="fade">
                                      <p:cBhvr>
                                        <p:cTn id="178" dur="1000"/>
                                        <p:tgtEl>
                                          <p:spTgt spid="145"/>
                                        </p:tgtEl>
                                      </p:cBhvr>
                                    </p:animEffect>
                                  </p:childTnLst>
                                </p:cTn>
                              </p:par>
                              <p:par>
                                <p:cTn id="179" presetID="49" presetClass="entr" presetSubtype="0" repeatCount="indefinite" decel="100000" fill="hold" grpId="0" nodeType="withEffect">
                                  <p:stCondLst>
                                    <p:cond delay="200"/>
                                  </p:stCondLst>
                                  <p:childTnLst>
                                    <p:set>
                                      <p:cBhvr>
                                        <p:cTn id="180" dur="1" fill="hold">
                                          <p:stCondLst>
                                            <p:cond delay="0"/>
                                          </p:stCondLst>
                                        </p:cTn>
                                        <p:tgtEl>
                                          <p:spTgt spid="146"/>
                                        </p:tgtEl>
                                        <p:attrNameLst>
                                          <p:attrName>style.visibility</p:attrName>
                                        </p:attrNameLst>
                                      </p:cBhvr>
                                      <p:to>
                                        <p:strVal val="visible"/>
                                      </p:to>
                                    </p:set>
                                    <p:anim calcmode="lin" valueType="num">
                                      <p:cBhvr>
                                        <p:cTn id="181" dur="1000" fill="hold"/>
                                        <p:tgtEl>
                                          <p:spTgt spid="146"/>
                                        </p:tgtEl>
                                        <p:attrNameLst>
                                          <p:attrName>ppt_w</p:attrName>
                                        </p:attrNameLst>
                                      </p:cBhvr>
                                      <p:tavLst>
                                        <p:tav tm="0">
                                          <p:val>
                                            <p:fltVal val="0"/>
                                          </p:val>
                                        </p:tav>
                                        <p:tav tm="100000">
                                          <p:val>
                                            <p:strVal val="#ppt_w"/>
                                          </p:val>
                                        </p:tav>
                                      </p:tavLst>
                                    </p:anim>
                                    <p:anim calcmode="lin" valueType="num">
                                      <p:cBhvr>
                                        <p:cTn id="182" dur="1000" fill="hold"/>
                                        <p:tgtEl>
                                          <p:spTgt spid="146"/>
                                        </p:tgtEl>
                                        <p:attrNameLst>
                                          <p:attrName>ppt_h</p:attrName>
                                        </p:attrNameLst>
                                      </p:cBhvr>
                                      <p:tavLst>
                                        <p:tav tm="0">
                                          <p:val>
                                            <p:fltVal val="0"/>
                                          </p:val>
                                        </p:tav>
                                        <p:tav tm="100000">
                                          <p:val>
                                            <p:strVal val="#ppt_h"/>
                                          </p:val>
                                        </p:tav>
                                      </p:tavLst>
                                    </p:anim>
                                    <p:anim calcmode="lin" valueType="num">
                                      <p:cBhvr>
                                        <p:cTn id="183" dur="1000" fill="hold"/>
                                        <p:tgtEl>
                                          <p:spTgt spid="146"/>
                                        </p:tgtEl>
                                        <p:attrNameLst>
                                          <p:attrName>style.rotation</p:attrName>
                                        </p:attrNameLst>
                                      </p:cBhvr>
                                      <p:tavLst>
                                        <p:tav tm="0">
                                          <p:val>
                                            <p:fltVal val="360"/>
                                          </p:val>
                                        </p:tav>
                                        <p:tav tm="100000">
                                          <p:val>
                                            <p:fltVal val="0"/>
                                          </p:val>
                                        </p:tav>
                                      </p:tavLst>
                                    </p:anim>
                                    <p:animEffect transition="in" filter="fade">
                                      <p:cBhvr>
                                        <p:cTn id="184" dur="1000"/>
                                        <p:tgtEl>
                                          <p:spTgt spid="146"/>
                                        </p:tgtEl>
                                      </p:cBhvr>
                                    </p:animEffect>
                                  </p:childTnLst>
                                </p:cTn>
                              </p:par>
                              <p:par>
                                <p:cTn id="185" presetID="49" presetClass="entr" presetSubtype="0" repeatCount="indefinite" decel="100000" fill="hold" grpId="0" nodeType="withEffect">
                                  <p:stCondLst>
                                    <p:cond delay="200"/>
                                  </p:stCondLst>
                                  <p:childTnLst>
                                    <p:set>
                                      <p:cBhvr>
                                        <p:cTn id="186" dur="1" fill="hold">
                                          <p:stCondLst>
                                            <p:cond delay="0"/>
                                          </p:stCondLst>
                                        </p:cTn>
                                        <p:tgtEl>
                                          <p:spTgt spid="147"/>
                                        </p:tgtEl>
                                        <p:attrNameLst>
                                          <p:attrName>style.visibility</p:attrName>
                                        </p:attrNameLst>
                                      </p:cBhvr>
                                      <p:to>
                                        <p:strVal val="visible"/>
                                      </p:to>
                                    </p:set>
                                    <p:anim calcmode="lin" valueType="num">
                                      <p:cBhvr>
                                        <p:cTn id="187" dur="1000" fill="hold"/>
                                        <p:tgtEl>
                                          <p:spTgt spid="147"/>
                                        </p:tgtEl>
                                        <p:attrNameLst>
                                          <p:attrName>ppt_w</p:attrName>
                                        </p:attrNameLst>
                                      </p:cBhvr>
                                      <p:tavLst>
                                        <p:tav tm="0">
                                          <p:val>
                                            <p:fltVal val="0"/>
                                          </p:val>
                                        </p:tav>
                                        <p:tav tm="100000">
                                          <p:val>
                                            <p:strVal val="#ppt_w"/>
                                          </p:val>
                                        </p:tav>
                                      </p:tavLst>
                                    </p:anim>
                                    <p:anim calcmode="lin" valueType="num">
                                      <p:cBhvr>
                                        <p:cTn id="188" dur="1000" fill="hold"/>
                                        <p:tgtEl>
                                          <p:spTgt spid="147"/>
                                        </p:tgtEl>
                                        <p:attrNameLst>
                                          <p:attrName>ppt_h</p:attrName>
                                        </p:attrNameLst>
                                      </p:cBhvr>
                                      <p:tavLst>
                                        <p:tav tm="0">
                                          <p:val>
                                            <p:fltVal val="0"/>
                                          </p:val>
                                        </p:tav>
                                        <p:tav tm="100000">
                                          <p:val>
                                            <p:strVal val="#ppt_h"/>
                                          </p:val>
                                        </p:tav>
                                      </p:tavLst>
                                    </p:anim>
                                    <p:anim calcmode="lin" valueType="num">
                                      <p:cBhvr>
                                        <p:cTn id="189" dur="1000" fill="hold"/>
                                        <p:tgtEl>
                                          <p:spTgt spid="147"/>
                                        </p:tgtEl>
                                        <p:attrNameLst>
                                          <p:attrName>style.rotation</p:attrName>
                                        </p:attrNameLst>
                                      </p:cBhvr>
                                      <p:tavLst>
                                        <p:tav tm="0">
                                          <p:val>
                                            <p:fltVal val="360"/>
                                          </p:val>
                                        </p:tav>
                                        <p:tav tm="100000">
                                          <p:val>
                                            <p:fltVal val="0"/>
                                          </p:val>
                                        </p:tav>
                                      </p:tavLst>
                                    </p:anim>
                                    <p:animEffect transition="in" filter="fade">
                                      <p:cBhvr>
                                        <p:cTn id="190" dur="1000"/>
                                        <p:tgtEl>
                                          <p:spTgt spid="147"/>
                                        </p:tgtEl>
                                      </p:cBhvr>
                                    </p:animEffect>
                                  </p:childTnLst>
                                </p:cTn>
                              </p:par>
                              <p:par>
                                <p:cTn id="191" presetID="49" presetClass="entr" presetSubtype="0" repeatCount="indefinite" decel="100000" fill="hold" grpId="0" nodeType="withEffect">
                                  <p:stCondLst>
                                    <p:cond delay="200"/>
                                  </p:stCondLst>
                                  <p:childTnLst>
                                    <p:set>
                                      <p:cBhvr>
                                        <p:cTn id="192" dur="1" fill="hold">
                                          <p:stCondLst>
                                            <p:cond delay="0"/>
                                          </p:stCondLst>
                                        </p:cTn>
                                        <p:tgtEl>
                                          <p:spTgt spid="148"/>
                                        </p:tgtEl>
                                        <p:attrNameLst>
                                          <p:attrName>style.visibility</p:attrName>
                                        </p:attrNameLst>
                                      </p:cBhvr>
                                      <p:to>
                                        <p:strVal val="visible"/>
                                      </p:to>
                                    </p:set>
                                    <p:anim calcmode="lin" valueType="num">
                                      <p:cBhvr>
                                        <p:cTn id="193" dur="1000" fill="hold"/>
                                        <p:tgtEl>
                                          <p:spTgt spid="148"/>
                                        </p:tgtEl>
                                        <p:attrNameLst>
                                          <p:attrName>ppt_w</p:attrName>
                                        </p:attrNameLst>
                                      </p:cBhvr>
                                      <p:tavLst>
                                        <p:tav tm="0">
                                          <p:val>
                                            <p:fltVal val="0"/>
                                          </p:val>
                                        </p:tav>
                                        <p:tav tm="100000">
                                          <p:val>
                                            <p:strVal val="#ppt_w"/>
                                          </p:val>
                                        </p:tav>
                                      </p:tavLst>
                                    </p:anim>
                                    <p:anim calcmode="lin" valueType="num">
                                      <p:cBhvr>
                                        <p:cTn id="194" dur="1000" fill="hold"/>
                                        <p:tgtEl>
                                          <p:spTgt spid="148"/>
                                        </p:tgtEl>
                                        <p:attrNameLst>
                                          <p:attrName>ppt_h</p:attrName>
                                        </p:attrNameLst>
                                      </p:cBhvr>
                                      <p:tavLst>
                                        <p:tav tm="0">
                                          <p:val>
                                            <p:fltVal val="0"/>
                                          </p:val>
                                        </p:tav>
                                        <p:tav tm="100000">
                                          <p:val>
                                            <p:strVal val="#ppt_h"/>
                                          </p:val>
                                        </p:tav>
                                      </p:tavLst>
                                    </p:anim>
                                    <p:anim calcmode="lin" valueType="num">
                                      <p:cBhvr>
                                        <p:cTn id="195" dur="1000" fill="hold"/>
                                        <p:tgtEl>
                                          <p:spTgt spid="148"/>
                                        </p:tgtEl>
                                        <p:attrNameLst>
                                          <p:attrName>style.rotation</p:attrName>
                                        </p:attrNameLst>
                                      </p:cBhvr>
                                      <p:tavLst>
                                        <p:tav tm="0">
                                          <p:val>
                                            <p:fltVal val="360"/>
                                          </p:val>
                                        </p:tav>
                                        <p:tav tm="100000">
                                          <p:val>
                                            <p:fltVal val="0"/>
                                          </p:val>
                                        </p:tav>
                                      </p:tavLst>
                                    </p:anim>
                                    <p:animEffect transition="in" filter="fade">
                                      <p:cBhvr>
                                        <p:cTn id="196" dur="1000"/>
                                        <p:tgtEl>
                                          <p:spTgt spid="148"/>
                                        </p:tgtEl>
                                      </p:cBhvr>
                                    </p:animEffect>
                                  </p:childTnLst>
                                </p:cTn>
                              </p:par>
                              <p:par>
                                <p:cTn id="197" presetID="49" presetClass="entr" presetSubtype="0" repeatCount="indefinite" decel="100000"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 calcmode="lin" valueType="num">
                                      <p:cBhvr>
                                        <p:cTn id="199" dur="1000" fill="hold"/>
                                        <p:tgtEl>
                                          <p:spTgt spid="149"/>
                                        </p:tgtEl>
                                        <p:attrNameLst>
                                          <p:attrName>ppt_w</p:attrName>
                                        </p:attrNameLst>
                                      </p:cBhvr>
                                      <p:tavLst>
                                        <p:tav tm="0">
                                          <p:val>
                                            <p:fltVal val="0"/>
                                          </p:val>
                                        </p:tav>
                                        <p:tav tm="100000">
                                          <p:val>
                                            <p:strVal val="#ppt_w"/>
                                          </p:val>
                                        </p:tav>
                                      </p:tavLst>
                                    </p:anim>
                                    <p:anim calcmode="lin" valueType="num">
                                      <p:cBhvr>
                                        <p:cTn id="200" dur="1000" fill="hold"/>
                                        <p:tgtEl>
                                          <p:spTgt spid="149"/>
                                        </p:tgtEl>
                                        <p:attrNameLst>
                                          <p:attrName>ppt_h</p:attrName>
                                        </p:attrNameLst>
                                      </p:cBhvr>
                                      <p:tavLst>
                                        <p:tav tm="0">
                                          <p:val>
                                            <p:fltVal val="0"/>
                                          </p:val>
                                        </p:tav>
                                        <p:tav tm="100000">
                                          <p:val>
                                            <p:strVal val="#ppt_h"/>
                                          </p:val>
                                        </p:tav>
                                      </p:tavLst>
                                    </p:anim>
                                    <p:anim calcmode="lin" valueType="num">
                                      <p:cBhvr>
                                        <p:cTn id="201" dur="1000" fill="hold"/>
                                        <p:tgtEl>
                                          <p:spTgt spid="149"/>
                                        </p:tgtEl>
                                        <p:attrNameLst>
                                          <p:attrName>style.rotation</p:attrName>
                                        </p:attrNameLst>
                                      </p:cBhvr>
                                      <p:tavLst>
                                        <p:tav tm="0">
                                          <p:val>
                                            <p:fltVal val="360"/>
                                          </p:val>
                                        </p:tav>
                                        <p:tav tm="100000">
                                          <p:val>
                                            <p:fltVal val="0"/>
                                          </p:val>
                                        </p:tav>
                                      </p:tavLst>
                                    </p:anim>
                                    <p:animEffect transition="in" filter="fade">
                                      <p:cBhvr>
                                        <p:cTn id="202" dur="1000"/>
                                        <p:tgtEl>
                                          <p:spTgt spid="149"/>
                                        </p:tgtEl>
                                      </p:cBhvr>
                                    </p:animEffect>
                                  </p:childTnLst>
                                </p:cTn>
                              </p:par>
                              <p:par>
                                <p:cTn id="203" presetID="49" presetClass="entr" presetSubtype="0" repeatCount="indefinite" decel="100000" fill="hold" grpId="0" nodeType="withEffect">
                                  <p:stCondLst>
                                    <p:cond delay="200"/>
                                  </p:stCondLst>
                                  <p:childTnLst>
                                    <p:set>
                                      <p:cBhvr>
                                        <p:cTn id="204" dur="1" fill="hold">
                                          <p:stCondLst>
                                            <p:cond delay="0"/>
                                          </p:stCondLst>
                                        </p:cTn>
                                        <p:tgtEl>
                                          <p:spTgt spid="150"/>
                                        </p:tgtEl>
                                        <p:attrNameLst>
                                          <p:attrName>style.visibility</p:attrName>
                                        </p:attrNameLst>
                                      </p:cBhvr>
                                      <p:to>
                                        <p:strVal val="visible"/>
                                      </p:to>
                                    </p:set>
                                    <p:anim calcmode="lin" valueType="num">
                                      <p:cBhvr>
                                        <p:cTn id="205" dur="1000" fill="hold"/>
                                        <p:tgtEl>
                                          <p:spTgt spid="150"/>
                                        </p:tgtEl>
                                        <p:attrNameLst>
                                          <p:attrName>ppt_w</p:attrName>
                                        </p:attrNameLst>
                                      </p:cBhvr>
                                      <p:tavLst>
                                        <p:tav tm="0">
                                          <p:val>
                                            <p:fltVal val="0"/>
                                          </p:val>
                                        </p:tav>
                                        <p:tav tm="100000">
                                          <p:val>
                                            <p:strVal val="#ppt_w"/>
                                          </p:val>
                                        </p:tav>
                                      </p:tavLst>
                                    </p:anim>
                                    <p:anim calcmode="lin" valueType="num">
                                      <p:cBhvr>
                                        <p:cTn id="206" dur="1000" fill="hold"/>
                                        <p:tgtEl>
                                          <p:spTgt spid="150"/>
                                        </p:tgtEl>
                                        <p:attrNameLst>
                                          <p:attrName>ppt_h</p:attrName>
                                        </p:attrNameLst>
                                      </p:cBhvr>
                                      <p:tavLst>
                                        <p:tav tm="0">
                                          <p:val>
                                            <p:fltVal val="0"/>
                                          </p:val>
                                        </p:tav>
                                        <p:tav tm="100000">
                                          <p:val>
                                            <p:strVal val="#ppt_h"/>
                                          </p:val>
                                        </p:tav>
                                      </p:tavLst>
                                    </p:anim>
                                    <p:anim calcmode="lin" valueType="num">
                                      <p:cBhvr>
                                        <p:cTn id="207" dur="1000" fill="hold"/>
                                        <p:tgtEl>
                                          <p:spTgt spid="150"/>
                                        </p:tgtEl>
                                        <p:attrNameLst>
                                          <p:attrName>style.rotation</p:attrName>
                                        </p:attrNameLst>
                                      </p:cBhvr>
                                      <p:tavLst>
                                        <p:tav tm="0">
                                          <p:val>
                                            <p:fltVal val="360"/>
                                          </p:val>
                                        </p:tav>
                                        <p:tav tm="100000">
                                          <p:val>
                                            <p:fltVal val="0"/>
                                          </p:val>
                                        </p:tav>
                                      </p:tavLst>
                                    </p:anim>
                                    <p:animEffect transition="in" filter="fade">
                                      <p:cBhvr>
                                        <p:cTn id="208" dur="1000"/>
                                        <p:tgtEl>
                                          <p:spTgt spid="150"/>
                                        </p:tgtEl>
                                      </p:cBhvr>
                                    </p:animEffect>
                                  </p:childTnLst>
                                </p:cTn>
                              </p:par>
                              <p:par>
                                <p:cTn id="209" presetID="49" presetClass="entr" presetSubtype="0" repeatCount="indefinite" decel="100000" fill="hold" grpId="0" nodeType="withEffect">
                                  <p:stCondLst>
                                    <p:cond delay="0"/>
                                  </p:stCondLst>
                                  <p:childTnLst>
                                    <p:set>
                                      <p:cBhvr>
                                        <p:cTn id="210" dur="1" fill="hold">
                                          <p:stCondLst>
                                            <p:cond delay="0"/>
                                          </p:stCondLst>
                                        </p:cTn>
                                        <p:tgtEl>
                                          <p:spTgt spid="151"/>
                                        </p:tgtEl>
                                        <p:attrNameLst>
                                          <p:attrName>style.visibility</p:attrName>
                                        </p:attrNameLst>
                                      </p:cBhvr>
                                      <p:to>
                                        <p:strVal val="visible"/>
                                      </p:to>
                                    </p:set>
                                    <p:anim calcmode="lin" valueType="num">
                                      <p:cBhvr>
                                        <p:cTn id="211" dur="1000" fill="hold"/>
                                        <p:tgtEl>
                                          <p:spTgt spid="151"/>
                                        </p:tgtEl>
                                        <p:attrNameLst>
                                          <p:attrName>ppt_w</p:attrName>
                                        </p:attrNameLst>
                                      </p:cBhvr>
                                      <p:tavLst>
                                        <p:tav tm="0">
                                          <p:val>
                                            <p:fltVal val="0"/>
                                          </p:val>
                                        </p:tav>
                                        <p:tav tm="100000">
                                          <p:val>
                                            <p:strVal val="#ppt_w"/>
                                          </p:val>
                                        </p:tav>
                                      </p:tavLst>
                                    </p:anim>
                                    <p:anim calcmode="lin" valueType="num">
                                      <p:cBhvr>
                                        <p:cTn id="212" dur="1000" fill="hold"/>
                                        <p:tgtEl>
                                          <p:spTgt spid="151"/>
                                        </p:tgtEl>
                                        <p:attrNameLst>
                                          <p:attrName>ppt_h</p:attrName>
                                        </p:attrNameLst>
                                      </p:cBhvr>
                                      <p:tavLst>
                                        <p:tav tm="0">
                                          <p:val>
                                            <p:fltVal val="0"/>
                                          </p:val>
                                        </p:tav>
                                        <p:tav tm="100000">
                                          <p:val>
                                            <p:strVal val="#ppt_h"/>
                                          </p:val>
                                        </p:tav>
                                      </p:tavLst>
                                    </p:anim>
                                    <p:anim calcmode="lin" valueType="num">
                                      <p:cBhvr>
                                        <p:cTn id="213" dur="1000" fill="hold"/>
                                        <p:tgtEl>
                                          <p:spTgt spid="151"/>
                                        </p:tgtEl>
                                        <p:attrNameLst>
                                          <p:attrName>style.rotation</p:attrName>
                                        </p:attrNameLst>
                                      </p:cBhvr>
                                      <p:tavLst>
                                        <p:tav tm="0">
                                          <p:val>
                                            <p:fltVal val="360"/>
                                          </p:val>
                                        </p:tav>
                                        <p:tav tm="100000">
                                          <p:val>
                                            <p:fltVal val="0"/>
                                          </p:val>
                                        </p:tav>
                                      </p:tavLst>
                                    </p:anim>
                                    <p:animEffect transition="in" filter="fade">
                                      <p:cBhvr>
                                        <p:cTn id="214" dur="1000"/>
                                        <p:tgtEl>
                                          <p:spTgt spid="151"/>
                                        </p:tgtEl>
                                      </p:cBhvr>
                                    </p:animEffect>
                                  </p:childTnLst>
                                </p:cTn>
                              </p:par>
                              <p:par>
                                <p:cTn id="215" presetID="49" presetClass="entr" presetSubtype="0" repeatCount="indefinite" decel="100000" fill="hold" grpId="0" nodeType="withEffect">
                                  <p:stCondLst>
                                    <p:cond delay="200"/>
                                  </p:stCondLst>
                                  <p:childTnLst>
                                    <p:set>
                                      <p:cBhvr>
                                        <p:cTn id="216" dur="1" fill="hold">
                                          <p:stCondLst>
                                            <p:cond delay="0"/>
                                          </p:stCondLst>
                                        </p:cTn>
                                        <p:tgtEl>
                                          <p:spTgt spid="152"/>
                                        </p:tgtEl>
                                        <p:attrNameLst>
                                          <p:attrName>style.visibility</p:attrName>
                                        </p:attrNameLst>
                                      </p:cBhvr>
                                      <p:to>
                                        <p:strVal val="visible"/>
                                      </p:to>
                                    </p:set>
                                    <p:anim calcmode="lin" valueType="num">
                                      <p:cBhvr>
                                        <p:cTn id="217" dur="1000" fill="hold"/>
                                        <p:tgtEl>
                                          <p:spTgt spid="152"/>
                                        </p:tgtEl>
                                        <p:attrNameLst>
                                          <p:attrName>ppt_w</p:attrName>
                                        </p:attrNameLst>
                                      </p:cBhvr>
                                      <p:tavLst>
                                        <p:tav tm="0">
                                          <p:val>
                                            <p:fltVal val="0"/>
                                          </p:val>
                                        </p:tav>
                                        <p:tav tm="100000">
                                          <p:val>
                                            <p:strVal val="#ppt_w"/>
                                          </p:val>
                                        </p:tav>
                                      </p:tavLst>
                                    </p:anim>
                                    <p:anim calcmode="lin" valueType="num">
                                      <p:cBhvr>
                                        <p:cTn id="218" dur="1000" fill="hold"/>
                                        <p:tgtEl>
                                          <p:spTgt spid="152"/>
                                        </p:tgtEl>
                                        <p:attrNameLst>
                                          <p:attrName>ppt_h</p:attrName>
                                        </p:attrNameLst>
                                      </p:cBhvr>
                                      <p:tavLst>
                                        <p:tav tm="0">
                                          <p:val>
                                            <p:fltVal val="0"/>
                                          </p:val>
                                        </p:tav>
                                        <p:tav tm="100000">
                                          <p:val>
                                            <p:strVal val="#ppt_h"/>
                                          </p:val>
                                        </p:tav>
                                      </p:tavLst>
                                    </p:anim>
                                    <p:anim calcmode="lin" valueType="num">
                                      <p:cBhvr>
                                        <p:cTn id="219" dur="1000" fill="hold"/>
                                        <p:tgtEl>
                                          <p:spTgt spid="152"/>
                                        </p:tgtEl>
                                        <p:attrNameLst>
                                          <p:attrName>style.rotation</p:attrName>
                                        </p:attrNameLst>
                                      </p:cBhvr>
                                      <p:tavLst>
                                        <p:tav tm="0">
                                          <p:val>
                                            <p:fltVal val="360"/>
                                          </p:val>
                                        </p:tav>
                                        <p:tav tm="100000">
                                          <p:val>
                                            <p:fltVal val="0"/>
                                          </p:val>
                                        </p:tav>
                                      </p:tavLst>
                                    </p:anim>
                                    <p:animEffect transition="in" filter="fade">
                                      <p:cBhvr>
                                        <p:cTn id="220" dur="1000"/>
                                        <p:tgtEl>
                                          <p:spTgt spid="152"/>
                                        </p:tgtEl>
                                      </p:cBhvr>
                                    </p:animEffect>
                                  </p:childTnLst>
                                </p:cTn>
                              </p:par>
                              <p:par>
                                <p:cTn id="221" presetID="49" presetClass="entr" presetSubtype="0" repeatCount="indefinite" decel="100000" fill="hold" grpId="0"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p:cTn id="223" dur="1000" fill="hold"/>
                                        <p:tgtEl>
                                          <p:spTgt spid="153"/>
                                        </p:tgtEl>
                                        <p:attrNameLst>
                                          <p:attrName>ppt_w</p:attrName>
                                        </p:attrNameLst>
                                      </p:cBhvr>
                                      <p:tavLst>
                                        <p:tav tm="0">
                                          <p:val>
                                            <p:fltVal val="0"/>
                                          </p:val>
                                        </p:tav>
                                        <p:tav tm="100000">
                                          <p:val>
                                            <p:strVal val="#ppt_w"/>
                                          </p:val>
                                        </p:tav>
                                      </p:tavLst>
                                    </p:anim>
                                    <p:anim calcmode="lin" valueType="num">
                                      <p:cBhvr>
                                        <p:cTn id="224" dur="1000" fill="hold"/>
                                        <p:tgtEl>
                                          <p:spTgt spid="153"/>
                                        </p:tgtEl>
                                        <p:attrNameLst>
                                          <p:attrName>ppt_h</p:attrName>
                                        </p:attrNameLst>
                                      </p:cBhvr>
                                      <p:tavLst>
                                        <p:tav tm="0">
                                          <p:val>
                                            <p:fltVal val="0"/>
                                          </p:val>
                                        </p:tav>
                                        <p:tav tm="100000">
                                          <p:val>
                                            <p:strVal val="#ppt_h"/>
                                          </p:val>
                                        </p:tav>
                                      </p:tavLst>
                                    </p:anim>
                                    <p:anim calcmode="lin" valueType="num">
                                      <p:cBhvr>
                                        <p:cTn id="225" dur="1000" fill="hold"/>
                                        <p:tgtEl>
                                          <p:spTgt spid="153"/>
                                        </p:tgtEl>
                                        <p:attrNameLst>
                                          <p:attrName>style.rotation</p:attrName>
                                        </p:attrNameLst>
                                      </p:cBhvr>
                                      <p:tavLst>
                                        <p:tav tm="0">
                                          <p:val>
                                            <p:fltVal val="360"/>
                                          </p:val>
                                        </p:tav>
                                        <p:tav tm="100000">
                                          <p:val>
                                            <p:fltVal val="0"/>
                                          </p:val>
                                        </p:tav>
                                      </p:tavLst>
                                    </p:anim>
                                    <p:animEffect transition="in" filter="fade">
                                      <p:cBhvr>
                                        <p:cTn id="226" dur="1000"/>
                                        <p:tgtEl>
                                          <p:spTgt spid="153"/>
                                        </p:tgtEl>
                                      </p:cBhvr>
                                    </p:animEffect>
                                  </p:childTnLst>
                                </p:cTn>
                              </p:par>
                              <p:par>
                                <p:cTn id="227" presetID="49" presetClass="entr" presetSubtype="0" repeatCount="indefinite" decel="100000" fill="hold" grpId="0" nodeType="withEffect">
                                  <p:stCondLst>
                                    <p:cond delay="200"/>
                                  </p:stCondLst>
                                  <p:childTnLst>
                                    <p:set>
                                      <p:cBhvr>
                                        <p:cTn id="228" dur="1" fill="hold">
                                          <p:stCondLst>
                                            <p:cond delay="0"/>
                                          </p:stCondLst>
                                        </p:cTn>
                                        <p:tgtEl>
                                          <p:spTgt spid="154"/>
                                        </p:tgtEl>
                                        <p:attrNameLst>
                                          <p:attrName>style.visibility</p:attrName>
                                        </p:attrNameLst>
                                      </p:cBhvr>
                                      <p:to>
                                        <p:strVal val="visible"/>
                                      </p:to>
                                    </p:set>
                                    <p:anim calcmode="lin" valueType="num">
                                      <p:cBhvr>
                                        <p:cTn id="229" dur="1000" fill="hold"/>
                                        <p:tgtEl>
                                          <p:spTgt spid="154"/>
                                        </p:tgtEl>
                                        <p:attrNameLst>
                                          <p:attrName>ppt_w</p:attrName>
                                        </p:attrNameLst>
                                      </p:cBhvr>
                                      <p:tavLst>
                                        <p:tav tm="0">
                                          <p:val>
                                            <p:fltVal val="0"/>
                                          </p:val>
                                        </p:tav>
                                        <p:tav tm="100000">
                                          <p:val>
                                            <p:strVal val="#ppt_w"/>
                                          </p:val>
                                        </p:tav>
                                      </p:tavLst>
                                    </p:anim>
                                    <p:anim calcmode="lin" valueType="num">
                                      <p:cBhvr>
                                        <p:cTn id="230" dur="1000" fill="hold"/>
                                        <p:tgtEl>
                                          <p:spTgt spid="154"/>
                                        </p:tgtEl>
                                        <p:attrNameLst>
                                          <p:attrName>ppt_h</p:attrName>
                                        </p:attrNameLst>
                                      </p:cBhvr>
                                      <p:tavLst>
                                        <p:tav tm="0">
                                          <p:val>
                                            <p:fltVal val="0"/>
                                          </p:val>
                                        </p:tav>
                                        <p:tav tm="100000">
                                          <p:val>
                                            <p:strVal val="#ppt_h"/>
                                          </p:val>
                                        </p:tav>
                                      </p:tavLst>
                                    </p:anim>
                                    <p:anim calcmode="lin" valueType="num">
                                      <p:cBhvr>
                                        <p:cTn id="231" dur="1000" fill="hold"/>
                                        <p:tgtEl>
                                          <p:spTgt spid="154"/>
                                        </p:tgtEl>
                                        <p:attrNameLst>
                                          <p:attrName>style.rotation</p:attrName>
                                        </p:attrNameLst>
                                      </p:cBhvr>
                                      <p:tavLst>
                                        <p:tav tm="0">
                                          <p:val>
                                            <p:fltVal val="360"/>
                                          </p:val>
                                        </p:tav>
                                        <p:tav tm="100000">
                                          <p:val>
                                            <p:fltVal val="0"/>
                                          </p:val>
                                        </p:tav>
                                      </p:tavLst>
                                    </p:anim>
                                    <p:animEffect transition="in" filter="fade">
                                      <p:cBhvr>
                                        <p:cTn id="232" dur="1000"/>
                                        <p:tgtEl>
                                          <p:spTgt spid="154"/>
                                        </p:tgtEl>
                                      </p:cBhvr>
                                    </p:animEffect>
                                  </p:childTnLst>
                                </p:cTn>
                              </p:par>
                              <p:par>
                                <p:cTn id="233" presetID="49" presetClass="entr" presetSubtype="0" repeatCount="indefinite" decel="100000"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p:cTn id="235" dur="1000" fill="hold"/>
                                        <p:tgtEl>
                                          <p:spTgt spid="155"/>
                                        </p:tgtEl>
                                        <p:attrNameLst>
                                          <p:attrName>ppt_w</p:attrName>
                                        </p:attrNameLst>
                                      </p:cBhvr>
                                      <p:tavLst>
                                        <p:tav tm="0">
                                          <p:val>
                                            <p:fltVal val="0"/>
                                          </p:val>
                                        </p:tav>
                                        <p:tav tm="100000">
                                          <p:val>
                                            <p:strVal val="#ppt_w"/>
                                          </p:val>
                                        </p:tav>
                                      </p:tavLst>
                                    </p:anim>
                                    <p:anim calcmode="lin" valueType="num">
                                      <p:cBhvr>
                                        <p:cTn id="236" dur="1000" fill="hold"/>
                                        <p:tgtEl>
                                          <p:spTgt spid="155"/>
                                        </p:tgtEl>
                                        <p:attrNameLst>
                                          <p:attrName>ppt_h</p:attrName>
                                        </p:attrNameLst>
                                      </p:cBhvr>
                                      <p:tavLst>
                                        <p:tav tm="0">
                                          <p:val>
                                            <p:fltVal val="0"/>
                                          </p:val>
                                        </p:tav>
                                        <p:tav tm="100000">
                                          <p:val>
                                            <p:strVal val="#ppt_h"/>
                                          </p:val>
                                        </p:tav>
                                      </p:tavLst>
                                    </p:anim>
                                    <p:anim calcmode="lin" valueType="num">
                                      <p:cBhvr>
                                        <p:cTn id="237" dur="1000" fill="hold"/>
                                        <p:tgtEl>
                                          <p:spTgt spid="155"/>
                                        </p:tgtEl>
                                        <p:attrNameLst>
                                          <p:attrName>style.rotation</p:attrName>
                                        </p:attrNameLst>
                                      </p:cBhvr>
                                      <p:tavLst>
                                        <p:tav tm="0">
                                          <p:val>
                                            <p:fltVal val="360"/>
                                          </p:val>
                                        </p:tav>
                                        <p:tav tm="100000">
                                          <p:val>
                                            <p:fltVal val="0"/>
                                          </p:val>
                                        </p:tav>
                                      </p:tavLst>
                                    </p:anim>
                                    <p:animEffect transition="in" filter="fade">
                                      <p:cBhvr>
                                        <p:cTn id="238" dur="1000"/>
                                        <p:tgtEl>
                                          <p:spTgt spid="155"/>
                                        </p:tgtEl>
                                      </p:cBhvr>
                                    </p:animEffect>
                                  </p:childTnLst>
                                </p:cTn>
                              </p:par>
                              <p:par>
                                <p:cTn id="239" presetID="49" presetClass="entr" presetSubtype="0" repeatCount="indefinite" decel="100000" fill="hold" grpId="0" nodeType="withEffect">
                                  <p:stCondLst>
                                    <p:cond delay="0"/>
                                  </p:stCondLst>
                                  <p:childTnLst>
                                    <p:set>
                                      <p:cBhvr>
                                        <p:cTn id="240" dur="1" fill="hold">
                                          <p:stCondLst>
                                            <p:cond delay="0"/>
                                          </p:stCondLst>
                                        </p:cTn>
                                        <p:tgtEl>
                                          <p:spTgt spid="156"/>
                                        </p:tgtEl>
                                        <p:attrNameLst>
                                          <p:attrName>style.visibility</p:attrName>
                                        </p:attrNameLst>
                                      </p:cBhvr>
                                      <p:to>
                                        <p:strVal val="visible"/>
                                      </p:to>
                                    </p:set>
                                    <p:anim calcmode="lin" valueType="num">
                                      <p:cBhvr>
                                        <p:cTn id="241" dur="1000" fill="hold"/>
                                        <p:tgtEl>
                                          <p:spTgt spid="156"/>
                                        </p:tgtEl>
                                        <p:attrNameLst>
                                          <p:attrName>ppt_w</p:attrName>
                                        </p:attrNameLst>
                                      </p:cBhvr>
                                      <p:tavLst>
                                        <p:tav tm="0">
                                          <p:val>
                                            <p:fltVal val="0"/>
                                          </p:val>
                                        </p:tav>
                                        <p:tav tm="100000">
                                          <p:val>
                                            <p:strVal val="#ppt_w"/>
                                          </p:val>
                                        </p:tav>
                                      </p:tavLst>
                                    </p:anim>
                                    <p:anim calcmode="lin" valueType="num">
                                      <p:cBhvr>
                                        <p:cTn id="242" dur="1000" fill="hold"/>
                                        <p:tgtEl>
                                          <p:spTgt spid="156"/>
                                        </p:tgtEl>
                                        <p:attrNameLst>
                                          <p:attrName>ppt_h</p:attrName>
                                        </p:attrNameLst>
                                      </p:cBhvr>
                                      <p:tavLst>
                                        <p:tav tm="0">
                                          <p:val>
                                            <p:fltVal val="0"/>
                                          </p:val>
                                        </p:tav>
                                        <p:tav tm="100000">
                                          <p:val>
                                            <p:strVal val="#ppt_h"/>
                                          </p:val>
                                        </p:tav>
                                      </p:tavLst>
                                    </p:anim>
                                    <p:anim calcmode="lin" valueType="num">
                                      <p:cBhvr>
                                        <p:cTn id="243" dur="1000" fill="hold"/>
                                        <p:tgtEl>
                                          <p:spTgt spid="156"/>
                                        </p:tgtEl>
                                        <p:attrNameLst>
                                          <p:attrName>style.rotation</p:attrName>
                                        </p:attrNameLst>
                                      </p:cBhvr>
                                      <p:tavLst>
                                        <p:tav tm="0">
                                          <p:val>
                                            <p:fltVal val="360"/>
                                          </p:val>
                                        </p:tav>
                                        <p:tav tm="100000">
                                          <p:val>
                                            <p:fltVal val="0"/>
                                          </p:val>
                                        </p:tav>
                                      </p:tavLst>
                                    </p:anim>
                                    <p:animEffect transition="in" filter="fade">
                                      <p:cBhvr>
                                        <p:cTn id="244" dur="1000"/>
                                        <p:tgtEl>
                                          <p:spTgt spid="156"/>
                                        </p:tgtEl>
                                      </p:cBhvr>
                                    </p:animEffect>
                                  </p:childTnLst>
                                </p:cTn>
                              </p:par>
                              <p:par>
                                <p:cTn id="245" presetID="49" presetClass="entr" presetSubtype="0" repeatCount="indefinite" decel="100000" fill="hold" grpId="0" nodeType="withEffect">
                                  <p:stCondLst>
                                    <p:cond delay="0"/>
                                  </p:stCondLst>
                                  <p:childTnLst>
                                    <p:set>
                                      <p:cBhvr>
                                        <p:cTn id="246" dur="1" fill="hold">
                                          <p:stCondLst>
                                            <p:cond delay="0"/>
                                          </p:stCondLst>
                                        </p:cTn>
                                        <p:tgtEl>
                                          <p:spTgt spid="157"/>
                                        </p:tgtEl>
                                        <p:attrNameLst>
                                          <p:attrName>style.visibility</p:attrName>
                                        </p:attrNameLst>
                                      </p:cBhvr>
                                      <p:to>
                                        <p:strVal val="visible"/>
                                      </p:to>
                                    </p:set>
                                    <p:anim calcmode="lin" valueType="num">
                                      <p:cBhvr>
                                        <p:cTn id="247" dur="1000" fill="hold"/>
                                        <p:tgtEl>
                                          <p:spTgt spid="157"/>
                                        </p:tgtEl>
                                        <p:attrNameLst>
                                          <p:attrName>ppt_w</p:attrName>
                                        </p:attrNameLst>
                                      </p:cBhvr>
                                      <p:tavLst>
                                        <p:tav tm="0">
                                          <p:val>
                                            <p:fltVal val="0"/>
                                          </p:val>
                                        </p:tav>
                                        <p:tav tm="100000">
                                          <p:val>
                                            <p:strVal val="#ppt_w"/>
                                          </p:val>
                                        </p:tav>
                                      </p:tavLst>
                                    </p:anim>
                                    <p:anim calcmode="lin" valueType="num">
                                      <p:cBhvr>
                                        <p:cTn id="248" dur="1000" fill="hold"/>
                                        <p:tgtEl>
                                          <p:spTgt spid="157"/>
                                        </p:tgtEl>
                                        <p:attrNameLst>
                                          <p:attrName>ppt_h</p:attrName>
                                        </p:attrNameLst>
                                      </p:cBhvr>
                                      <p:tavLst>
                                        <p:tav tm="0">
                                          <p:val>
                                            <p:fltVal val="0"/>
                                          </p:val>
                                        </p:tav>
                                        <p:tav tm="100000">
                                          <p:val>
                                            <p:strVal val="#ppt_h"/>
                                          </p:val>
                                        </p:tav>
                                      </p:tavLst>
                                    </p:anim>
                                    <p:anim calcmode="lin" valueType="num">
                                      <p:cBhvr>
                                        <p:cTn id="249" dur="1000" fill="hold"/>
                                        <p:tgtEl>
                                          <p:spTgt spid="157"/>
                                        </p:tgtEl>
                                        <p:attrNameLst>
                                          <p:attrName>style.rotation</p:attrName>
                                        </p:attrNameLst>
                                      </p:cBhvr>
                                      <p:tavLst>
                                        <p:tav tm="0">
                                          <p:val>
                                            <p:fltVal val="360"/>
                                          </p:val>
                                        </p:tav>
                                        <p:tav tm="100000">
                                          <p:val>
                                            <p:fltVal val="0"/>
                                          </p:val>
                                        </p:tav>
                                      </p:tavLst>
                                    </p:anim>
                                    <p:animEffect transition="in" filter="fade">
                                      <p:cBhvr>
                                        <p:cTn id="250" dur="1000"/>
                                        <p:tgtEl>
                                          <p:spTgt spid="157"/>
                                        </p:tgtEl>
                                      </p:cBhvr>
                                    </p:animEffect>
                                  </p:childTnLst>
                                </p:cTn>
                              </p:par>
                              <p:par>
                                <p:cTn id="251" presetID="49" presetClass="entr" presetSubtype="0" repeatCount="indefinite" decel="100000" fill="hold" grpId="0" nodeType="withEffect">
                                  <p:stCondLst>
                                    <p:cond delay="200"/>
                                  </p:stCondLst>
                                  <p:childTnLst>
                                    <p:set>
                                      <p:cBhvr>
                                        <p:cTn id="252" dur="1" fill="hold">
                                          <p:stCondLst>
                                            <p:cond delay="0"/>
                                          </p:stCondLst>
                                        </p:cTn>
                                        <p:tgtEl>
                                          <p:spTgt spid="158"/>
                                        </p:tgtEl>
                                        <p:attrNameLst>
                                          <p:attrName>style.visibility</p:attrName>
                                        </p:attrNameLst>
                                      </p:cBhvr>
                                      <p:to>
                                        <p:strVal val="visible"/>
                                      </p:to>
                                    </p:set>
                                    <p:anim calcmode="lin" valueType="num">
                                      <p:cBhvr>
                                        <p:cTn id="253" dur="1000" fill="hold"/>
                                        <p:tgtEl>
                                          <p:spTgt spid="158"/>
                                        </p:tgtEl>
                                        <p:attrNameLst>
                                          <p:attrName>ppt_w</p:attrName>
                                        </p:attrNameLst>
                                      </p:cBhvr>
                                      <p:tavLst>
                                        <p:tav tm="0">
                                          <p:val>
                                            <p:fltVal val="0"/>
                                          </p:val>
                                        </p:tav>
                                        <p:tav tm="100000">
                                          <p:val>
                                            <p:strVal val="#ppt_w"/>
                                          </p:val>
                                        </p:tav>
                                      </p:tavLst>
                                    </p:anim>
                                    <p:anim calcmode="lin" valueType="num">
                                      <p:cBhvr>
                                        <p:cTn id="254" dur="1000" fill="hold"/>
                                        <p:tgtEl>
                                          <p:spTgt spid="158"/>
                                        </p:tgtEl>
                                        <p:attrNameLst>
                                          <p:attrName>ppt_h</p:attrName>
                                        </p:attrNameLst>
                                      </p:cBhvr>
                                      <p:tavLst>
                                        <p:tav tm="0">
                                          <p:val>
                                            <p:fltVal val="0"/>
                                          </p:val>
                                        </p:tav>
                                        <p:tav tm="100000">
                                          <p:val>
                                            <p:strVal val="#ppt_h"/>
                                          </p:val>
                                        </p:tav>
                                      </p:tavLst>
                                    </p:anim>
                                    <p:anim calcmode="lin" valueType="num">
                                      <p:cBhvr>
                                        <p:cTn id="255" dur="1000" fill="hold"/>
                                        <p:tgtEl>
                                          <p:spTgt spid="158"/>
                                        </p:tgtEl>
                                        <p:attrNameLst>
                                          <p:attrName>style.rotation</p:attrName>
                                        </p:attrNameLst>
                                      </p:cBhvr>
                                      <p:tavLst>
                                        <p:tav tm="0">
                                          <p:val>
                                            <p:fltVal val="360"/>
                                          </p:val>
                                        </p:tav>
                                        <p:tav tm="100000">
                                          <p:val>
                                            <p:fltVal val="0"/>
                                          </p:val>
                                        </p:tav>
                                      </p:tavLst>
                                    </p:anim>
                                    <p:animEffect transition="in" filter="fade">
                                      <p:cBhvr>
                                        <p:cTn id="256" dur="1000"/>
                                        <p:tgtEl>
                                          <p:spTgt spid="158"/>
                                        </p:tgtEl>
                                      </p:cBhvr>
                                    </p:animEffect>
                                  </p:childTnLst>
                                </p:cTn>
                              </p:par>
                              <p:par>
                                <p:cTn id="257" presetID="49" presetClass="entr" presetSubtype="0" repeatCount="indefinite" decel="100000" fill="hold" grpId="0" nodeType="withEffect">
                                  <p:stCondLst>
                                    <p:cond delay="200"/>
                                  </p:stCondLst>
                                  <p:childTnLst>
                                    <p:set>
                                      <p:cBhvr>
                                        <p:cTn id="258" dur="1" fill="hold">
                                          <p:stCondLst>
                                            <p:cond delay="0"/>
                                          </p:stCondLst>
                                        </p:cTn>
                                        <p:tgtEl>
                                          <p:spTgt spid="159"/>
                                        </p:tgtEl>
                                        <p:attrNameLst>
                                          <p:attrName>style.visibility</p:attrName>
                                        </p:attrNameLst>
                                      </p:cBhvr>
                                      <p:to>
                                        <p:strVal val="visible"/>
                                      </p:to>
                                    </p:set>
                                    <p:anim calcmode="lin" valueType="num">
                                      <p:cBhvr>
                                        <p:cTn id="259" dur="1000" fill="hold"/>
                                        <p:tgtEl>
                                          <p:spTgt spid="159"/>
                                        </p:tgtEl>
                                        <p:attrNameLst>
                                          <p:attrName>ppt_w</p:attrName>
                                        </p:attrNameLst>
                                      </p:cBhvr>
                                      <p:tavLst>
                                        <p:tav tm="0">
                                          <p:val>
                                            <p:fltVal val="0"/>
                                          </p:val>
                                        </p:tav>
                                        <p:tav tm="100000">
                                          <p:val>
                                            <p:strVal val="#ppt_w"/>
                                          </p:val>
                                        </p:tav>
                                      </p:tavLst>
                                    </p:anim>
                                    <p:anim calcmode="lin" valueType="num">
                                      <p:cBhvr>
                                        <p:cTn id="260" dur="1000" fill="hold"/>
                                        <p:tgtEl>
                                          <p:spTgt spid="159"/>
                                        </p:tgtEl>
                                        <p:attrNameLst>
                                          <p:attrName>ppt_h</p:attrName>
                                        </p:attrNameLst>
                                      </p:cBhvr>
                                      <p:tavLst>
                                        <p:tav tm="0">
                                          <p:val>
                                            <p:fltVal val="0"/>
                                          </p:val>
                                        </p:tav>
                                        <p:tav tm="100000">
                                          <p:val>
                                            <p:strVal val="#ppt_h"/>
                                          </p:val>
                                        </p:tav>
                                      </p:tavLst>
                                    </p:anim>
                                    <p:anim calcmode="lin" valueType="num">
                                      <p:cBhvr>
                                        <p:cTn id="261" dur="1000" fill="hold"/>
                                        <p:tgtEl>
                                          <p:spTgt spid="159"/>
                                        </p:tgtEl>
                                        <p:attrNameLst>
                                          <p:attrName>style.rotation</p:attrName>
                                        </p:attrNameLst>
                                      </p:cBhvr>
                                      <p:tavLst>
                                        <p:tav tm="0">
                                          <p:val>
                                            <p:fltVal val="360"/>
                                          </p:val>
                                        </p:tav>
                                        <p:tav tm="100000">
                                          <p:val>
                                            <p:fltVal val="0"/>
                                          </p:val>
                                        </p:tav>
                                      </p:tavLst>
                                    </p:anim>
                                    <p:animEffect transition="in" filter="fade">
                                      <p:cBhvr>
                                        <p:cTn id="262" dur="1000"/>
                                        <p:tgtEl>
                                          <p:spTgt spid="159"/>
                                        </p:tgtEl>
                                      </p:cBhvr>
                                    </p:animEffect>
                                  </p:childTnLst>
                                </p:cTn>
                              </p:par>
                              <p:par>
                                <p:cTn id="263" presetID="49" presetClass="entr" presetSubtype="0" repeatCount="indefinite" decel="100000" fill="hold" grpId="0" nodeType="withEffect">
                                  <p:stCondLst>
                                    <p:cond delay="0"/>
                                  </p:stCondLst>
                                  <p:childTnLst>
                                    <p:set>
                                      <p:cBhvr>
                                        <p:cTn id="264" dur="1" fill="hold">
                                          <p:stCondLst>
                                            <p:cond delay="0"/>
                                          </p:stCondLst>
                                        </p:cTn>
                                        <p:tgtEl>
                                          <p:spTgt spid="160"/>
                                        </p:tgtEl>
                                        <p:attrNameLst>
                                          <p:attrName>style.visibility</p:attrName>
                                        </p:attrNameLst>
                                      </p:cBhvr>
                                      <p:to>
                                        <p:strVal val="visible"/>
                                      </p:to>
                                    </p:set>
                                    <p:anim calcmode="lin" valueType="num">
                                      <p:cBhvr>
                                        <p:cTn id="265" dur="1000" fill="hold"/>
                                        <p:tgtEl>
                                          <p:spTgt spid="160"/>
                                        </p:tgtEl>
                                        <p:attrNameLst>
                                          <p:attrName>ppt_w</p:attrName>
                                        </p:attrNameLst>
                                      </p:cBhvr>
                                      <p:tavLst>
                                        <p:tav tm="0">
                                          <p:val>
                                            <p:fltVal val="0"/>
                                          </p:val>
                                        </p:tav>
                                        <p:tav tm="100000">
                                          <p:val>
                                            <p:strVal val="#ppt_w"/>
                                          </p:val>
                                        </p:tav>
                                      </p:tavLst>
                                    </p:anim>
                                    <p:anim calcmode="lin" valueType="num">
                                      <p:cBhvr>
                                        <p:cTn id="266" dur="1000" fill="hold"/>
                                        <p:tgtEl>
                                          <p:spTgt spid="160"/>
                                        </p:tgtEl>
                                        <p:attrNameLst>
                                          <p:attrName>ppt_h</p:attrName>
                                        </p:attrNameLst>
                                      </p:cBhvr>
                                      <p:tavLst>
                                        <p:tav tm="0">
                                          <p:val>
                                            <p:fltVal val="0"/>
                                          </p:val>
                                        </p:tav>
                                        <p:tav tm="100000">
                                          <p:val>
                                            <p:strVal val="#ppt_h"/>
                                          </p:val>
                                        </p:tav>
                                      </p:tavLst>
                                    </p:anim>
                                    <p:anim calcmode="lin" valueType="num">
                                      <p:cBhvr>
                                        <p:cTn id="267" dur="1000" fill="hold"/>
                                        <p:tgtEl>
                                          <p:spTgt spid="160"/>
                                        </p:tgtEl>
                                        <p:attrNameLst>
                                          <p:attrName>style.rotation</p:attrName>
                                        </p:attrNameLst>
                                      </p:cBhvr>
                                      <p:tavLst>
                                        <p:tav tm="0">
                                          <p:val>
                                            <p:fltVal val="360"/>
                                          </p:val>
                                        </p:tav>
                                        <p:tav tm="100000">
                                          <p:val>
                                            <p:fltVal val="0"/>
                                          </p:val>
                                        </p:tav>
                                      </p:tavLst>
                                    </p:anim>
                                    <p:animEffect transition="in" filter="fade">
                                      <p:cBhvr>
                                        <p:cTn id="268" dur="1000"/>
                                        <p:tgtEl>
                                          <p:spTgt spid="160"/>
                                        </p:tgtEl>
                                      </p:cBhvr>
                                    </p:animEffect>
                                  </p:childTnLst>
                                </p:cTn>
                              </p:par>
                              <p:par>
                                <p:cTn id="269" presetID="49" presetClass="entr" presetSubtype="0" repeatCount="indefinite" decel="100000" fill="hold" grpId="0" nodeType="withEffect">
                                  <p:stCondLst>
                                    <p:cond delay="200"/>
                                  </p:stCondLst>
                                  <p:childTnLst>
                                    <p:set>
                                      <p:cBhvr>
                                        <p:cTn id="270" dur="1" fill="hold">
                                          <p:stCondLst>
                                            <p:cond delay="0"/>
                                          </p:stCondLst>
                                        </p:cTn>
                                        <p:tgtEl>
                                          <p:spTgt spid="161"/>
                                        </p:tgtEl>
                                        <p:attrNameLst>
                                          <p:attrName>style.visibility</p:attrName>
                                        </p:attrNameLst>
                                      </p:cBhvr>
                                      <p:to>
                                        <p:strVal val="visible"/>
                                      </p:to>
                                    </p:set>
                                    <p:anim calcmode="lin" valueType="num">
                                      <p:cBhvr>
                                        <p:cTn id="271" dur="1000" fill="hold"/>
                                        <p:tgtEl>
                                          <p:spTgt spid="161"/>
                                        </p:tgtEl>
                                        <p:attrNameLst>
                                          <p:attrName>ppt_w</p:attrName>
                                        </p:attrNameLst>
                                      </p:cBhvr>
                                      <p:tavLst>
                                        <p:tav tm="0">
                                          <p:val>
                                            <p:fltVal val="0"/>
                                          </p:val>
                                        </p:tav>
                                        <p:tav tm="100000">
                                          <p:val>
                                            <p:strVal val="#ppt_w"/>
                                          </p:val>
                                        </p:tav>
                                      </p:tavLst>
                                    </p:anim>
                                    <p:anim calcmode="lin" valueType="num">
                                      <p:cBhvr>
                                        <p:cTn id="272" dur="1000" fill="hold"/>
                                        <p:tgtEl>
                                          <p:spTgt spid="161"/>
                                        </p:tgtEl>
                                        <p:attrNameLst>
                                          <p:attrName>ppt_h</p:attrName>
                                        </p:attrNameLst>
                                      </p:cBhvr>
                                      <p:tavLst>
                                        <p:tav tm="0">
                                          <p:val>
                                            <p:fltVal val="0"/>
                                          </p:val>
                                        </p:tav>
                                        <p:tav tm="100000">
                                          <p:val>
                                            <p:strVal val="#ppt_h"/>
                                          </p:val>
                                        </p:tav>
                                      </p:tavLst>
                                    </p:anim>
                                    <p:anim calcmode="lin" valueType="num">
                                      <p:cBhvr>
                                        <p:cTn id="273" dur="1000" fill="hold"/>
                                        <p:tgtEl>
                                          <p:spTgt spid="161"/>
                                        </p:tgtEl>
                                        <p:attrNameLst>
                                          <p:attrName>style.rotation</p:attrName>
                                        </p:attrNameLst>
                                      </p:cBhvr>
                                      <p:tavLst>
                                        <p:tav tm="0">
                                          <p:val>
                                            <p:fltVal val="360"/>
                                          </p:val>
                                        </p:tav>
                                        <p:tav tm="100000">
                                          <p:val>
                                            <p:fltVal val="0"/>
                                          </p:val>
                                        </p:tav>
                                      </p:tavLst>
                                    </p:anim>
                                    <p:animEffect transition="in" filter="fade">
                                      <p:cBhvr>
                                        <p:cTn id="274" dur="1000"/>
                                        <p:tgtEl>
                                          <p:spTgt spid="161"/>
                                        </p:tgtEl>
                                      </p:cBhvr>
                                    </p:animEffect>
                                  </p:childTnLst>
                                </p:cTn>
                              </p:par>
                              <p:par>
                                <p:cTn id="275" presetID="49" presetClass="entr" presetSubtype="0" repeatCount="indefinite" decel="100000" fill="hold" grpId="0" nodeType="withEffect">
                                  <p:stCondLst>
                                    <p:cond delay="0"/>
                                  </p:stCondLst>
                                  <p:childTnLst>
                                    <p:set>
                                      <p:cBhvr>
                                        <p:cTn id="276" dur="1" fill="hold">
                                          <p:stCondLst>
                                            <p:cond delay="0"/>
                                          </p:stCondLst>
                                        </p:cTn>
                                        <p:tgtEl>
                                          <p:spTgt spid="162"/>
                                        </p:tgtEl>
                                        <p:attrNameLst>
                                          <p:attrName>style.visibility</p:attrName>
                                        </p:attrNameLst>
                                      </p:cBhvr>
                                      <p:to>
                                        <p:strVal val="visible"/>
                                      </p:to>
                                    </p:set>
                                    <p:anim calcmode="lin" valueType="num">
                                      <p:cBhvr>
                                        <p:cTn id="277" dur="1000" fill="hold"/>
                                        <p:tgtEl>
                                          <p:spTgt spid="162"/>
                                        </p:tgtEl>
                                        <p:attrNameLst>
                                          <p:attrName>ppt_w</p:attrName>
                                        </p:attrNameLst>
                                      </p:cBhvr>
                                      <p:tavLst>
                                        <p:tav tm="0">
                                          <p:val>
                                            <p:fltVal val="0"/>
                                          </p:val>
                                        </p:tav>
                                        <p:tav tm="100000">
                                          <p:val>
                                            <p:strVal val="#ppt_w"/>
                                          </p:val>
                                        </p:tav>
                                      </p:tavLst>
                                    </p:anim>
                                    <p:anim calcmode="lin" valueType="num">
                                      <p:cBhvr>
                                        <p:cTn id="278" dur="1000" fill="hold"/>
                                        <p:tgtEl>
                                          <p:spTgt spid="162"/>
                                        </p:tgtEl>
                                        <p:attrNameLst>
                                          <p:attrName>ppt_h</p:attrName>
                                        </p:attrNameLst>
                                      </p:cBhvr>
                                      <p:tavLst>
                                        <p:tav tm="0">
                                          <p:val>
                                            <p:fltVal val="0"/>
                                          </p:val>
                                        </p:tav>
                                        <p:tav tm="100000">
                                          <p:val>
                                            <p:strVal val="#ppt_h"/>
                                          </p:val>
                                        </p:tav>
                                      </p:tavLst>
                                    </p:anim>
                                    <p:anim calcmode="lin" valueType="num">
                                      <p:cBhvr>
                                        <p:cTn id="279" dur="1000" fill="hold"/>
                                        <p:tgtEl>
                                          <p:spTgt spid="162"/>
                                        </p:tgtEl>
                                        <p:attrNameLst>
                                          <p:attrName>style.rotation</p:attrName>
                                        </p:attrNameLst>
                                      </p:cBhvr>
                                      <p:tavLst>
                                        <p:tav tm="0">
                                          <p:val>
                                            <p:fltVal val="360"/>
                                          </p:val>
                                        </p:tav>
                                        <p:tav tm="100000">
                                          <p:val>
                                            <p:fltVal val="0"/>
                                          </p:val>
                                        </p:tav>
                                      </p:tavLst>
                                    </p:anim>
                                    <p:animEffect transition="in" filter="fade">
                                      <p:cBhvr>
                                        <p:cTn id="280" dur="1000"/>
                                        <p:tgtEl>
                                          <p:spTgt spid="162"/>
                                        </p:tgtEl>
                                      </p:cBhvr>
                                    </p:animEffect>
                                  </p:childTnLst>
                                </p:cTn>
                              </p:par>
                              <p:par>
                                <p:cTn id="281" presetID="49" presetClass="entr" presetSubtype="0" repeatCount="indefinite" decel="100000" fill="hold" grpId="0" nodeType="withEffect">
                                  <p:stCondLst>
                                    <p:cond delay="200"/>
                                  </p:stCondLst>
                                  <p:childTnLst>
                                    <p:set>
                                      <p:cBhvr>
                                        <p:cTn id="282" dur="1" fill="hold">
                                          <p:stCondLst>
                                            <p:cond delay="0"/>
                                          </p:stCondLst>
                                        </p:cTn>
                                        <p:tgtEl>
                                          <p:spTgt spid="163"/>
                                        </p:tgtEl>
                                        <p:attrNameLst>
                                          <p:attrName>style.visibility</p:attrName>
                                        </p:attrNameLst>
                                      </p:cBhvr>
                                      <p:to>
                                        <p:strVal val="visible"/>
                                      </p:to>
                                    </p:set>
                                    <p:anim calcmode="lin" valueType="num">
                                      <p:cBhvr>
                                        <p:cTn id="283" dur="1000" fill="hold"/>
                                        <p:tgtEl>
                                          <p:spTgt spid="163"/>
                                        </p:tgtEl>
                                        <p:attrNameLst>
                                          <p:attrName>ppt_w</p:attrName>
                                        </p:attrNameLst>
                                      </p:cBhvr>
                                      <p:tavLst>
                                        <p:tav tm="0">
                                          <p:val>
                                            <p:fltVal val="0"/>
                                          </p:val>
                                        </p:tav>
                                        <p:tav tm="100000">
                                          <p:val>
                                            <p:strVal val="#ppt_w"/>
                                          </p:val>
                                        </p:tav>
                                      </p:tavLst>
                                    </p:anim>
                                    <p:anim calcmode="lin" valueType="num">
                                      <p:cBhvr>
                                        <p:cTn id="284" dur="1000" fill="hold"/>
                                        <p:tgtEl>
                                          <p:spTgt spid="163"/>
                                        </p:tgtEl>
                                        <p:attrNameLst>
                                          <p:attrName>ppt_h</p:attrName>
                                        </p:attrNameLst>
                                      </p:cBhvr>
                                      <p:tavLst>
                                        <p:tav tm="0">
                                          <p:val>
                                            <p:fltVal val="0"/>
                                          </p:val>
                                        </p:tav>
                                        <p:tav tm="100000">
                                          <p:val>
                                            <p:strVal val="#ppt_h"/>
                                          </p:val>
                                        </p:tav>
                                      </p:tavLst>
                                    </p:anim>
                                    <p:anim calcmode="lin" valueType="num">
                                      <p:cBhvr>
                                        <p:cTn id="285" dur="1000" fill="hold"/>
                                        <p:tgtEl>
                                          <p:spTgt spid="163"/>
                                        </p:tgtEl>
                                        <p:attrNameLst>
                                          <p:attrName>style.rotation</p:attrName>
                                        </p:attrNameLst>
                                      </p:cBhvr>
                                      <p:tavLst>
                                        <p:tav tm="0">
                                          <p:val>
                                            <p:fltVal val="360"/>
                                          </p:val>
                                        </p:tav>
                                        <p:tav tm="100000">
                                          <p:val>
                                            <p:fltVal val="0"/>
                                          </p:val>
                                        </p:tav>
                                      </p:tavLst>
                                    </p:anim>
                                    <p:animEffect transition="in" filter="fade">
                                      <p:cBhvr>
                                        <p:cTn id="286" dur="1000"/>
                                        <p:tgtEl>
                                          <p:spTgt spid="163"/>
                                        </p:tgtEl>
                                      </p:cBhvr>
                                    </p:animEffect>
                                  </p:childTnLst>
                                </p:cTn>
                              </p:par>
                              <p:par>
                                <p:cTn id="287" presetID="49" presetClass="entr" presetSubtype="0" repeatCount="indefinite" decel="100000" fill="hold" grpId="0" nodeType="withEffect">
                                  <p:stCondLst>
                                    <p:cond delay="0"/>
                                  </p:stCondLst>
                                  <p:childTnLst>
                                    <p:set>
                                      <p:cBhvr>
                                        <p:cTn id="288" dur="1" fill="hold">
                                          <p:stCondLst>
                                            <p:cond delay="0"/>
                                          </p:stCondLst>
                                        </p:cTn>
                                        <p:tgtEl>
                                          <p:spTgt spid="164"/>
                                        </p:tgtEl>
                                        <p:attrNameLst>
                                          <p:attrName>style.visibility</p:attrName>
                                        </p:attrNameLst>
                                      </p:cBhvr>
                                      <p:to>
                                        <p:strVal val="visible"/>
                                      </p:to>
                                    </p:set>
                                    <p:anim calcmode="lin" valueType="num">
                                      <p:cBhvr>
                                        <p:cTn id="289" dur="1000" fill="hold"/>
                                        <p:tgtEl>
                                          <p:spTgt spid="164"/>
                                        </p:tgtEl>
                                        <p:attrNameLst>
                                          <p:attrName>ppt_w</p:attrName>
                                        </p:attrNameLst>
                                      </p:cBhvr>
                                      <p:tavLst>
                                        <p:tav tm="0">
                                          <p:val>
                                            <p:fltVal val="0"/>
                                          </p:val>
                                        </p:tav>
                                        <p:tav tm="100000">
                                          <p:val>
                                            <p:strVal val="#ppt_w"/>
                                          </p:val>
                                        </p:tav>
                                      </p:tavLst>
                                    </p:anim>
                                    <p:anim calcmode="lin" valueType="num">
                                      <p:cBhvr>
                                        <p:cTn id="290" dur="1000" fill="hold"/>
                                        <p:tgtEl>
                                          <p:spTgt spid="164"/>
                                        </p:tgtEl>
                                        <p:attrNameLst>
                                          <p:attrName>ppt_h</p:attrName>
                                        </p:attrNameLst>
                                      </p:cBhvr>
                                      <p:tavLst>
                                        <p:tav tm="0">
                                          <p:val>
                                            <p:fltVal val="0"/>
                                          </p:val>
                                        </p:tav>
                                        <p:tav tm="100000">
                                          <p:val>
                                            <p:strVal val="#ppt_h"/>
                                          </p:val>
                                        </p:tav>
                                      </p:tavLst>
                                    </p:anim>
                                    <p:anim calcmode="lin" valueType="num">
                                      <p:cBhvr>
                                        <p:cTn id="291" dur="1000" fill="hold"/>
                                        <p:tgtEl>
                                          <p:spTgt spid="164"/>
                                        </p:tgtEl>
                                        <p:attrNameLst>
                                          <p:attrName>style.rotation</p:attrName>
                                        </p:attrNameLst>
                                      </p:cBhvr>
                                      <p:tavLst>
                                        <p:tav tm="0">
                                          <p:val>
                                            <p:fltVal val="360"/>
                                          </p:val>
                                        </p:tav>
                                        <p:tav tm="100000">
                                          <p:val>
                                            <p:fltVal val="0"/>
                                          </p:val>
                                        </p:tav>
                                      </p:tavLst>
                                    </p:anim>
                                    <p:animEffect transition="in" filter="fade">
                                      <p:cBhvr>
                                        <p:cTn id="292" dur="1000"/>
                                        <p:tgtEl>
                                          <p:spTgt spid="164"/>
                                        </p:tgtEl>
                                      </p:cBhvr>
                                    </p:animEffect>
                                  </p:childTnLst>
                                </p:cTn>
                              </p:par>
                              <p:par>
                                <p:cTn id="293" presetID="49" presetClass="entr" presetSubtype="0" repeatCount="indefinite" decel="100000" fill="hold" grpId="0" nodeType="withEffect">
                                  <p:stCondLst>
                                    <p:cond delay="200"/>
                                  </p:stCondLst>
                                  <p:childTnLst>
                                    <p:set>
                                      <p:cBhvr>
                                        <p:cTn id="294" dur="1" fill="hold">
                                          <p:stCondLst>
                                            <p:cond delay="0"/>
                                          </p:stCondLst>
                                        </p:cTn>
                                        <p:tgtEl>
                                          <p:spTgt spid="165"/>
                                        </p:tgtEl>
                                        <p:attrNameLst>
                                          <p:attrName>style.visibility</p:attrName>
                                        </p:attrNameLst>
                                      </p:cBhvr>
                                      <p:to>
                                        <p:strVal val="visible"/>
                                      </p:to>
                                    </p:set>
                                    <p:anim calcmode="lin" valueType="num">
                                      <p:cBhvr>
                                        <p:cTn id="295" dur="1000" fill="hold"/>
                                        <p:tgtEl>
                                          <p:spTgt spid="165"/>
                                        </p:tgtEl>
                                        <p:attrNameLst>
                                          <p:attrName>ppt_w</p:attrName>
                                        </p:attrNameLst>
                                      </p:cBhvr>
                                      <p:tavLst>
                                        <p:tav tm="0">
                                          <p:val>
                                            <p:fltVal val="0"/>
                                          </p:val>
                                        </p:tav>
                                        <p:tav tm="100000">
                                          <p:val>
                                            <p:strVal val="#ppt_w"/>
                                          </p:val>
                                        </p:tav>
                                      </p:tavLst>
                                    </p:anim>
                                    <p:anim calcmode="lin" valueType="num">
                                      <p:cBhvr>
                                        <p:cTn id="296" dur="1000" fill="hold"/>
                                        <p:tgtEl>
                                          <p:spTgt spid="165"/>
                                        </p:tgtEl>
                                        <p:attrNameLst>
                                          <p:attrName>ppt_h</p:attrName>
                                        </p:attrNameLst>
                                      </p:cBhvr>
                                      <p:tavLst>
                                        <p:tav tm="0">
                                          <p:val>
                                            <p:fltVal val="0"/>
                                          </p:val>
                                        </p:tav>
                                        <p:tav tm="100000">
                                          <p:val>
                                            <p:strVal val="#ppt_h"/>
                                          </p:val>
                                        </p:tav>
                                      </p:tavLst>
                                    </p:anim>
                                    <p:anim calcmode="lin" valueType="num">
                                      <p:cBhvr>
                                        <p:cTn id="297" dur="1000" fill="hold"/>
                                        <p:tgtEl>
                                          <p:spTgt spid="165"/>
                                        </p:tgtEl>
                                        <p:attrNameLst>
                                          <p:attrName>style.rotation</p:attrName>
                                        </p:attrNameLst>
                                      </p:cBhvr>
                                      <p:tavLst>
                                        <p:tav tm="0">
                                          <p:val>
                                            <p:fltVal val="360"/>
                                          </p:val>
                                        </p:tav>
                                        <p:tav tm="100000">
                                          <p:val>
                                            <p:fltVal val="0"/>
                                          </p:val>
                                        </p:tav>
                                      </p:tavLst>
                                    </p:anim>
                                    <p:animEffect transition="in" filter="fade">
                                      <p:cBhvr>
                                        <p:cTn id="298" dur="1000"/>
                                        <p:tgtEl>
                                          <p:spTgt spid="165"/>
                                        </p:tgtEl>
                                      </p:cBhvr>
                                    </p:animEffect>
                                  </p:childTnLst>
                                </p:cTn>
                              </p:par>
                              <p:par>
                                <p:cTn id="299" presetID="49" presetClass="entr" presetSubtype="0" repeatCount="indefinite" decel="100000" fill="hold" grpId="0" nodeType="withEffect">
                                  <p:stCondLst>
                                    <p:cond delay="200"/>
                                  </p:stCondLst>
                                  <p:childTnLst>
                                    <p:set>
                                      <p:cBhvr>
                                        <p:cTn id="300" dur="1" fill="hold">
                                          <p:stCondLst>
                                            <p:cond delay="0"/>
                                          </p:stCondLst>
                                        </p:cTn>
                                        <p:tgtEl>
                                          <p:spTgt spid="166"/>
                                        </p:tgtEl>
                                        <p:attrNameLst>
                                          <p:attrName>style.visibility</p:attrName>
                                        </p:attrNameLst>
                                      </p:cBhvr>
                                      <p:to>
                                        <p:strVal val="visible"/>
                                      </p:to>
                                    </p:set>
                                    <p:anim calcmode="lin" valueType="num">
                                      <p:cBhvr>
                                        <p:cTn id="301" dur="1000" fill="hold"/>
                                        <p:tgtEl>
                                          <p:spTgt spid="166"/>
                                        </p:tgtEl>
                                        <p:attrNameLst>
                                          <p:attrName>ppt_w</p:attrName>
                                        </p:attrNameLst>
                                      </p:cBhvr>
                                      <p:tavLst>
                                        <p:tav tm="0">
                                          <p:val>
                                            <p:fltVal val="0"/>
                                          </p:val>
                                        </p:tav>
                                        <p:tav tm="100000">
                                          <p:val>
                                            <p:strVal val="#ppt_w"/>
                                          </p:val>
                                        </p:tav>
                                      </p:tavLst>
                                    </p:anim>
                                    <p:anim calcmode="lin" valueType="num">
                                      <p:cBhvr>
                                        <p:cTn id="302" dur="1000" fill="hold"/>
                                        <p:tgtEl>
                                          <p:spTgt spid="166"/>
                                        </p:tgtEl>
                                        <p:attrNameLst>
                                          <p:attrName>ppt_h</p:attrName>
                                        </p:attrNameLst>
                                      </p:cBhvr>
                                      <p:tavLst>
                                        <p:tav tm="0">
                                          <p:val>
                                            <p:fltVal val="0"/>
                                          </p:val>
                                        </p:tav>
                                        <p:tav tm="100000">
                                          <p:val>
                                            <p:strVal val="#ppt_h"/>
                                          </p:val>
                                        </p:tav>
                                      </p:tavLst>
                                    </p:anim>
                                    <p:anim calcmode="lin" valueType="num">
                                      <p:cBhvr>
                                        <p:cTn id="303" dur="1000" fill="hold"/>
                                        <p:tgtEl>
                                          <p:spTgt spid="166"/>
                                        </p:tgtEl>
                                        <p:attrNameLst>
                                          <p:attrName>style.rotation</p:attrName>
                                        </p:attrNameLst>
                                      </p:cBhvr>
                                      <p:tavLst>
                                        <p:tav tm="0">
                                          <p:val>
                                            <p:fltVal val="360"/>
                                          </p:val>
                                        </p:tav>
                                        <p:tav tm="100000">
                                          <p:val>
                                            <p:fltVal val="0"/>
                                          </p:val>
                                        </p:tav>
                                      </p:tavLst>
                                    </p:anim>
                                    <p:animEffect transition="in" filter="fade">
                                      <p:cBhvr>
                                        <p:cTn id="304" dur="1000"/>
                                        <p:tgtEl>
                                          <p:spTgt spid="166"/>
                                        </p:tgtEl>
                                      </p:cBhvr>
                                    </p:animEffect>
                                  </p:childTnLst>
                                </p:cTn>
                              </p:par>
                              <p:par>
                                <p:cTn id="305" presetID="49" presetClass="entr" presetSubtype="0" repeatCount="indefinite" decel="100000" fill="hold" grpId="0" nodeType="withEffect">
                                  <p:stCondLst>
                                    <p:cond delay="200"/>
                                  </p:stCondLst>
                                  <p:childTnLst>
                                    <p:set>
                                      <p:cBhvr>
                                        <p:cTn id="306" dur="1" fill="hold">
                                          <p:stCondLst>
                                            <p:cond delay="0"/>
                                          </p:stCondLst>
                                        </p:cTn>
                                        <p:tgtEl>
                                          <p:spTgt spid="167"/>
                                        </p:tgtEl>
                                        <p:attrNameLst>
                                          <p:attrName>style.visibility</p:attrName>
                                        </p:attrNameLst>
                                      </p:cBhvr>
                                      <p:to>
                                        <p:strVal val="visible"/>
                                      </p:to>
                                    </p:set>
                                    <p:anim calcmode="lin" valueType="num">
                                      <p:cBhvr>
                                        <p:cTn id="307" dur="1000" fill="hold"/>
                                        <p:tgtEl>
                                          <p:spTgt spid="167"/>
                                        </p:tgtEl>
                                        <p:attrNameLst>
                                          <p:attrName>ppt_w</p:attrName>
                                        </p:attrNameLst>
                                      </p:cBhvr>
                                      <p:tavLst>
                                        <p:tav tm="0">
                                          <p:val>
                                            <p:fltVal val="0"/>
                                          </p:val>
                                        </p:tav>
                                        <p:tav tm="100000">
                                          <p:val>
                                            <p:strVal val="#ppt_w"/>
                                          </p:val>
                                        </p:tav>
                                      </p:tavLst>
                                    </p:anim>
                                    <p:anim calcmode="lin" valueType="num">
                                      <p:cBhvr>
                                        <p:cTn id="308" dur="1000" fill="hold"/>
                                        <p:tgtEl>
                                          <p:spTgt spid="167"/>
                                        </p:tgtEl>
                                        <p:attrNameLst>
                                          <p:attrName>ppt_h</p:attrName>
                                        </p:attrNameLst>
                                      </p:cBhvr>
                                      <p:tavLst>
                                        <p:tav tm="0">
                                          <p:val>
                                            <p:fltVal val="0"/>
                                          </p:val>
                                        </p:tav>
                                        <p:tav tm="100000">
                                          <p:val>
                                            <p:strVal val="#ppt_h"/>
                                          </p:val>
                                        </p:tav>
                                      </p:tavLst>
                                    </p:anim>
                                    <p:anim calcmode="lin" valueType="num">
                                      <p:cBhvr>
                                        <p:cTn id="309" dur="1000" fill="hold"/>
                                        <p:tgtEl>
                                          <p:spTgt spid="167"/>
                                        </p:tgtEl>
                                        <p:attrNameLst>
                                          <p:attrName>style.rotation</p:attrName>
                                        </p:attrNameLst>
                                      </p:cBhvr>
                                      <p:tavLst>
                                        <p:tav tm="0">
                                          <p:val>
                                            <p:fltVal val="360"/>
                                          </p:val>
                                        </p:tav>
                                        <p:tav tm="100000">
                                          <p:val>
                                            <p:fltVal val="0"/>
                                          </p:val>
                                        </p:tav>
                                      </p:tavLst>
                                    </p:anim>
                                    <p:animEffect transition="in" filter="fade">
                                      <p:cBhvr>
                                        <p:cTn id="310" dur="1000"/>
                                        <p:tgtEl>
                                          <p:spTgt spid="167"/>
                                        </p:tgtEl>
                                      </p:cBhvr>
                                    </p:animEffect>
                                  </p:childTnLst>
                                </p:cTn>
                              </p:par>
                              <p:par>
                                <p:cTn id="311" presetID="49" presetClass="entr" presetSubtype="0" repeatCount="indefinite" decel="100000" fill="hold" grpId="0" nodeType="withEffect">
                                  <p:stCondLst>
                                    <p:cond delay="0"/>
                                  </p:stCondLst>
                                  <p:childTnLst>
                                    <p:set>
                                      <p:cBhvr>
                                        <p:cTn id="312" dur="1" fill="hold">
                                          <p:stCondLst>
                                            <p:cond delay="0"/>
                                          </p:stCondLst>
                                        </p:cTn>
                                        <p:tgtEl>
                                          <p:spTgt spid="168"/>
                                        </p:tgtEl>
                                        <p:attrNameLst>
                                          <p:attrName>style.visibility</p:attrName>
                                        </p:attrNameLst>
                                      </p:cBhvr>
                                      <p:to>
                                        <p:strVal val="visible"/>
                                      </p:to>
                                    </p:set>
                                    <p:anim calcmode="lin" valueType="num">
                                      <p:cBhvr>
                                        <p:cTn id="313" dur="1000" fill="hold"/>
                                        <p:tgtEl>
                                          <p:spTgt spid="168"/>
                                        </p:tgtEl>
                                        <p:attrNameLst>
                                          <p:attrName>ppt_w</p:attrName>
                                        </p:attrNameLst>
                                      </p:cBhvr>
                                      <p:tavLst>
                                        <p:tav tm="0">
                                          <p:val>
                                            <p:fltVal val="0"/>
                                          </p:val>
                                        </p:tav>
                                        <p:tav tm="100000">
                                          <p:val>
                                            <p:strVal val="#ppt_w"/>
                                          </p:val>
                                        </p:tav>
                                      </p:tavLst>
                                    </p:anim>
                                    <p:anim calcmode="lin" valueType="num">
                                      <p:cBhvr>
                                        <p:cTn id="314" dur="1000" fill="hold"/>
                                        <p:tgtEl>
                                          <p:spTgt spid="168"/>
                                        </p:tgtEl>
                                        <p:attrNameLst>
                                          <p:attrName>ppt_h</p:attrName>
                                        </p:attrNameLst>
                                      </p:cBhvr>
                                      <p:tavLst>
                                        <p:tav tm="0">
                                          <p:val>
                                            <p:fltVal val="0"/>
                                          </p:val>
                                        </p:tav>
                                        <p:tav tm="100000">
                                          <p:val>
                                            <p:strVal val="#ppt_h"/>
                                          </p:val>
                                        </p:tav>
                                      </p:tavLst>
                                    </p:anim>
                                    <p:anim calcmode="lin" valueType="num">
                                      <p:cBhvr>
                                        <p:cTn id="315" dur="1000" fill="hold"/>
                                        <p:tgtEl>
                                          <p:spTgt spid="168"/>
                                        </p:tgtEl>
                                        <p:attrNameLst>
                                          <p:attrName>style.rotation</p:attrName>
                                        </p:attrNameLst>
                                      </p:cBhvr>
                                      <p:tavLst>
                                        <p:tav tm="0">
                                          <p:val>
                                            <p:fltVal val="360"/>
                                          </p:val>
                                        </p:tav>
                                        <p:tav tm="100000">
                                          <p:val>
                                            <p:fltVal val="0"/>
                                          </p:val>
                                        </p:tav>
                                      </p:tavLst>
                                    </p:anim>
                                    <p:animEffect transition="in" filter="fade">
                                      <p:cBhvr>
                                        <p:cTn id="316" dur="1000"/>
                                        <p:tgtEl>
                                          <p:spTgt spid="168"/>
                                        </p:tgtEl>
                                      </p:cBhvr>
                                    </p:animEffect>
                                  </p:childTnLst>
                                </p:cTn>
                              </p:par>
                              <p:par>
                                <p:cTn id="317" presetID="49" presetClass="entr" presetSubtype="0" repeatCount="indefinite" decel="100000" fill="hold" grpId="0" nodeType="withEffect">
                                  <p:stCondLst>
                                    <p:cond delay="200"/>
                                  </p:stCondLst>
                                  <p:childTnLst>
                                    <p:set>
                                      <p:cBhvr>
                                        <p:cTn id="318" dur="1" fill="hold">
                                          <p:stCondLst>
                                            <p:cond delay="0"/>
                                          </p:stCondLst>
                                        </p:cTn>
                                        <p:tgtEl>
                                          <p:spTgt spid="169"/>
                                        </p:tgtEl>
                                        <p:attrNameLst>
                                          <p:attrName>style.visibility</p:attrName>
                                        </p:attrNameLst>
                                      </p:cBhvr>
                                      <p:to>
                                        <p:strVal val="visible"/>
                                      </p:to>
                                    </p:set>
                                    <p:anim calcmode="lin" valueType="num">
                                      <p:cBhvr>
                                        <p:cTn id="319" dur="1000" fill="hold"/>
                                        <p:tgtEl>
                                          <p:spTgt spid="169"/>
                                        </p:tgtEl>
                                        <p:attrNameLst>
                                          <p:attrName>ppt_w</p:attrName>
                                        </p:attrNameLst>
                                      </p:cBhvr>
                                      <p:tavLst>
                                        <p:tav tm="0">
                                          <p:val>
                                            <p:fltVal val="0"/>
                                          </p:val>
                                        </p:tav>
                                        <p:tav tm="100000">
                                          <p:val>
                                            <p:strVal val="#ppt_w"/>
                                          </p:val>
                                        </p:tav>
                                      </p:tavLst>
                                    </p:anim>
                                    <p:anim calcmode="lin" valueType="num">
                                      <p:cBhvr>
                                        <p:cTn id="320" dur="1000" fill="hold"/>
                                        <p:tgtEl>
                                          <p:spTgt spid="169"/>
                                        </p:tgtEl>
                                        <p:attrNameLst>
                                          <p:attrName>ppt_h</p:attrName>
                                        </p:attrNameLst>
                                      </p:cBhvr>
                                      <p:tavLst>
                                        <p:tav tm="0">
                                          <p:val>
                                            <p:fltVal val="0"/>
                                          </p:val>
                                        </p:tav>
                                        <p:tav tm="100000">
                                          <p:val>
                                            <p:strVal val="#ppt_h"/>
                                          </p:val>
                                        </p:tav>
                                      </p:tavLst>
                                    </p:anim>
                                    <p:anim calcmode="lin" valueType="num">
                                      <p:cBhvr>
                                        <p:cTn id="321" dur="1000" fill="hold"/>
                                        <p:tgtEl>
                                          <p:spTgt spid="169"/>
                                        </p:tgtEl>
                                        <p:attrNameLst>
                                          <p:attrName>style.rotation</p:attrName>
                                        </p:attrNameLst>
                                      </p:cBhvr>
                                      <p:tavLst>
                                        <p:tav tm="0">
                                          <p:val>
                                            <p:fltVal val="360"/>
                                          </p:val>
                                        </p:tav>
                                        <p:tav tm="100000">
                                          <p:val>
                                            <p:fltVal val="0"/>
                                          </p:val>
                                        </p:tav>
                                      </p:tavLst>
                                    </p:anim>
                                    <p:animEffect transition="in" filter="fade">
                                      <p:cBhvr>
                                        <p:cTn id="322" dur="1000"/>
                                        <p:tgtEl>
                                          <p:spTgt spid="169"/>
                                        </p:tgtEl>
                                      </p:cBhvr>
                                    </p:animEffect>
                                  </p:childTnLst>
                                </p:cTn>
                              </p:par>
                              <p:par>
                                <p:cTn id="323" presetID="49" presetClass="entr" presetSubtype="0" repeatCount="indefinite" decel="100000" fill="hold" grpId="0" nodeType="withEffect">
                                  <p:stCondLst>
                                    <p:cond delay="200"/>
                                  </p:stCondLst>
                                  <p:childTnLst>
                                    <p:set>
                                      <p:cBhvr>
                                        <p:cTn id="324" dur="1" fill="hold">
                                          <p:stCondLst>
                                            <p:cond delay="0"/>
                                          </p:stCondLst>
                                        </p:cTn>
                                        <p:tgtEl>
                                          <p:spTgt spid="170"/>
                                        </p:tgtEl>
                                        <p:attrNameLst>
                                          <p:attrName>style.visibility</p:attrName>
                                        </p:attrNameLst>
                                      </p:cBhvr>
                                      <p:to>
                                        <p:strVal val="visible"/>
                                      </p:to>
                                    </p:set>
                                    <p:anim calcmode="lin" valueType="num">
                                      <p:cBhvr>
                                        <p:cTn id="325" dur="1000" fill="hold"/>
                                        <p:tgtEl>
                                          <p:spTgt spid="170"/>
                                        </p:tgtEl>
                                        <p:attrNameLst>
                                          <p:attrName>ppt_w</p:attrName>
                                        </p:attrNameLst>
                                      </p:cBhvr>
                                      <p:tavLst>
                                        <p:tav tm="0">
                                          <p:val>
                                            <p:fltVal val="0"/>
                                          </p:val>
                                        </p:tav>
                                        <p:tav tm="100000">
                                          <p:val>
                                            <p:strVal val="#ppt_w"/>
                                          </p:val>
                                        </p:tav>
                                      </p:tavLst>
                                    </p:anim>
                                    <p:anim calcmode="lin" valueType="num">
                                      <p:cBhvr>
                                        <p:cTn id="326" dur="1000" fill="hold"/>
                                        <p:tgtEl>
                                          <p:spTgt spid="170"/>
                                        </p:tgtEl>
                                        <p:attrNameLst>
                                          <p:attrName>ppt_h</p:attrName>
                                        </p:attrNameLst>
                                      </p:cBhvr>
                                      <p:tavLst>
                                        <p:tav tm="0">
                                          <p:val>
                                            <p:fltVal val="0"/>
                                          </p:val>
                                        </p:tav>
                                        <p:tav tm="100000">
                                          <p:val>
                                            <p:strVal val="#ppt_h"/>
                                          </p:val>
                                        </p:tav>
                                      </p:tavLst>
                                    </p:anim>
                                    <p:anim calcmode="lin" valueType="num">
                                      <p:cBhvr>
                                        <p:cTn id="327" dur="1000" fill="hold"/>
                                        <p:tgtEl>
                                          <p:spTgt spid="170"/>
                                        </p:tgtEl>
                                        <p:attrNameLst>
                                          <p:attrName>style.rotation</p:attrName>
                                        </p:attrNameLst>
                                      </p:cBhvr>
                                      <p:tavLst>
                                        <p:tav tm="0">
                                          <p:val>
                                            <p:fltVal val="360"/>
                                          </p:val>
                                        </p:tav>
                                        <p:tav tm="100000">
                                          <p:val>
                                            <p:fltVal val="0"/>
                                          </p:val>
                                        </p:tav>
                                      </p:tavLst>
                                    </p:anim>
                                    <p:animEffect transition="in" filter="fade">
                                      <p:cBhvr>
                                        <p:cTn id="328" dur="1000"/>
                                        <p:tgtEl>
                                          <p:spTgt spid="170"/>
                                        </p:tgtEl>
                                      </p:cBhvr>
                                    </p:animEffect>
                                  </p:childTnLst>
                                </p:cTn>
                              </p:par>
                              <p:par>
                                <p:cTn id="329" presetID="49" presetClass="entr" presetSubtype="0" repeatCount="indefinite" decel="100000" fill="hold" grpId="0" nodeType="withEffect">
                                  <p:stCondLst>
                                    <p:cond delay="0"/>
                                  </p:stCondLst>
                                  <p:childTnLst>
                                    <p:set>
                                      <p:cBhvr>
                                        <p:cTn id="330" dur="1" fill="hold">
                                          <p:stCondLst>
                                            <p:cond delay="0"/>
                                          </p:stCondLst>
                                        </p:cTn>
                                        <p:tgtEl>
                                          <p:spTgt spid="171"/>
                                        </p:tgtEl>
                                        <p:attrNameLst>
                                          <p:attrName>style.visibility</p:attrName>
                                        </p:attrNameLst>
                                      </p:cBhvr>
                                      <p:to>
                                        <p:strVal val="visible"/>
                                      </p:to>
                                    </p:set>
                                    <p:anim calcmode="lin" valueType="num">
                                      <p:cBhvr>
                                        <p:cTn id="331" dur="1000" fill="hold"/>
                                        <p:tgtEl>
                                          <p:spTgt spid="171"/>
                                        </p:tgtEl>
                                        <p:attrNameLst>
                                          <p:attrName>ppt_w</p:attrName>
                                        </p:attrNameLst>
                                      </p:cBhvr>
                                      <p:tavLst>
                                        <p:tav tm="0">
                                          <p:val>
                                            <p:fltVal val="0"/>
                                          </p:val>
                                        </p:tav>
                                        <p:tav tm="100000">
                                          <p:val>
                                            <p:strVal val="#ppt_w"/>
                                          </p:val>
                                        </p:tav>
                                      </p:tavLst>
                                    </p:anim>
                                    <p:anim calcmode="lin" valueType="num">
                                      <p:cBhvr>
                                        <p:cTn id="332" dur="1000" fill="hold"/>
                                        <p:tgtEl>
                                          <p:spTgt spid="171"/>
                                        </p:tgtEl>
                                        <p:attrNameLst>
                                          <p:attrName>ppt_h</p:attrName>
                                        </p:attrNameLst>
                                      </p:cBhvr>
                                      <p:tavLst>
                                        <p:tav tm="0">
                                          <p:val>
                                            <p:fltVal val="0"/>
                                          </p:val>
                                        </p:tav>
                                        <p:tav tm="100000">
                                          <p:val>
                                            <p:strVal val="#ppt_h"/>
                                          </p:val>
                                        </p:tav>
                                      </p:tavLst>
                                    </p:anim>
                                    <p:anim calcmode="lin" valueType="num">
                                      <p:cBhvr>
                                        <p:cTn id="333" dur="1000" fill="hold"/>
                                        <p:tgtEl>
                                          <p:spTgt spid="171"/>
                                        </p:tgtEl>
                                        <p:attrNameLst>
                                          <p:attrName>style.rotation</p:attrName>
                                        </p:attrNameLst>
                                      </p:cBhvr>
                                      <p:tavLst>
                                        <p:tav tm="0">
                                          <p:val>
                                            <p:fltVal val="360"/>
                                          </p:val>
                                        </p:tav>
                                        <p:tav tm="100000">
                                          <p:val>
                                            <p:fltVal val="0"/>
                                          </p:val>
                                        </p:tav>
                                      </p:tavLst>
                                    </p:anim>
                                    <p:animEffect transition="in" filter="fade">
                                      <p:cBhvr>
                                        <p:cTn id="334" dur="1000"/>
                                        <p:tgtEl>
                                          <p:spTgt spid="171"/>
                                        </p:tgtEl>
                                      </p:cBhvr>
                                    </p:animEffect>
                                  </p:childTnLst>
                                </p:cTn>
                              </p:par>
                              <p:par>
                                <p:cTn id="335" presetID="49" presetClass="entr" presetSubtype="0" repeatCount="indefinite" decel="100000" fill="hold" grpId="0" nodeType="withEffect">
                                  <p:stCondLst>
                                    <p:cond delay="200"/>
                                  </p:stCondLst>
                                  <p:childTnLst>
                                    <p:set>
                                      <p:cBhvr>
                                        <p:cTn id="336" dur="1" fill="hold">
                                          <p:stCondLst>
                                            <p:cond delay="0"/>
                                          </p:stCondLst>
                                        </p:cTn>
                                        <p:tgtEl>
                                          <p:spTgt spid="172"/>
                                        </p:tgtEl>
                                        <p:attrNameLst>
                                          <p:attrName>style.visibility</p:attrName>
                                        </p:attrNameLst>
                                      </p:cBhvr>
                                      <p:to>
                                        <p:strVal val="visible"/>
                                      </p:to>
                                    </p:set>
                                    <p:anim calcmode="lin" valueType="num">
                                      <p:cBhvr>
                                        <p:cTn id="337" dur="1000" fill="hold"/>
                                        <p:tgtEl>
                                          <p:spTgt spid="172"/>
                                        </p:tgtEl>
                                        <p:attrNameLst>
                                          <p:attrName>ppt_w</p:attrName>
                                        </p:attrNameLst>
                                      </p:cBhvr>
                                      <p:tavLst>
                                        <p:tav tm="0">
                                          <p:val>
                                            <p:fltVal val="0"/>
                                          </p:val>
                                        </p:tav>
                                        <p:tav tm="100000">
                                          <p:val>
                                            <p:strVal val="#ppt_w"/>
                                          </p:val>
                                        </p:tav>
                                      </p:tavLst>
                                    </p:anim>
                                    <p:anim calcmode="lin" valueType="num">
                                      <p:cBhvr>
                                        <p:cTn id="338" dur="1000" fill="hold"/>
                                        <p:tgtEl>
                                          <p:spTgt spid="172"/>
                                        </p:tgtEl>
                                        <p:attrNameLst>
                                          <p:attrName>ppt_h</p:attrName>
                                        </p:attrNameLst>
                                      </p:cBhvr>
                                      <p:tavLst>
                                        <p:tav tm="0">
                                          <p:val>
                                            <p:fltVal val="0"/>
                                          </p:val>
                                        </p:tav>
                                        <p:tav tm="100000">
                                          <p:val>
                                            <p:strVal val="#ppt_h"/>
                                          </p:val>
                                        </p:tav>
                                      </p:tavLst>
                                    </p:anim>
                                    <p:anim calcmode="lin" valueType="num">
                                      <p:cBhvr>
                                        <p:cTn id="339" dur="1000" fill="hold"/>
                                        <p:tgtEl>
                                          <p:spTgt spid="172"/>
                                        </p:tgtEl>
                                        <p:attrNameLst>
                                          <p:attrName>style.rotation</p:attrName>
                                        </p:attrNameLst>
                                      </p:cBhvr>
                                      <p:tavLst>
                                        <p:tav tm="0">
                                          <p:val>
                                            <p:fltVal val="360"/>
                                          </p:val>
                                        </p:tav>
                                        <p:tav tm="100000">
                                          <p:val>
                                            <p:fltVal val="0"/>
                                          </p:val>
                                        </p:tav>
                                      </p:tavLst>
                                    </p:anim>
                                    <p:animEffect transition="in" filter="fade">
                                      <p:cBhvr>
                                        <p:cTn id="340" dur="1000"/>
                                        <p:tgtEl>
                                          <p:spTgt spid="172"/>
                                        </p:tgtEl>
                                      </p:cBhvr>
                                    </p:animEffect>
                                  </p:childTnLst>
                                </p:cTn>
                              </p:par>
                              <p:par>
                                <p:cTn id="341" presetID="49" presetClass="entr" presetSubtype="0" repeatCount="indefinite" decel="100000" fill="hold" grpId="0" nodeType="withEffect">
                                  <p:stCondLst>
                                    <p:cond delay="0"/>
                                  </p:stCondLst>
                                  <p:childTnLst>
                                    <p:set>
                                      <p:cBhvr>
                                        <p:cTn id="342" dur="1" fill="hold">
                                          <p:stCondLst>
                                            <p:cond delay="0"/>
                                          </p:stCondLst>
                                        </p:cTn>
                                        <p:tgtEl>
                                          <p:spTgt spid="173"/>
                                        </p:tgtEl>
                                        <p:attrNameLst>
                                          <p:attrName>style.visibility</p:attrName>
                                        </p:attrNameLst>
                                      </p:cBhvr>
                                      <p:to>
                                        <p:strVal val="visible"/>
                                      </p:to>
                                    </p:set>
                                    <p:anim calcmode="lin" valueType="num">
                                      <p:cBhvr>
                                        <p:cTn id="343" dur="1000" fill="hold"/>
                                        <p:tgtEl>
                                          <p:spTgt spid="173"/>
                                        </p:tgtEl>
                                        <p:attrNameLst>
                                          <p:attrName>ppt_w</p:attrName>
                                        </p:attrNameLst>
                                      </p:cBhvr>
                                      <p:tavLst>
                                        <p:tav tm="0">
                                          <p:val>
                                            <p:fltVal val="0"/>
                                          </p:val>
                                        </p:tav>
                                        <p:tav tm="100000">
                                          <p:val>
                                            <p:strVal val="#ppt_w"/>
                                          </p:val>
                                        </p:tav>
                                      </p:tavLst>
                                    </p:anim>
                                    <p:anim calcmode="lin" valueType="num">
                                      <p:cBhvr>
                                        <p:cTn id="344" dur="1000" fill="hold"/>
                                        <p:tgtEl>
                                          <p:spTgt spid="173"/>
                                        </p:tgtEl>
                                        <p:attrNameLst>
                                          <p:attrName>ppt_h</p:attrName>
                                        </p:attrNameLst>
                                      </p:cBhvr>
                                      <p:tavLst>
                                        <p:tav tm="0">
                                          <p:val>
                                            <p:fltVal val="0"/>
                                          </p:val>
                                        </p:tav>
                                        <p:tav tm="100000">
                                          <p:val>
                                            <p:strVal val="#ppt_h"/>
                                          </p:val>
                                        </p:tav>
                                      </p:tavLst>
                                    </p:anim>
                                    <p:anim calcmode="lin" valueType="num">
                                      <p:cBhvr>
                                        <p:cTn id="345" dur="1000" fill="hold"/>
                                        <p:tgtEl>
                                          <p:spTgt spid="173"/>
                                        </p:tgtEl>
                                        <p:attrNameLst>
                                          <p:attrName>style.rotation</p:attrName>
                                        </p:attrNameLst>
                                      </p:cBhvr>
                                      <p:tavLst>
                                        <p:tav tm="0">
                                          <p:val>
                                            <p:fltVal val="360"/>
                                          </p:val>
                                        </p:tav>
                                        <p:tav tm="100000">
                                          <p:val>
                                            <p:fltVal val="0"/>
                                          </p:val>
                                        </p:tav>
                                      </p:tavLst>
                                    </p:anim>
                                    <p:animEffect transition="in" filter="fade">
                                      <p:cBhvr>
                                        <p:cTn id="346" dur="1000"/>
                                        <p:tgtEl>
                                          <p:spTgt spid="173"/>
                                        </p:tgtEl>
                                      </p:cBhvr>
                                    </p:animEffect>
                                  </p:childTnLst>
                                </p:cTn>
                              </p:par>
                              <p:par>
                                <p:cTn id="347" presetID="49" presetClass="entr" presetSubtype="0" repeatCount="indefinite" decel="100000" fill="hold" grpId="0" nodeType="withEffect">
                                  <p:stCondLst>
                                    <p:cond delay="200"/>
                                  </p:stCondLst>
                                  <p:childTnLst>
                                    <p:set>
                                      <p:cBhvr>
                                        <p:cTn id="348" dur="1" fill="hold">
                                          <p:stCondLst>
                                            <p:cond delay="0"/>
                                          </p:stCondLst>
                                        </p:cTn>
                                        <p:tgtEl>
                                          <p:spTgt spid="174"/>
                                        </p:tgtEl>
                                        <p:attrNameLst>
                                          <p:attrName>style.visibility</p:attrName>
                                        </p:attrNameLst>
                                      </p:cBhvr>
                                      <p:to>
                                        <p:strVal val="visible"/>
                                      </p:to>
                                    </p:set>
                                    <p:anim calcmode="lin" valueType="num">
                                      <p:cBhvr>
                                        <p:cTn id="349" dur="1000" fill="hold"/>
                                        <p:tgtEl>
                                          <p:spTgt spid="174"/>
                                        </p:tgtEl>
                                        <p:attrNameLst>
                                          <p:attrName>ppt_w</p:attrName>
                                        </p:attrNameLst>
                                      </p:cBhvr>
                                      <p:tavLst>
                                        <p:tav tm="0">
                                          <p:val>
                                            <p:fltVal val="0"/>
                                          </p:val>
                                        </p:tav>
                                        <p:tav tm="100000">
                                          <p:val>
                                            <p:strVal val="#ppt_w"/>
                                          </p:val>
                                        </p:tav>
                                      </p:tavLst>
                                    </p:anim>
                                    <p:anim calcmode="lin" valueType="num">
                                      <p:cBhvr>
                                        <p:cTn id="350" dur="1000" fill="hold"/>
                                        <p:tgtEl>
                                          <p:spTgt spid="174"/>
                                        </p:tgtEl>
                                        <p:attrNameLst>
                                          <p:attrName>ppt_h</p:attrName>
                                        </p:attrNameLst>
                                      </p:cBhvr>
                                      <p:tavLst>
                                        <p:tav tm="0">
                                          <p:val>
                                            <p:fltVal val="0"/>
                                          </p:val>
                                        </p:tav>
                                        <p:tav tm="100000">
                                          <p:val>
                                            <p:strVal val="#ppt_h"/>
                                          </p:val>
                                        </p:tav>
                                      </p:tavLst>
                                    </p:anim>
                                    <p:anim calcmode="lin" valueType="num">
                                      <p:cBhvr>
                                        <p:cTn id="351" dur="1000" fill="hold"/>
                                        <p:tgtEl>
                                          <p:spTgt spid="174"/>
                                        </p:tgtEl>
                                        <p:attrNameLst>
                                          <p:attrName>style.rotation</p:attrName>
                                        </p:attrNameLst>
                                      </p:cBhvr>
                                      <p:tavLst>
                                        <p:tav tm="0">
                                          <p:val>
                                            <p:fltVal val="360"/>
                                          </p:val>
                                        </p:tav>
                                        <p:tav tm="100000">
                                          <p:val>
                                            <p:fltVal val="0"/>
                                          </p:val>
                                        </p:tav>
                                      </p:tavLst>
                                    </p:anim>
                                    <p:animEffect transition="in" filter="fade">
                                      <p:cBhvr>
                                        <p:cTn id="352" dur="1000"/>
                                        <p:tgtEl>
                                          <p:spTgt spid="174"/>
                                        </p:tgtEl>
                                      </p:cBhvr>
                                    </p:animEffect>
                                  </p:childTnLst>
                                </p:cTn>
                              </p:par>
                              <p:par>
                                <p:cTn id="353" presetID="49" presetClass="entr" presetSubtype="0" repeatCount="indefinite" decel="100000" fill="hold" grpId="0" nodeType="withEffect">
                                  <p:stCondLst>
                                    <p:cond delay="0"/>
                                  </p:stCondLst>
                                  <p:childTnLst>
                                    <p:set>
                                      <p:cBhvr>
                                        <p:cTn id="354" dur="1" fill="hold">
                                          <p:stCondLst>
                                            <p:cond delay="0"/>
                                          </p:stCondLst>
                                        </p:cTn>
                                        <p:tgtEl>
                                          <p:spTgt spid="175"/>
                                        </p:tgtEl>
                                        <p:attrNameLst>
                                          <p:attrName>style.visibility</p:attrName>
                                        </p:attrNameLst>
                                      </p:cBhvr>
                                      <p:to>
                                        <p:strVal val="visible"/>
                                      </p:to>
                                    </p:set>
                                    <p:anim calcmode="lin" valueType="num">
                                      <p:cBhvr>
                                        <p:cTn id="355" dur="1000" fill="hold"/>
                                        <p:tgtEl>
                                          <p:spTgt spid="175"/>
                                        </p:tgtEl>
                                        <p:attrNameLst>
                                          <p:attrName>ppt_w</p:attrName>
                                        </p:attrNameLst>
                                      </p:cBhvr>
                                      <p:tavLst>
                                        <p:tav tm="0">
                                          <p:val>
                                            <p:fltVal val="0"/>
                                          </p:val>
                                        </p:tav>
                                        <p:tav tm="100000">
                                          <p:val>
                                            <p:strVal val="#ppt_w"/>
                                          </p:val>
                                        </p:tav>
                                      </p:tavLst>
                                    </p:anim>
                                    <p:anim calcmode="lin" valueType="num">
                                      <p:cBhvr>
                                        <p:cTn id="356" dur="1000" fill="hold"/>
                                        <p:tgtEl>
                                          <p:spTgt spid="175"/>
                                        </p:tgtEl>
                                        <p:attrNameLst>
                                          <p:attrName>ppt_h</p:attrName>
                                        </p:attrNameLst>
                                      </p:cBhvr>
                                      <p:tavLst>
                                        <p:tav tm="0">
                                          <p:val>
                                            <p:fltVal val="0"/>
                                          </p:val>
                                        </p:tav>
                                        <p:tav tm="100000">
                                          <p:val>
                                            <p:strVal val="#ppt_h"/>
                                          </p:val>
                                        </p:tav>
                                      </p:tavLst>
                                    </p:anim>
                                    <p:anim calcmode="lin" valueType="num">
                                      <p:cBhvr>
                                        <p:cTn id="357" dur="1000" fill="hold"/>
                                        <p:tgtEl>
                                          <p:spTgt spid="175"/>
                                        </p:tgtEl>
                                        <p:attrNameLst>
                                          <p:attrName>style.rotation</p:attrName>
                                        </p:attrNameLst>
                                      </p:cBhvr>
                                      <p:tavLst>
                                        <p:tav tm="0">
                                          <p:val>
                                            <p:fltVal val="360"/>
                                          </p:val>
                                        </p:tav>
                                        <p:tav tm="100000">
                                          <p:val>
                                            <p:fltVal val="0"/>
                                          </p:val>
                                        </p:tav>
                                      </p:tavLst>
                                    </p:anim>
                                    <p:animEffect transition="in" filter="fade">
                                      <p:cBhvr>
                                        <p:cTn id="358" dur="1000"/>
                                        <p:tgtEl>
                                          <p:spTgt spid="175"/>
                                        </p:tgtEl>
                                      </p:cBhvr>
                                    </p:animEffect>
                                  </p:childTnLst>
                                </p:cTn>
                              </p:par>
                              <p:par>
                                <p:cTn id="359" presetID="49" presetClass="entr" presetSubtype="0" repeatCount="indefinite" decel="100000" fill="hold" grpId="0" nodeType="withEffect">
                                  <p:stCondLst>
                                    <p:cond delay="0"/>
                                  </p:stCondLst>
                                  <p:childTnLst>
                                    <p:set>
                                      <p:cBhvr>
                                        <p:cTn id="360" dur="1" fill="hold">
                                          <p:stCondLst>
                                            <p:cond delay="0"/>
                                          </p:stCondLst>
                                        </p:cTn>
                                        <p:tgtEl>
                                          <p:spTgt spid="176"/>
                                        </p:tgtEl>
                                        <p:attrNameLst>
                                          <p:attrName>style.visibility</p:attrName>
                                        </p:attrNameLst>
                                      </p:cBhvr>
                                      <p:to>
                                        <p:strVal val="visible"/>
                                      </p:to>
                                    </p:set>
                                    <p:anim calcmode="lin" valueType="num">
                                      <p:cBhvr>
                                        <p:cTn id="361" dur="1000" fill="hold"/>
                                        <p:tgtEl>
                                          <p:spTgt spid="176"/>
                                        </p:tgtEl>
                                        <p:attrNameLst>
                                          <p:attrName>ppt_w</p:attrName>
                                        </p:attrNameLst>
                                      </p:cBhvr>
                                      <p:tavLst>
                                        <p:tav tm="0">
                                          <p:val>
                                            <p:fltVal val="0"/>
                                          </p:val>
                                        </p:tav>
                                        <p:tav tm="100000">
                                          <p:val>
                                            <p:strVal val="#ppt_w"/>
                                          </p:val>
                                        </p:tav>
                                      </p:tavLst>
                                    </p:anim>
                                    <p:anim calcmode="lin" valueType="num">
                                      <p:cBhvr>
                                        <p:cTn id="362" dur="1000" fill="hold"/>
                                        <p:tgtEl>
                                          <p:spTgt spid="176"/>
                                        </p:tgtEl>
                                        <p:attrNameLst>
                                          <p:attrName>ppt_h</p:attrName>
                                        </p:attrNameLst>
                                      </p:cBhvr>
                                      <p:tavLst>
                                        <p:tav tm="0">
                                          <p:val>
                                            <p:fltVal val="0"/>
                                          </p:val>
                                        </p:tav>
                                        <p:tav tm="100000">
                                          <p:val>
                                            <p:strVal val="#ppt_h"/>
                                          </p:val>
                                        </p:tav>
                                      </p:tavLst>
                                    </p:anim>
                                    <p:anim calcmode="lin" valueType="num">
                                      <p:cBhvr>
                                        <p:cTn id="363" dur="1000" fill="hold"/>
                                        <p:tgtEl>
                                          <p:spTgt spid="176"/>
                                        </p:tgtEl>
                                        <p:attrNameLst>
                                          <p:attrName>style.rotation</p:attrName>
                                        </p:attrNameLst>
                                      </p:cBhvr>
                                      <p:tavLst>
                                        <p:tav tm="0">
                                          <p:val>
                                            <p:fltVal val="360"/>
                                          </p:val>
                                        </p:tav>
                                        <p:tav tm="100000">
                                          <p:val>
                                            <p:fltVal val="0"/>
                                          </p:val>
                                        </p:tav>
                                      </p:tavLst>
                                    </p:anim>
                                    <p:animEffect transition="in" filter="fade">
                                      <p:cBhvr>
                                        <p:cTn id="364" dur="1000"/>
                                        <p:tgtEl>
                                          <p:spTgt spid="176"/>
                                        </p:tgtEl>
                                      </p:cBhvr>
                                    </p:animEffect>
                                  </p:childTnLst>
                                </p:cTn>
                              </p:par>
                            </p:childTnLst>
                          </p:cTn>
                        </p:par>
                        <p:par>
                          <p:cTn id="365" fill="hold">
                            <p:stCondLst>
                              <p:cond delay="1200"/>
                            </p:stCondLst>
                            <p:childTnLst>
                              <p:par>
                                <p:cTn id="366" presetID="17" presetClass="entr" presetSubtype="10" fill="hold" grpId="0" nodeType="afterEffect">
                                  <p:stCondLst>
                                    <p:cond delay="0"/>
                                  </p:stCondLst>
                                  <p:childTnLst>
                                    <p:set>
                                      <p:cBhvr>
                                        <p:cTn id="367" dur="1" fill="hold">
                                          <p:stCondLst>
                                            <p:cond delay="0"/>
                                          </p:stCondLst>
                                        </p:cTn>
                                        <p:tgtEl>
                                          <p:spTgt spid="109"/>
                                        </p:tgtEl>
                                        <p:attrNameLst>
                                          <p:attrName>style.visibility</p:attrName>
                                        </p:attrNameLst>
                                      </p:cBhvr>
                                      <p:to>
                                        <p:strVal val="visible"/>
                                      </p:to>
                                    </p:set>
                                    <p:anim calcmode="lin" valueType="num">
                                      <p:cBhvr>
                                        <p:cTn id="368" dur="500" fill="hold"/>
                                        <p:tgtEl>
                                          <p:spTgt spid="109"/>
                                        </p:tgtEl>
                                        <p:attrNameLst>
                                          <p:attrName>ppt_w</p:attrName>
                                        </p:attrNameLst>
                                      </p:cBhvr>
                                      <p:tavLst>
                                        <p:tav tm="0">
                                          <p:val>
                                            <p:fltVal val="0"/>
                                          </p:val>
                                        </p:tav>
                                        <p:tav tm="100000">
                                          <p:val>
                                            <p:strVal val="#ppt_w"/>
                                          </p:val>
                                        </p:tav>
                                      </p:tavLst>
                                    </p:anim>
                                    <p:anim calcmode="lin" valueType="num">
                                      <p:cBhvr>
                                        <p:cTn id="369" dur="500" fill="hold"/>
                                        <p:tgtEl>
                                          <p:spTgt spid="109"/>
                                        </p:tgtEl>
                                        <p:attrNameLst>
                                          <p:attrName>ppt_h</p:attrName>
                                        </p:attrNameLst>
                                      </p:cBhvr>
                                      <p:tavLst>
                                        <p:tav tm="0">
                                          <p:val>
                                            <p:strVal val="#ppt_h"/>
                                          </p:val>
                                        </p:tav>
                                        <p:tav tm="100000">
                                          <p:val>
                                            <p:strVal val="#ppt_h"/>
                                          </p:val>
                                        </p:tav>
                                      </p:tavLst>
                                    </p:anim>
                                  </p:childTnLst>
                                </p:cTn>
                              </p:par>
                              <p:par>
                                <p:cTn id="370" presetID="37" presetClass="entr" presetSubtype="0" fill="hold" nodeType="withEffect">
                                  <p:stCondLst>
                                    <p:cond delay="0"/>
                                  </p:stCondLst>
                                  <p:childTnLst>
                                    <p:set>
                                      <p:cBhvr>
                                        <p:cTn id="371" dur="1" fill="hold">
                                          <p:stCondLst>
                                            <p:cond delay="0"/>
                                          </p:stCondLst>
                                        </p:cTn>
                                        <p:tgtEl>
                                          <p:spTgt spid="112"/>
                                        </p:tgtEl>
                                        <p:attrNameLst>
                                          <p:attrName>style.visibility</p:attrName>
                                        </p:attrNameLst>
                                      </p:cBhvr>
                                      <p:to>
                                        <p:strVal val="visible"/>
                                      </p:to>
                                    </p:set>
                                    <p:animEffect transition="in" filter="fade">
                                      <p:cBhvr>
                                        <p:cTn id="372" dur="1000"/>
                                        <p:tgtEl>
                                          <p:spTgt spid="112"/>
                                        </p:tgtEl>
                                      </p:cBhvr>
                                    </p:animEffect>
                                    <p:anim calcmode="lin" valueType="num">
                                      <p:cBhvr>
                                        <p:cTn id="373" dur="1000" fill="hold"/>
                                        <p:tgtEl>
                                          <p:spTgt spid="112"/>
                                        </p:tgtEl>
                                        <p:attrNameLst>
                                          <p:attrName>ppt_x</p:attrName>
                                        </p:attrNameLst>
                                      </p:cBhvr>
                                      <p:tavLst>
                                        <p:tav tm="0">
                                          <p:val>
                                            <p:strVal val="#ppt_x"/>
                                          </p:val>
                                        </p:tav>
                                        <p:tav tm="100000">
                                          <p:val>
                                            <p:strVal val="#ppt_x"/>
                                          </p:val>
                                        </p:tav>
                                      </p:tavLst>
                                    </p:anim>
                                    <p:anim calcmode="lin" valueType="num">
                                      <p:cBhvr>
                                        <p:cTn id="374" dur="900" decel="100000" fill="hold"/>
                                        <p:tgtEl>
                                          <p:spTgt spid="112"/>
                                        </p:tgtEl>
                                        <p:attrNameLst>
                                          <p:attrName>ppt_y</p:attrName>
                                        </p:attrNameLst>
                                      </p:cBhvr>
                                      <p:tavLst>
                                        <p:tav tm="0">
                                          <p:val>
                                            <p:strVal val="#ppt_y+1"/>
                                          </p:val>
                                        </p:tav>
                                        <p:tav tm="100000">
                                          <p:val>
                                            <p:strVal val="#ppt_y-.03"/>
                                          </p:val>
                                        </p:tav>
                                      </p:tavLst>
                                    </p:anim>
                                    <p:anim calcmode="lin" valueType="num">
                                      <p:cBhvr>
                                        <p:cTn id="37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376" presetID="17" presetClass="entr" presetSubtype="10" fill="hold" nodeType="withEffect">
                                  <p:stCondLst>
                                    <p:cond delay="0"/>
                                  </p:stCondLst>
                                  <p:childTnLst>
                                    <p:set>
                                      <p:cBhvr>
                                        <p:cTn id="377" dur="1" fill="hold">
                                          <p:stCondLst>
                                            <p:cond delay="0"/>
                                          </p:stCondLst>
                                        </p:cTn>
                                        <p:tgtEl>
                                          <p:spTgt spid="111"/>
                                        </p:tgtEl>
                                        <p:attrNameLst>
                                          <p:attrName>style.visibility</p:attrName>
                                        </p:attrNameLst>
                                      </p:cBhvr>
                                      <p:to>
                                        <p:strVal val="visible"/>
                                      </p:to>
                                    </p:set>
                                    <p:anim calcmode="lin" valueType="num">
                                      <p:cBhvr>
                                        <p:cTn id="378" dur="500" fill="hold"/>
                                        <p:tgtEl>
                                          <p:spTgt spid="111"/>
                                        </p:tgtEl>
                                        <p:attrNameLst>
                                          <p:attrName>ppt_w</p:attrName>
                                        </p:attrNameLst>
                                      </p:cBhvr>
                                      <p:tavLst>
                                        <p:tav tm="0">
                                          <p:val>
                                            <p:fltVal val="0"/>
                                          </p:val>
                                        </p:tav>
                                        <p:tav tm="100000">
                                          <p:val>
                                            <p:strVal val="#ppt_w"/>
                                          </p:val>
                                        </p:tav>
                                      </p:tavLst>
                                    </p:anim>
                                    <p:anim calcmode="lin" valueType="num">
                                      <p:cBhvr>
                                        <p:cTn id="379" dur="500" fill="hold"/>
                                        <p:tgtEl>
                                          <p:spTgt spid="111"/>
                                        </p:tgtEl>
                                        <p:attrNameLst>
                                          <p:attrName>ppt_h</p:attrName>
                                        </p:attrNameLst>
                                      </p:cBhvr>
                                      <p:tavLst>
                                        <p:tav tm="0">
                                          <p:val>
                                            <p:strVal val="#ppt_h"/>
                                          </p:val>
                                        </p:tav>
                                        <p:tav tm="100000">
                                          <p:val>
                                            <p:strVal val="#ppt_h"/>
                                          </p:val>
                                        </p:tav>
                                      </p:tavLst>
                                    </p:anim>
                                  </p:childTnLst>
                                </p:cTn>
                              </p:par>
                            </p:childTnLst>
                          </p:cTn>
                        </p:par>
                        <p:par>
                          <p:cTn id="380" fill="hold">
                            <p:stCondLst>
                              <p:cond delay="2200"/>
                            </p:stCondLst>
                            <p:childTnLst>
                              <p:par>
                                <p:cTn id="381" presetID="17" presetClass="entr" presetSubtype="10" fill="hold" grpId="0" nodeType="afterEffect">
                                  <p:stCondLst>
                                    <p:cond delay="0"/>
                                  </p:stCondLst>
                                  <p:childTnLst>
                                    <p:set>
                                      <p:cBhvr>
                                        <p:cTn id="382" dur="1" fill="hold">
                                          <p:stCondLst>
                                            <p:cond delay="0"/>
                                          </p:stCondLst>
                                        </p:cTn>
                                        <p:tgtEl>
                                          <p:spTgt spid="115"/>
                                        </p:tgtEl>
                                        <p:attrNameLst>
                                          <p:attrName>style.visibility</p:attrName>
                                        </p:attrNameLst>
                                      </p:cBhvr>
                                      <p:to>
                                        <p:strVal val="visible"/>
                                      </p:to>
                                    </p:set>
                                    <p:anim calcmode="lin" valueType="num">
                                      <p:cBhvr>
                                        <p:cTn id="383" dur="500" fill="hold"/>
                                        <p:tgtEl>
                                          <p:spTgt spid="115"/>
                                        </p:tgtEl>
                                        <p:attrNameLst>
                                          <p:attrName>ppt_w</p:attrName>
                                        </p:attrNameLst>
                                      </p:cBhvr>
                                      <p:tavLst>
                                        <p:tav tm="0">
                                          <p:val>
                                            <p:fltVal val="0"/>
                                          </p:val>
                                        </p:tav>
                                        <p:tav tm="100000">
                                          <p:val>
                                            <p:strVal val="#ppt_w"/>
                                          </p:val>
                                        </p:tav>
                                      </p:tavLst>
                                    </p:anim>
                                    <p:anim calcmode="lin" valueType="num">
                                      <p:cBhvr>
                                        <p:cTn id="384" dur="500" fill="hold"/>
                                        <p:tgtEl>
                                          <p:spTgt spid="115"/>
                                        </p:tgtEl>
                                        <p:attrNameLst>
                                          <p:attrName>ppt_h</p:attrName>
                                        </p:attrNameLst>
                                      </p:cBhvr>
                                      <p:tavLst>
                                        <p:tav tm="0">
                                          <p:val>
                                            <p:strVal val="#ppt_h"/>
                                          </p:val>
                                        </p:tav>
                                        <p:tav tm="100000">
                                          <p:val>
                                            <p:strVal val="#ppt_h"/>
                                          </p:val>
                                        </p:tav>
                                      </p:tavLst>
                                    </p:anim>
                                  </p:childTnLst>
                                </p:cTn>
                              </p:par>
                              <p:par>
                                <p:cTn id="385" presetID="37" presetClass="entr" presetSubtype="0" fill="hold" nodeType="withEffect">
                                  <p:stCondLst>
                                    <p:cond delay="0"/>
                                  </p:stCondLst>
                                  <p:childTnLst>
                                    <p:set>
                                      <p:cBhvr>
                                        <p:cTn id="386" dur="1" fill="hold">
                                          <p:stCondLst>
                                            <p:cond delay="0"/>
                                          </p:stCondLst>
                                        </p:cTn>
                                        <p:tgtEl>
                                          <p:spTgt spid="113"/>
                                        </p:tgtEl>
                                        <p:attrNameLst>
                                          <p:attrName>style.visibility</p:attrName>
                                        </p:attrNameLst>
                                      </p:cBhvr>
                                      <p:to>
                                        <p:strVal val="visible"/>
                                      </p:to>
                                    </p:set>
                                    <p:animEffect transition="in" filter="fade">
                                      <p:cBhvr>
                                        <p:cTn id="387" dur="1000"/>
                                        <p:tgtEl>
                                          <p:spTgt spid="113"/>
                                        </p:tgtEl>
                                      </p:cBhvr>
                                    </p:animEffect>
                                    <p:anim calcmode="lin" valueType="num">
                                      <p:cBhvr>
                                        <p:cTn id="388" dur="1000" fill="hold"/>
                                        <p:tgtEl>
                                          <p:spTgt spid="113"/>
                                        </p:tgtEl>
                                        <p:attrNameLst>
                                          <p:attrName>ppt_x</p:attrName>
                                        </p:attrNameLst>
                                      </p:cBhvr>
                                      <p:tavLst>
                                        <p:tav tm="0">
                                          <p:val>
                                            <p:strVal val="#ppt_x"/>
                                          </p:val>
                                        </p:tav>
                                        <p:tav tm="100000">
                                          <p:val>
                                            <p:strVal val="#ppt_x"/>
                                          </p:val>
                                        </p:tav>
                                      </p:tavLst>
                                    </p:anim>
                                    <p:anim calcmode="lin" valueType="num">
                                      <p:cBhvr>
                                        <p:cTn id="389" dur="900" decel="100000" fill="hold"/>
                                        <p:tgtEl>
                                          <p:spTgt spid="113"/>
                                        </p:tgtEl>
                                        <p:attrNameLst>
                                          <p:attrName>ppt_y</p:attrName>
                                        </p:attrNameLst>
                                      </p:cBhvr>
                                      <p:tavLst>
                                        <p:tav tm="0">
                                          <p:val>
                                            <p:strVal val="#ppt_y+1"/>
                                          </p:val>
                                        </p:tav>
                                        <p:tav tm="100000">
                                          <p:val>
                                            <p:strVal val="#ppt_y-.03"/>
                                          </p:val>
                                        </p:tav>
                                      </p:tavLst>
                                    </p:anim>
                                    <p:anim calcmode="lin" valueType="num">
                                      <p:cBhvr>
                                        <p:cTn id="390"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391" presetID="17" presetClass="entr" presetSubtype="10" fill="hold" nodeType="withEffect">
                                  <p:stCondLst>
                                    <p:cond delay="0"/>
                                  </p:stCondLst>
                                  <p:childTnLst>
                                    <p:set>
                                      <p:cBhvr>
                                        <p:cTn id="392" dur="1" fill="hold">
                                          <p:stCondLst>
                                            <p:cond delay="0"/>
                                          </p:stCondLst>
                                        </p:cTn>
                                        <p:tgtEl>
                                          <p:spTgt spid="116"/>
                                        </p:tgtEl>
                                        <p:attrNameLst>
                                          <p:attrName>style.visibility</p:attrName>
                                        </p:attrNameLst>
                                      </p:cBhvr>
                                      <p:to>
                                        <p:strVal val="visible"/>
                                      </p:to>
                                    </p:set>
                                    <p:anim calcmode="lin" valueType="num">
                                      <p:cBhvr>
                                        <p:cTn id="393" dur="500" fill="hold"/>
                                        <p:tgtEl>
                                          <p:spTgt spid="116"/>
                                        </p:tgtEl>
                                        <p:attrNameLst>
                                          <p:attrName>ppt_w</p:attrName>
                                        </p:attrNameLst>
                                      </p:cBhvr>
                                      <p:tavLst>
                                        <p:tav tm="0">
                                          <p:val>
                                            <p:fltVal val="0"/>
                                          </p:val>
                                        </p:tav>
                                        <p:tav tm="100000">
                                          <p:val>
                                            <p:strVal val="#ppt_w"/>
                                          </p:val>
                                        </p:tav>
                                      </p:tavLst>
                                    </p:anim>
                                    <p:anim calcmode="lin" valueType="num">
                                      <p:cBhvr>
                                        <p:cTn id="394" dur="500" fill="hold"/>
                                        <p:tgtEl>
                                          <p:spTgt spid="116"/>
                                        </p:tgtEl>
                                        <p:attrNameLst>
                                          <p:attrName>ppt_h</p:attrName>
                                        </p:attrNameLst>
                                      </p:cBhvr>
                                      <p:tavLst>
                                        <p:tav tm="0">
                                          <p:val>
                                            <p:strVal val="#ppt_h"/>
                                          </p:val>
                                        </p:tav>
                                        <p:tav tm="100000">
                                          <p:val>
                                            <p:strVal val="#ppt_h"/>
                                          </p:val>
                                        </p:tav>
                                      </p:tavLst>
                                    </p:anim>
                                  </p:childTnLst>
                                </p:cTn>
                              </p:par>
                            </p:childTnLst>
                          </p:cTn>
                        </p:par>
                      </p:childTnLst>
                    </p:cTn>
                  </p:par>
                  <p:par>
                    <p:cTn id="395" fill="hold">
                      <p:stCondLst>
                        <p:cond delay="indefinite"/>
                      </p:stCondLst>
                      <p:childTnLst>
                        <p:par>
                          <p:cTn id="396" fill="hold">
                            <p:stCondLst>
                              <p:cond delay="0"/>
                            </p:stCondLst>
                            <p:childTnLst>
                              <p:par>
                                <p:cTn id="397" presetID="49" presetClass="entr" presetSubtype="0" repeatCount="indefinite" decel="100000" fill="hold" grpId="0" nodeType="clickEffect">
                                  <p:stCondLst>
                                    <p:cond delay="200"/>
                                  </p:stCondLst>
                                  <p:childTnLst>
                                    <p:set>
                                      <p:cBhvr>
                                        <p:cTn id="398" dur="1" fill="hold">
                                          <p:stCondLst>
                                            <p:cond delay="0"/>
                                          </p:stCondLst>
                                        </p:cTn>
                                        <p:tgtEl>
                                          <p:spTgt spid="77"/>
                                        </p:tgtEl>
                                        <p:attrNameLst>
                                          <p:attrName>style.visibility</p:attrName>
                                        </p:attrNameLst>
                                      </p:cBhvr>
                                      <p:to>
                                        <p:strVal val="visible"/>
                                      </p:to>
                                    </p:set>
                                    <p:anim calcmode="lin" valueType="num">
                                      <p:cBhvr>
                                        <p:cTn id="399" dur="1000" fill="hold"/>
                                        <p:tgtEl>
                                          <p:spTgt spid="77"/>
                                        </p:tgtEl>
                                        <p:attrNameLst>
                                          <p:attrName>ppt_w</p:attrName>
                                        </p:attrNameLst>
                                      </p:cBhvr>
                                      <p:tavLst>
                                        <p:tav tm="0">
                                          <p:val>
                                            <p:fltVal val="0"/>
                                          </p:val>
                                        </p:tav>
                                        <p:tav tm="100000">
                                          <p:val>
                                            <p:strVal val="#ppt_w"/>
                                          </p:val>
                                        </p:tav>
                                      </p:tavLst>
                                    </p:anim>
                                    <p:anim calcmode="lin" valueType="num">
                                      <p:cBhvr>
                                        <p:cTn id="400" dur="1000" fill="hold"/>
                                        <p:tgtEl>
                                          <p:spTgt spid="77"/>
                                        </p:tgtEl>
                                        <p:attrNameLst>
                                          <p:attrName>ppt_h</p:attrName>
                                        </p:attrNameLst>
                                      </p:cBhvr>
                                      <p:tavLst>
                                        <p:tav tm="0">
                                          <p:val>
                                            <p:fltVal val="0"/>
                                          </p:val>
                                        </p:tav>
                                        <p:tav tm="100000">
                                          <p:val>
                                            <p:strVal val="#ppt_h"/>
                                          </p:val>
                                        </p:tav>
                                      </p:tavLst>
                                    </p:anim>
                                    <p:anim calcmode="lin" valueType="num">
                                      <p:cBhvr>
                                        <p:cTn id="401" dur="1000" fill="hold"/>
                                        <p:tgtEl>
                                          <p:spTgt spid="77"/>
                                        </p:tgtEl>
                                        <p:attrNameLst>
                                          <p:attrName>style.rotation</p:attrName>
                                        </p:attrNameLst>
                                      </p:cBhvr>
                                      <p:tavLst>
                                        <p:tav tm="0">
                                          <p:val>
                                            <p:fltVal val="360"/>
                                          </p:val>
                                        </p:tav>
                                        <p:tav tm="100000">
                                          <p:val>
                                            <p:fltVal val="0"/>
                                          </p:val>
                                        </p:tav>
                                      </p:tavLst>
                                    </p:anim>
                                    <p:animEffect transition="in" filter="fade">
                                      <p:cBhvr>
                                        <p:cTn id="402" dur="1000"/>
                                        <p:tgtEl>
                                          <p:spTgt spid="77"/>
                                        </p:tgtEl>
                                      </p:cBhvr>
                                    </p:animEffect>
                                  </p:childTnLst>
                                </p:cTn>
                              </p:par>
                              <p:par>
                                <p:cTn id="403" presetID="49" presetClass="entr" presetSubtype="0" repeatCount="indefinite" decel="100000" fill="hold" grpId="0" nodeType="withEffect">
                                  <p:stCondLst>
                                    <p:cond delay="0"/>
                                  </p:stCondLst>
                                  <p:childTnLst>
                                    <p:set>
                                      <p:cBhvr>
                                        <p:cTn id="404" dur="1" fill="hold">
                                          <p:stCondLst>
                                            <p:cond delay="0"/>
                                          </p:stCondLst>
                                        </p:cTn>
                                        <p:tgtEl>
                                          <p:spTgt spid="78"/>
                                        </p:tgtEl>
                                        <p:attrNameLst>
                                          <p:attrName>style.visibility</p:attrName>
                                        </p:attrNameLst>
                                      </p:cBhvr>
                                      <p:to>
                                        <p:strVal val="visible"/>
                                      </p:to>
                                    </p:set>
                                    <p:anim calcmode="lin" valueType="num">
                                      <p:cBhvr>
                                        <p:cTn id="405" dur="1000" fill="hold"/>
                                        <p:tgtEl>
                                          <p:spTgt spid="78"/>
                                        </p:tgtEl>
                                        <p:attrNameLst>
                                          <p:attrName>ppt_w</p:attrName>
                                        </p:attrNameLst>
                                      </p:cBhvr>
                                      <p:tavLst>
                                        <p:tav tm="0">
                                          <p:val>
                                            <p:fltVal val="0"/>
                                          </p:val>
                                        </p:tav>
                                        <p:tav tm="100000">
                                          <p:val>
                                            <p:strVal val="#ppt_w"/>
                                          </p:val>
                                        </p:tav>
                                      </p:tavLst>
                                    </p:anim>
                                    <p:anim calcmode="lin" valueType="num">
                                      <p:cBhvr>
                                        <p:cTn id="406" dur="1000" fill="hold"/>
                                        <p:tgtEl>
                                          <p:spTgt spid="78"/>
                                        </p:tgtEl>
                                        <p:attrNameLst>
                                          <p:attrName>ppt_h</p:attrName>
                                        </p:attrNameLst>
                                      </p:cBhvr>
                                      <p:tavLst>
                                        <p:tav tm="0">
                                          <p:val>
                                            <p:fltVal val="0"/>
                                          </p:val>
                                        </p:tav>
                                        <p:tav tm="100000">
                                          <p:val>
                                            <p:strVal val="#ppt_h"/>
                                          </p:val>
                                        </p:tav>
                                      </p:tavLst>
                                    </p:anim>
                                    <p:anim calcmode="lin" valueType="num">
                                      <p:cBhvr>
                                        <p:cTn id="407" dur="1000" fill="hold"/>
                                        <p:tgtEl>
                                          <p:spTgt spid="78"/>
                                        </p:tgtEl>
                                        <p:attrNameLst>
                                          <p:attrName>style.rotation</p:attrName>
                                        </p:attrNameLst>
                                      </p:cBhvr>
                                      <p:tavLst>
                                        <p:tav tm="0">
                                          <p:val>
                                            <p:fltVal val="360"/>
                                          </p:val>
                                        </p:tav>
                                        <p:tav tm="100000">
                                          <p:val>
                                            <p:fltVal val="0"/>
                                          </p:val>
                                        </p:tav>
                                      </p:tavLst>
                                    </p:anim>
                                    <p:animEffect transition="in" filter="fade">
                                      <p:cBhvr>
                                        <p:cTn id="408" dur="1000"/>
                                        <p:tgtEl>
                                          <p:spTgt spid="78"/>
                                        </p:tgtEl>
                                      </p:cBhvr>
                                    </p:animEffect>
                                  </p:childTnLst>
                                </p:cTn>
                              </p:par>
                              <p:par>
                                <p:cTn id="409" presetID="49" presetClass="entr" presetSubtype="0" repeatCount="indefinite" decel="100000" fill="hold" grpId="0" nodeType="withEffect">
                                  <p:stCondLst>
                                    <p:cond delay="200"/>
                                  </p:stCondLst>
                                  <p:childTnLst>
                                    <p:set>
                                      <p:cBhvr>
                                        <p:cTn id="410" dur="1" fill="hold">
                                          <p:stCondLst>
                                            <p:cond delay="0"/>
                                          </p:stCondLst>
                                        </p:cTn>
                                        <p:tgtEl>
                                          <p:spTgt spid="79"/>
                                        </p:tgtEl>
                                        <p:attrNameLst>
                                          <p:attrName>style.visibility</p:attrName>
                                        </p:attrNameLst>
                                      </p:cBhvr>
                                      <p:to>
                                        <p:strVal val="visible"/>
                                      </p:to>
                                    </p:set>
                                    <p:anim calcmode="lin" valueType="num">
                                      <p:cBhvr>
                                        <p:cTn id="411" dur="1000" fill="hold"/>
                                        <p:tgtEl>
                                          <p:spTgt spid="79"/>
                                        </p:tgtEl>
                                        <p:attrNameLst>
                                          <p:attrName>ppt_w</p:attrName>
                                        </p:attrNameLst>
                                      </p:cBhvr>
                                      <p:tavLst>
                                        <p:tav tm="0">
                                          <p:val>
                                            <p:fltVal val="0"/>
                                          </p:val>
                                        </p:tav>
                                        <p:tav tm="100000">
                                          <p:val>
                                            <p:strVal val="#ppt_w"/>
                                          </p:val>
                                        </p:tav>
                                      </p:tavLst>
                                    </p:anim>
                                    <p:anim calcmode="lin" valueType="num">
                                      <p:cBhvr>
                                        <p:cTn id="412" dur="1000" fill="hold"/>
                                        <p:tgtEl>
                                          <p:spTgt spid="79"/>
                                        </p:tgtEl>
                                        <p:attrNameLst>
                                          <p:attrName>ppt_h</p:attrName>
                                        </p:attrNameLst>
                                      </p:cBhvr>
                                      <p:tavLst>
                                        <p:tav tm="0">
                                          <p:val>
                                            <p:fltVal val="0"/>
                                          </p:val>
                                        </p:tav>
                                        <p:tav tm="100000">
                                          <p:val>
                                            <p:strVal val="#ppt_h"/>
                                          </p:val>
                                        </p:tav>
                                      </p:tavLst>
                                    </p:anim>
                                    <p:anim calcmode="lin" valueType="num">
                                      <p:cBhvr>
                                        <p:cTn id="413" dur="1000" fill="hold"/>
                                        <p:tgtEl>
                                          <p:spTgt spid="79"/>
                                        </p:tgtEl>
                                        <p:attrNameLst>
                                          <p:attrName>style.rotation</p:attrName>
                                        </p:attrNameLst>
                                      </p:cBhvr>
                                      <p:tavLst>
                                        <p:tav tm="0">
                                          <p:val>
                                            <p:fltVal val="360"/>
                                          </p:val>
                                        </p:tav>
                                        <p:tav tm="100000">
                                          <p:val>
                                            <p:fltVal val="0"/>
                                          </p:val>
                                        </p:tav>
                                      </p:tavLst>
                                    </p:anim>
                                    <p:animEffect transition="in" filter="fade">
                                      <p:cBhvr>
                                        <p:cTn id="414" dur="1000"/>
                                        <p:tgtEl>
                                          <p:spTgt spid="79"/>
                                        </p:tgtEl>
                                      </p:cBhvr>
                                    </p:animEffect>
                                  </p:childTnLst>
                                </p:cTn>
                              </p:par>
                              <p:par>
                                <p:cTn id="415" presetID="49" presetClass="entr" presetSubtype="0" repeatCount="indefinite" decel="100000" fill="hold" grpId="0" nodeType="withEffect">
                                  <p:stCondLst>
                                    <p:cond delay="0"/>
                                  </p:stCondLst>
                                  <p:childTnLst>
                                    <p:set>
                                      <p:cBhvr>
                                        <p:cTn id="416" dur="1" fill="hold">
                                          <p:stCondLst>
                                            <p:cond delay="0"/>
                                          </p:stCondLst>
                                        </p:cTn>
                                        <p:tgtEl>
                                          <p:spTgt spid="80"/>
                                        </p:tgtEl>
                                        <p:attrNameLst>
                                          <p:attrName>style.visibility</p:attrName>
                                        </p:attrNameLst>
                                      </p:cBhvr>
                                      <p:to>
                                        <p:strVal val="visible"/>
                                      </p:to>
                                    </p:set>
                                    <p:anim calcmode="lin" valueType="num">
                                      <p:cBhvr>
                                        <p:cTn id="417" dur="1000" fill="hold"/>
                                        <p:tgtEl>
                                          <p:spTgt spid="80"/>
                                        </p:tgtEl>
                                        <p:attrNameLst>
                                          <p:attrName>ppt_w</p:attrName>
                                        </p:attrNameLst>
                                      </p:cBhvr>
                                      <p:tavLst>
                                        <p:tav tm="0">
                                          <p:val>
                                            <p:fltVal val="0"/>
                                          </p:val>
                                        </p:tav>
                                        <p:tav tm="100000">
                                          <p:val>
                                            <p:strVal val="#ppt_w"/>
                                          </p:val>
                                        </p:tav>
                                      </p:tavLst>
                                    </p:anim>
                                    <p:anim calcmode="lin" valueType="num">
                                      <p:cBhvr>
                                        <p:cTn id="418" dur="1000" fill="hold"/>
                                        <p:tgtEl>
                                          <p:spTgt spid="80"/>
                                        </p:tgtEl>
                                        <p:attrNameLst>
                                          <p:attrName>ppt_h</p:attrName>
                                        </p:attrNameLst>
                                      </p:cBhvr>
                                      <p:tavLst>
                                        <p:tav tm="0">
                                          <p:val>
                                            <p:fltVal val="0"/>
                                          </p:val>
                                        </p:tav>
                                        <p:tav tm="100000">
                                          <p:val>
                                            <p:strVal val="#ppt_h"/>
                                          </p:val>
                                        </p:tav>
                                      </p:tavLst>
                                    </p:anim>
                                    <p:anim calcmode="lin" valueType="num">
                                      <p:cBhvr>
                                        <p:cTn id="419" dur="1000" fill="hold"/>
                                        <p:tgtEl>
                                          <p:spTgt spid="80"/>
                                        </p:tgtEl>
                                        <p:attrNameLst>
                                          <p:attrName>style.rotation</p:attrName>
                                        </p:attrNameLst>
                                      </p:cBhvr>
                                      <p:tavLst>
                                        <p:tav tm="0">
                                          <p:val>
                                            <p:fltVal val="360"/>
                                          </p:val>
                                        </p:tav>
                                        <p:tav tm="100000">
                                          <p:val>
                                            <p:fltVal val="0"/>
                                          </p:val>
                                        </p:tav>
                                      </p:tavLst>
                                    </p:anim>
                                    <p:animEffect transition="in" filter="fade">
                                      <p:cBhvr>
                                        <p:cTn id="420" dur="1000"/>
                                        <p:tgtEl>
                                          <p:spTgt spid="80"/>
                                        </p:tgtEl>
                                      </p:cBhvr>
                                    </p:animEffect>
                                  </p:childTnLst>
                                </p:cTn>
                              </p:par>
                              <p:par>
                                <p:cTn id="421" presetID="49" presetClass="entr" presetSubtype="0" repeatCount="indefinite" decel="100000" fill="hold" grpId="0" nodeType="withEffect">
                                  <p:stCondLst>
                                    <p:cond delay="200"/>
                                  </p:stCondLst>
                                  <p:childTnLst>
                                    <p:set>
                                      <p:cBhvr>
                                        <p:cTn id="422" dur="1" fill="hold">
                                          <p:stCondLst>
                                            <p:cond delay="0"/>
                                          </p:stCondLst>
                                        </p:cTn>
                                        <p:tgtEl>
                                          <p:spTgt spid="81"/>
                                        </p:tgtEl>
                                        <p:attrNameLst>
                                          <p:attrName>style.visibility</p:attrName>
                                        </p:attrNameLst>
                                      </p:cBhvr>
                                      <p:to>
                                        <p:strVal val="visible"/>
                                      </p:to>
                                    </p:set>
                                    <p:anim calcmode="lin" valueType="num">
                                      <p:cBhvr>
                                        <p:cTn id="423" dur="1000" fill="hold"/>
                                        <p:tgtEl>
                                          <p:spTgt spid="81"/>
                                        </p:tgtEl>
                                        <p:attrNameLst>
                                          <p:attrName>ppt_w</p:attrName>
                                        </p:attrNameLst>
                                      </p:cBhvr>
                                      <p:tavLst>
                                        <p:tav tm="0">
                                          <p:val>
                                            <p:fltVal val="0"/>
                                          </p:val>
                                        </p:tav>
                                        <p:tav tm="100000">
                                          <p:val>
                                            <p:strVal val="#ppt_w"/>
                                          </p:val>
                                        </p:tav>
                                      </p:tavLst>
                                    </p:anim>
                                    <p:anim calcmode="lin" valueType="num">
                                      <p:cBhvr>
                                        <p:cTn id="424" dur="1000" fill="hold"/>
                                        <p:tgtEl>
                                          <p:spTgt spid="81"/>
                                        </p:tgtEl>
                                        <p:attrNameLst>
                                          <p:attrName>ppt_h</p:attrName>
                                        </p:attrNameLst>
                                      </p:cBhvr>
                                      <p:tavLst>
                                        <p:tav tm="0">
                                          <p:val>
                                            <p:fltVal val="0"/>
                                          </p:val>
                                        </p:tav>
                                        <p:tav tm="100000">
                                          <p:val>
                                            <p:strVal val="#ppt_h"/>
                                          </p:val>
                                        </p:tav>
                                      </p:tavLst>
                                    </p:anim>
                                    <p:anim calcmode="lin" valueType="num">
                                      <p:cBhvr>
                                        <p:cTn id="425" dur="1000" fill="hold"/>
                                        <p:tgtEl>
                                          <p:spTgt spid="81"/>
                                        </p:tgtEl>
                                        <p:attrNameLst>
                                          <p:attrName>style.rotation</p:attrName>
                                        </p:attrNameLst>
                                      </p:cBhvr>
                                      <p:tavLst>
                                        <p:tav tm="0">
                                          <p:val>
                                            <p:fltVal val="360"/>
                                          </p:val>
                                        </p:tav>
                                        <p:tav tm="100000">
                                          <p:val>
                                            <p:fltVal val="0"/>
                                          </p:val>
                                        </p:tav>
                                      </p:tavLst>
                                    </p:anim>
                                    <p:animEffect transition="in" filter="fade">
                                      <p:cBhvr>
                                        <p:cTn id="426" dur="1000"/>
                                        <p:tgtEl>
                                          <p:spTgt spid="81"/>
                                        </p:tgtEl>
                                      </p:cBhvr>
                                    </p:animEffect>
                                  </p:childTnLst>
                                </p:cTn>
                              </p:par>
                              <p:par>
                                <p:cTn id="427" presetID="49" presetClass="entr" presetSubtype="0" repeatCount="indefinite" decel="100000" fill="hold" grpId="0" nodeType="withEffect">
                                  <p:stCondLst>
                                    <p:cond delay="0"/>
                                  </p:stCondLst>
                                  <p:childTnLst>
                                    <p:set>
                                      <p:cBhvr>
                                        <p:cTn id="428" dur="1" fill="hold">
                                          <p:stCondLst>
                                            <p:cond delay="0"/>
                                          </p:stCondLst>
                                        </p:cTn>
                                        <p:tgtEl>
                                          <p:spTgt spid="82"/>
                                        </p:tgtEl>
                                        <p:attrNameLst>
                                          <p:attrName>style.visibility</p:attrName>
                                        </p:attrNameLst>
                                      </p:cBhvr>
                                      <p:to>
                                        <p:strVal val="visible"/>
                                      </p:to>
                                    </p:set>
                                    <p:anim calcmode="lin" valueType="num">
                                      <p:cBhvr>
                                        <p:cTn id="429" dur="1000" fill="hold"/>
                                        <p:tgtEl>
                                          <p:spTgt spid="82"/>
                                        </p:tgtEl>
                                        <p:attrNameLst>
                                          <p:attrName>ppt_w</p:attrName>
                                        </p:attrNameLst>
                                      </p:cBhvr>
                                      <p:tavLst>
                                        <p:tav tm="0">
                                          <p:val>
                                            <p:fltVal val="0"/>
                                          </p:val>
                                        </p:tav>
                                        <p:tav tm="100000">
                                          <p:val>
                                            <p:strVal val="#ppt_w"/>
                                          </p:val>
                                        </p:tav>
                                      </p:tavLst>
                                    </p:anim>
                                    <p:anim calcmode="lin" valueType="num">
                                      <p:cBhvr>
                                        <p:cTn id="430" dur="1000" fill="hold"/>
                                        <p:tgtEl>
                                          <p:spTgt spid="82"/>
                                        </p:tgtEl>
                                        <p:attrNameLst>
                                          <p:attrName>ppt_h</p:attrName>
                                        </p:attrNameLst>
                                      </p:cBhvr>
                                      <p:tavLst>
                                        <p:tav tm="0">
                                          <p:val>
                                            <p:fltVal val="0"/>
                                          </p:val>
                                        </p:tav>
                                        <p:tav tm="100000">
                                          <p:val>
                                            <p:strVal val="#ppt_h"/>
                                          </p:val>
                                        </p:tav>
                                      </p:tavLst>
                                    </p:anim>
                                    <p:anim calcmode="lin" valueType="num">
                                      <p:cBhvr>
                                        <p:cTn id="431" dur="1000" fill="hold"/>
                                        <p:tgtEl>
                                          <p:spTgt spid="82"/>
                                        </p:tgtEl>
                                        <p:attrNameLst>
                                          <p:attrName>style.rotation</p:attrName>
                                        </p:attrNameLst>
                                      </p:cBhvr>
                                      <p:tavLst>
                                        <p:tav tm="0">
                                          <p:val>
                                            <p:fltVal val="360"/>
                                          </p:val>
                                        </p:tav>
                                        <p:tav tm="100000">
                                          <p:val>
                                            <p:fltVal val="0"/>
                                          </p:val>
                                        </p:tav>
                                      </p:tavLst>
                                    </p:anim>
                                    <p:animEffect transition="in" filter="fade">
                                      <p:cBhvr>
                                        <p:cTn id="432" dur="1000"/>
                                        <p:tgtEl>
                                          <p:spTgt spid="82"/>
                                        </p:tgtEl>
                                      </p:cBhvr>
                                    </p:animEffect>
                                  </p:childTnLst>
                                </p:cTn>
                              </p:par>
                              <p:par>
                                <p:cTn id="433" presetID="49" presetClass="entr" presetSubtype="0" repeatCount="indefinite" decel="100000" fill="hold" grpId="0" nodeType="withEffect">
                                  <p:stCondLst>
                                    <p:cond delay="200"/>
                                  </p:stCondLst>
                                  <p:childTnLst>
                                    <p:set>
                                      <p:cBhvr>
                                        <p:cTn id="434" dur="1" fill="hold">
                                          <p:stCondLst>
                                            <p:cond delay="0"/>
                                          </p:stCondLst>
                                        </p:cTn>
                                        <p:tgtEl>
                                          <p:spTgt spid="83"/>
                                        </p:tgtEl>
                                        <p:attrNameLst>
                                          <p:attrName>style.visibility</p:attrName>
                                        </p:attrNameLst>
                                      </p:cBhvr>
                                      <p:to>
                                        <p:strVal val="visible"/>
                                      </p:to>
                                    </p:set>
                                    <p:anim calcmode="lin" valueType="num">
                                      <p:cBhvr>
                                        <p:cTn id="435" dur="1000" fill="hold"/>
                                        <p:tgtEl>
                                          <p:spTgt spid="83"/>
                                        </p:tgtEl>
                                        <p:attrNameLst>
                                          <p:attrName>ppt_w</p:attrName>
                                        </p:attrNameLst>
                                      </p:cBhvr>
                                      <p:tavLst>
                                        <p:tav tm="0">
                                          <p:val>
                                            <p:fltVal val="0"/>
                                          </p:val>
                                        </p:tav>
                                        <p:tav tm="100000">
                                          <p:val>
                                            <p:strVal val="#ppt_w"/>
                                          </p:val>
                                        </p:tav>
                                      </p:tavLst>
                                    </p:anim>
                                    <p:anim calcmode="lin" valueType="num">
                                      <p:cBhvr>
                                        <p:cTn id="436" dur="1000" fill="hold"/>
                                        <p:tgtEl>
                                          <p:spTgt spid="83"/>
                                        </p:tgtEl>
                                        <p:attrNameLst>
                                          <p:attrName>ppt_h</p:attrName>
                                        </p:attrNameLst>
                                      </p:cBhvr>
                                      <p:tavLst>
                                        <p:tav tm="0">
                                          <p:val>
                                            <p:fltVal val="0"/>
                                          </p:val>
                                        </p:tav>
                                        <p:tav tm="100000">
                                          <p:val>
                                            <p:strVal val="#ppt_h"/>
                                          </p:val>
                                        </p:tav>
                                      </p:tavLst>
                                    </p:anim>
                                    <p:anim calcmode="lin" valueType="num">
                                      <p:cBhvr>
                                        <p:cTn id="437" dur="1000" fill="hold"/>
                                        <p:tgtEl>
                                          <p:spTgt spid="83"/>
                                        </p:tgtEl>
                                        <p:attrNameLst>
                                          <p:attrName>style.rotation</p:attrName>
                                        </p:attrNameLst>
                                      </p:cBhvr>
                                      <p:tavLst>
                                        <p:tav tm="0">
                                          <p:val>
                                            <p:fltVal val="360"/>
                                          </p:val>
                                        </p:tav>
                                        <p:tav tm="100000">
                                          <p:val>
                                            <p:fltVal val="0"/>
                                          </p:val>
                                        </p:tav>
                                      </p:tavLst>
                                    </p:anim>
                                    <p:animEffect transition="in" filter="fade">
                                      <p:cBhvr>
                                        <p:cTn id="438" dur="1000"/>
                                        <p:tgtEl>
                                          <p:spTgt spid="83"/>
                                        </p:tgtEl>
                                      </p:cBhvr>
                                    </p:animEffect>
                                  </p:childTnLst>
                                </p:cTn>
                              </p:par>
                              <p:par>
                                <p:cTn id="439" presetID="49" presetClass="entr" presetSubtype="0" repeatCount="indefinite" decel="100000" fill="hold" grpId="0" nodeType="withEffect">
                                  <p:stCondLst>
                                    <p:cond delay="0"/>
                                  </p:stCondLst>
                                  <p:childTnLst>
                                    <p:set>
                                      <p:cBhvr>
                                        <p:cTn id="440" dur="1" fill="hold">
                                          <p:stCondLst>
                                            <p:cond delay="0"/>
                                          </p:stCondLst>
                                        </p:cTn>
                                        <p:tgtEl>
                                          <p:spTgt spid="84"/>
                                        </p:tgtEl>
                                        <p:attrNameLst>
                                          <p:attrName>style.visibility</p:attrName>
                                        </p:attrNameLst>
                                      </p:cBhvr>
                                      <p:to>
                                        <p:strVal val="visible"/>
                                      </p:to>
                                    </p:set>
                                    <p:anim calcmode="lin" valueType="num">
                                      <p:cBhvr>
                                        <p:cTn id="441" dur="1000" fill="hold"/>
                                        <p:tgtEl>
                                          <p:spTgt spid="84"/>
                                        </p:tgtEl>
                                        <p:attrNameLst>
                                          <p:attrName>ppt_w</p:attrName>
                                        </p:attrNameLst>
                                      </p:cBhvr>
                                      <p:tavLst>
                                        <p:tav tm="0">
                                          <p:val>
                                            <p:fltVal val="0"/>
                                          </p:val>
                                        </p:tav>
                                        <p:tav tm="100000">
                                          <p:val>
                                            <p:strVal val="#ppt_w"/>
                                          </p:val>
                                        </p:tav>
                                      </p:tavLst>
                                    </p:anim>
                                    <p:anim calcmode="lin" valueType="num">
                                      <p:cBhvr>
                                        <p:cTn id="442" dur="1000" fill="hold"/>
                                        <p:tgtEl>
                                          <p:spTgt spid="84"/>
                                        </p:tgtEl>
                                        <p:attrNameLst>
                                          <p:attrName>ppt_h</p:attrName>
                                        </p:attrNameLst>
                                      </p:cBhvr>
                                      <p:tavLst>
                                        <p:tav tm="0">
                                          <p:val>
                                            <p:fltVal val="0"/>
                                          </p:val>
                                        </p:tav>
                                        <p:tav tm="100000">
                                          <p:val>
                                            <p:strVal val="#ppt_h"/>
                                          </p:val>
                                        </p:tav>
                                      </p:tavLst>
                                    </p:anim>
                                    <p:anim calcmode="lin" valueType="num">
                                      <p:cBhvr>
                                        <p:cTn id="443" dur="1000" fill="hold"/>
                                        <p:tgtEl>
                                          <p:spTgt spid="84"/>
                                        </p:tgtEl>
                                        <p:attrNameLst>
                                          <p:attrName>style.rotation</p:attrName>
                                        </p:attrNameLst>
                                      </p:cBhvr>
                                      <p:tavLst>
                                        <p:tav tm="0">
                                          <p:val>
                                            <p:fltVal val="360"/>
                                          </p:val>
                                        </p:tav>
                                        <p:tav tm="100000">
                                          <p:val>
                                            <p:fltVal val="0"/>
                                          </p:val>
                                        </p:tav>
                                      </p:tavLst>
                                    </p:anim>
                                    <p:animEffect transition="in" filter="fade">
                                      <p:cBhvr>
                                        <p:cTn id="444" dur="1000"/>
                                        <p:tgtEl>
                                          <p:spTgt spid="84"/>
                                        </p:tgtEl>
                                      </p:cBhvr>
                                    </p:animEffect>
                                  </p:childTnLst>
                                </p:cTn>
                              </p:par>
                              <p:par>
                                <p:cTn id="445" presetID="49" presetClass="entr" presetSubtype="0" repeatCount="indefinite" decel="100000" fill="hold" grpId="0" nodeType="withEffect">
                                  <p:stCondLst>
                                    <p:cond delay="200"/>
                                  </p:stCondLst>
                                  <p:childTnLst>
                                    <p:set>
                                      <p:cBhvr>
                                        <p:cTn id="446" dur="1" fill="hold">
                                          <p:stCondLst>
                                            <p:cond delay="0"/>
                                          </p:stCondLst>
                                        </p:cTn>
                                        <p:tgtEl>
                                          <p:spTgt spid="85"/>
                                        </p:tgtEl>
                                        <p:attrNameLst>
                                          <p:attrName>style.visibility</p:attrName>
                                        </p:attrNameLst>
                                      </p:cBhvr>
                                      <p:to>
                                        <p:strVal val="visible"/>
                                      </p:to>
                                    </p:set>
                                    <p:anim calcmode="lin" valueType="num">
                                      <p:cBhvr>
                                        <p:cTn id="447" dur="1000" fill="hold"/>
                                        <p:tgtEl>
                                          <p:spTgt spid="85"/>
                                        </p:tgtEl>
                                        <p:attrNameLst>
                                          <p:attrName>ppt_w</p:attrName>
                                        </p:attrNameLst>
                                      </p:cBhvr>
                                      <p:tavLst>
                                        <p:tav tm="0">
                                          <p:val>
                                            <p:fltVal val="0"/>
                                          </p:val>
                                        </p:tav>
                                        <p:tav tm="100000">
                                          <p:val>
                                            <p:strVal val="#ppt_w"/>
                                          </p:val>
                                        </p:tav>
                                      </p:tavLst>
                                    </p:anim>
                                    <p:anim calcmode="lin" valueType="num">
                                      <p:cBhvr>
                                        <p:cTn id="448" dur="1000" fill="hold"/>
                                        <p:tgtEl>
                                          <p:spTgt spid="85"/>
                                        </p:tgtEl>
                                        <p:attrNameLst>
                                          <p:attrName>ppt_h</p:attrName>
                                        </p:attrNameLst>
                                      </p:cBhvr>
                                      <p:tavLst>
                                        <p:tav tm="0">
                                          <p:val>
                                            <p:fltVal val="0"/>
                                          </p:val>
                                        </p:tav>
                                        <p:tav tm="100000">
                                          <p:val>
                                            <p:strVal val="#ppt_h"/>
                                          </p:val>
                                        </p:tav>
                                      </p:tavLst>
                                    </p:anim>
                                    <p:anim calcmode="lin" valueType="num">
                                      <p:cBhvr>
                                        <p:cTn id="449" dur="1000" fill="hold"/>
                                        <p:tgtEl>
                                          <p:spTgt spid="85"/>
                                        </p:tgtEl>
                                        <p:attrNameLst>
                                          <p:attrName>style.rotation</p:attrName>
                                        </p:attrNameLst>
                                      </p:cBhvr>
                                      <p:tavLst>
                                        <p:tav tm="0">
                                          <p:val>
                                            <p:fltVal val="360"/>
                                          </p:val>
                                        </p:tav>
                                        <p:tav tm="100000">
                                          <p:val>
                                            <p:fltVal val="0"/>
                                          </p:val>
                                        </p:tav>
                                      </p:tavLst>
                                    </p:anim>
                                    <p:animEffect transition="in" filter="fade">
                                      <p:cBhvr>
                                        <p:cTn id="450" dur="1000"/>
                                        <p:tgtEl>
                                          <p:spTgt spid="85"/>
                                        </p:tgtEl>
                                      </p:cBhvr>
                                    </p:animEffect>
                                  </p:childTnLst>
                                </p:cTn>
                              </p:par>
                              <p:par>
                                <p:cTn id="451" presetID="49" presetClass="entr" presetSubtype="0" repeatCount="indefinite" decel="100000" fill="hold" grpId="0" nodeType="withEffect">
                                  <p:stCondLst>
                                    <p:cond delay="0"/>
                                  </p:stCondLst>
                                  <p:childTnLst>
                                    <p:set>
                                      <p:cBhvr>
                                        <p:cTn id="452" dur="1" fill="hold">
                                          <p:stCondLst>
                                            <p:cond delay="0"/>
                                          </p:stCondLst>
                                        </p:cTn>
                                        <p:tgtEl>
                                          <p:spTgt spid="86"/>
                                        </p:tgtEl>
                                        <p:attrNameLst>
                                          <p:attrName>style.visibility</p:attrName>
                                        </p:attrNameLst>
                                      </p:cBhvr>
                                      <p:to>
                                        <p:strVal val="visible"/>
                                      </p:to>
                                    </p:set>
                                    <p:anim calcmode="lin" valueType="num">
                                      <p:cBhvr>
                                        <p:cTn id="453" dur="1000" fill="hold"/>
                                        <p:tgtEl>
                                          <p:spTgt spid="86"/>
                                        </p:tgtEl>
                                        <p:attrNameLst>
                                          <p:attrName>ppt_w</p:attrName>
                                        </p:attrNameLst>
                                      </p:cBhvr>
                                      <p:tavLst>
                                        <p:tav tm="0">
                                          <p:val>
                                            <p:fltVal val="0"/>
                                          </p:val>
                                        </p:tav>
                                        <p:tav tm="100000">
                                          <p:val>
                                            <p:strVal val="#ppt_w"/>
                                          </p:val>
                                        </p:tav>
                                      </p:tavLst>
                                    </p:anim>
                                    <p:anim calcmode="lin" valueType="num">
                                      <p:cBhvr>
                                        <p:cTn id="454" dur="1000" fill="hold"/>
                                        <p:tgtEl>
                                          <p:spTgt spid="86"/>
                                        </p:tgtEl>
                                        <p:attrNameLst>
                                          <p:attrName>ppt_h</p:attrName>
                                        </p:attrNameLst>
                                      </p:cBhvr>
                                      <p:tavLst>
                                        <p:tav tm="0">
                                          <p:val>
                                            <p:fltVal val="0"/>
                                          </p:val>
                                        </p:tav>
                                        <p:tav tm="100000">
                                          <p:val>
                                            <p:strVal val="#ppt_h"/>
                                          </p:val>
                                        </p:tav>
                                      </p:tavLst>
                                    </p:anim>
                                    <p:anim calcmode="lin" valueType="num">
                                      <p:cBhvr>
                                        <p:cTn id="455" dur="1000" fill="hold"/>
                                        <p:tgtEl>
                                          <p:spTgt spid="86"/>
                                        </p:tgtEl>
                                        <p:attrNameLst>
                                          <p:attrName>style.rotation</p:attrName>
                                        </p:attrNameLst>
                                      </p:cBhvr>
                                      <p:tavLst>
                                        <p:tav tm="0">
                                          <p:val>
                                            <p:fltVal val="360"/>
                                          </p:val>
                                        </p:tav>
                                        <p:tav tm="100000">
                                          <p:val>
                                            <p:fltVal val="0"/>
                                          </p:val>
                                        </p:tav>
                                      </p:tavLst>
                                    </p:anim>
                                    <p:animEffect transition="in" filter="fade">
                                      <p:cBhvr>
                                        <p:cTn id="456" dur="1000"/>
                                        <p:tgtEl>
                                          <p:spTgt spid="86"/>
                                        </p:tgtEl>
                                      </p:cBhvr>
                                    </p:animEffect>
                                  </p:childTnLst>
                                </p:cTn>
                              </p:par>
                              <p:par>
                                <p:cTn id="457" presetID="49" presetClass="entr" presetSubtype="0" repeatCount="indefinite" decel="100000" fill="hold" grpId="0" nodeType="withEffect">
                                  <p:stCondLst>
                                    <p:cond delay="0"/>
                                  </p:stCondLst>
                                  <p:childTnLst>
                                    <p:set>
                                      <p:cBhvr>
                                        <p:cTn id="458" dur="1" fill="hold">
                                          <p:stCondLst>
                                            <p:cond delay="0"/>
                                          </p:stCondLst>
                                        </p:cTn>
                                        <p:tgtEl>
                                          <p:spTgt spid="87"/>
                                        </p:tgtEl>
                                        <p:attrNameLst>
                                          <p:attrName>style.visibility</p:attrName>
                                        </p:attrNameLst>
                                      </p:cBhvr>
                                      <p:to>
                                        <p:strVal val="visible"/>
                                      </p:to>
                                    </p:set>
                                    <p:anim calcmode="lin" valueType="num">
                                      <p:cBhvr>
                                        <p:cTn id="459" dur="1000" fill="hold"/>
                                        <p:tgtEl>
                                          <p:spTgt spid="87"/>
                                        </p:tgtEl>
                                        <p:attrNameLst>
                                          <p:attrName>ppt_w</p:attrName>
                                        </p:attrNameLst>
                                      </p:cBhvr>
                                      <p:tavLst>
                                        <p:tav tm="0">
                                          <p:val>
                                            <p:fltVal val="0"/>
                                          </p:val>
                                        </p:tav>
                                        <p:tav tm="100000">
                                          <p:val>
                                            <p:strVal val="#ppt_w"/>
                                          </p:val>
                                        </p:tav>
                                      </p:tavLst>
                                    </p:anim>
                                    <p:anim calcmode="lin" valueType="num">
                                      <p:cBhvr>
                                        <p:cTn id="460" dur="1000" fill="hold"/>
                                        <p:tgtEl>
                                          <p:spTgt spid="87"/>
                                        </p:tgtEl>
                                        <p:attrNameLst>
                                          <p:attrName>ppt_h</p:attrName>
                                        </p:attrNameLst>
                                      </p:cBhvr>
                                      <p:tavLst>
                                        <p:tav tm="0">
                                          <p:val>
                                            <p:fltVal val="0"/>
                                          </p:val>
                                        </p:tav>
                                        <p:tav tm="100000">
                                          <p:val>
                                            <p:strVal val="#ppt_h"/>
                                          </p:val>
                                        </p:tav>
                                      </p:tavLst>
                                    </p:anim>
                                    <p:anim calcmode="lin" valueType="num">
                                      <p:cBhvr>
                                        <p:cTn id="461" dur="1000" fill="hold"/>
                                        <p:tgtEl>
                                          <p:spTgt spid="87"/>
                                        </p:tgtEl>
                                        <p:attrNameLst>
                                          <p:attrName>style.rotation</p:attrName>
                                        </p:attrNameLst>
                                      </p:cBhvr>
                                      <p:tavLst>
                                        <p:tav tm="0">
                                          <p:val>
                                            <p:fltVal val="360"/>
                                          </p:val>
                                        </p:tav>
                                        <p:tav tm="100000">
                                          <p:val>
                                            <p:fltVal val="0"/>
                                          </p:val>
                                        </p:tav>
                                      </p:tavLst>
                                    </p:anim>
                                    <p:animEffect transition="in" filter="fade">
                                      <p:cBhvr>
                                        <p:cTn id="462" dur="1000"/>
                                        <p:tgtEl>
                                          <p:spTgt spid="87"/>
                                        </p:tgtEl>
                                      </p:cBhvr>
                                    </p:animEffect>
                                  </p:childTnLst>
                                </p:cTn>
                              </p:par>
                              <p:par>
                                <p:cTn id="463" presetID="49" presetClass="entr" presetSubtype="0" repeatCount="indefinite" decel="100000" fill="hold" grpId="0" nodeType="withEffect">
                                  <p:stCondLst>
                                    <p:cond delay="200"/>
                                  </p:stCondLst>
                                  <p:childTnLst>
                                    <p:set>
                                      <p:cBhvr>
                                        <p:cTn id="464" dur="1" fill="hold">
                                          <p:stCondLst>
                                            <p:cond delay="0"/>
                                          </p:stCondLst>
                                        </p:cTn>
                                        <p:tgtEl>
                                          <p:spTgt spid="88"/>
                                        </p:tgtEl>
                                        <p:attrNameLst>
                                          <p:attrName>style.visibility</p:attrName>
                                        </p:attrNameLst>
                                      </p:cBhvr>
                                      <p:to>
                                        <p:strVal val="visible"/>
                                      </p:to>
                                    </p:set>
                                    <p:anim calcmode="lin" valueType="num">
                                      <p:cBhvr>
                                        <p:cTn id="465" dur="1000" fill="hold"/>
                                        <p:tgtEl>
                                          <p:spTgt spid="88"/>
                                        </p:tgtEl>
                                        <p:attrNameLst>
                                          <p:attrName>ppt_w</p:attrName>
                                        </p:attrNameLst>
                                      </p:cBhvr>
                                      <p:tavLst>
                                        <p:tav tm="0">
                                          <p:val>
                                            <p:fltVal val="0"/>
                                          </p:val>
                                        </p:tav>
                                        <p:tav tm="100000">
                                          <p:val>
                                            <p:strVal val="#ppt_w"/>
                                          </p:val>
                                        </p:tav>
                                      </p:tavLst>
                                    </p:anim>
                                    <p:anim calcmode="lin" valueType="num">
                                      <p:cBhvr>
                                        <p:cTn id="466" dur="1000" fill="hold"/>
                                        <p:tgtEl>
                                          <p:spTgt spid="88"/>
                                        </p:tgtEl>
                                        <p:attrNameLst>
                                          <p:attrName>ppt_h</p:attrName>
                                        </p:attrNameLst>
                                      </p:cBhvr>
                                      <p:tavLst>
                                        <p:tav tm="0">
                                          <p:val>
                                            <p:fltVal val="0"/>
                                          </p:val>
                                        </p:tav>
                                        <p:tav tm="100000">
                                          <p:val>
                                            <p:strVal val="#ppt_h"/>
                                          </p:val>
                                        </p:tav>
                                      </p:tavLst>
                                    </p:anim>
                                    <p:anim calcmode="lin" valueType="num">
                                      <p:cBhvr>
                                        <p:cTn id="467" dur="1000" fill="hold"/>
                                        <p:tgtEl>
                                          <p:spTgt spid="88"/>
                                        </p:tgtEl>
                                        <p:attrNameLst>
                                          <p:attrName>style.rotation</p:attrName>
                                        </p:attrNameLst>
                                      </p:cBhvr>
                                      <p:tavLst>
                                        <p:tav tm="0">
                                          <p:val>
                                            <p:fltVal val="360"/>
                                          </p:val>
                                        </p:tav>
                                        <p:tav tm="100000">
                                          <p:val>
                                            <p:fltVal val="0"/>
                                          </p:val>
                                        </p:tav>
                                      </p:tavLst>
                                    </p:anim>
                                    <p:animEffect transition="in" filter="fade">
                                      <p:cBhvr>
                                        <p:cTn id="468" dur="1000"/>
                                        <p:tgtEl>
                                          <p:spTgt spid="88"/>
                                        </p:tgtEl>
                                      </p:cBhvr>
                                    </p:animEffect>
                                  </p:childTnLst>
                                </p:cTn>
                              </p:par>
                              <p:par>
                                <p:cTn id="469" presetID="49" presetClass="entr" presetSubtype="0" repeatCount="indefinite" decel="100000" fill="hold" grpId="0" nodeType="withEffect">
                                  <p:stCondLst>
                                    <p:cond delay="0"/>
                                  </p:stCondLst>
                                  <p:childTnLst>
                                    <p:set>
                                      <p:cBhvr>
                                        <p:cTn id="470" dur="1" fill="hold">
                                          <p:stCondLst>
                                            <p:cond delay="0"/>
                                          </p:stCondLst>
                                        </p:cTn>
                                        <p:tgtEl>
                                          <p:spTgt spid="89"/>
                                        </p:tgtEl>
                                        <p:attrNameLst>
                                          <p:attrName>style.visibility</p:attrName>
                                        </p:attrNameLst>
                                      </p:cBhvr>
                                      <p:to>
                                        <p:strVal val="visible"/>
                                      </p:to>
                                    </p:set>
                                    <p:anim calcmode="lin" valueType="num">
                                      <p:cBhvr>
                                        <p:cTn id="471" dur="1000" fill="hold"/>
                                        <p:tgtEl>
                                          <p:spTgt spid="89"/>
                                        </p:tgtEl>
                                        <p:attrNameLst>
                                          <p:attrName>ppt_w</p:attrName>
                                        </p:attrNameLst>
                                      </p:cBhvr>
                                      <p:tavLst>
                                        <p:tav tm="0">
                                          <p:val>
                                            <p:fltVal val="0"/>
                                          </p:val>
                                        </p:tav>
                                        <p:tav tm="100000">
                                          <p:val>
                                            <p:strVal val="#ppt_w"/>
                                          </p:val>
                                        </p:tav>
                                      </p:tavLst>
                                    </p:anim>
                                    <p:anim calcmode="lin" valueType="num">
                                      <p:cBhvr>
                                        <p:cTn id="472" dur="1000" fill="hold"/>
                                        <p:tgtEl>
                                          <p:spTgt spid="89"/>
                                        </p:tgtEl>
                                        <p:attrNameLst>
                                          <p:attrName>ppt_h</p:attrName>
                                        </p:attrNameLst>
                                      </p:cBhvr>
                                      <p:tavLst>
                                        <p:tav tm="0">
                                          <p:val>
                                            <p:fltVal val="0"/>
                                          </p:val>
                                        </p:tav>
                                        <p:tav tm="100000">
                                          <p:val>
                                            <p:strVal val="#ppt_h"/>
                                          </p:val>
                                        </p:tav>
                                      </p:tavLst>
                                    </p:anim>
                                    <p:anim calcmode="lin" valueType="num">
                                      <p:cBhvr>
                                        <p:cTn id="473" dur="1000" fill="hold"/>
                                        <p:tgtEl>
                                          <p:spTgt spid="89"/>
                                        </p:tgtEl>
                                        <p:attrNameLst>
                                          <p:attrName>style.rotation</p:attrName>
                                        </p:attrNameLst>
                                      </p:cBhvr>
                                      <p:tavLst>
                                        <p:tav tm="0">
                                          <p:val>
                                            <p:fltVal val="360"/>
                                          </p:val>
                                        </p:tav>
                                        <p:tav tm="100000">
                                          <p:val>
                                            <p:fltVal val="0"/>
                                          </p:val>
                                        </p:tav>
                                      </p:tavLst>
                                    </p:anim>
                                    <p:animEffect transition="in" filter="fade">
                                      <p:cBhvr>
                                        <p:cTn id="474" dur="1000"/>
                                        <p:tgtEl>
                                          <p:spTgt spid="89"/>
                                        </p:tgtEl>
                                      </p:cBhvr>
                                    </p:animEffect>
                                  </p:childTnLst>
                                </p:cTn>
                              </p:par>
                              <p:par>
                                <p:cTn id="475" presetID="49" presetClass="entr" presetSubtype="0" repeatCount="indefinite" decel="100000" fill="hold" grpId="0" nodeType="withEffect">
                                  <p:stCondLst>
                                    <p:cond delay="200"/>
                                  </p:stCondLst>
                                  <p:childTnLst>
                                    <p:set>
                                      <p:cBhvr>
                                        <p:cTn id="476" dur="1" fill="hold">
                                          <p:stCondLst>
                                            <p:cond delay="0"/>
                                          </p:stCondLst>
                                        </p:cTn>
                                        <p:tgtEl>
                                          <p:spTgt spid="90"/>
                                        </p:tgtEl>
                                        <p:attrNameLst>
                                          <p:attrName>style.visibility</p:attrName>
                                        </p:attrNameLst>
                                      </p:cBhvr>
                                      <p:to>
                                        <p:strVal val="visible"/>
                                      </p:to>
                                    </p:set>
                                    <p:anim calcmode="lin" valueType="num">
                                      <p:cBhvr>
                                        <p:cTn id="477" dur="1000" fill="hold"/>
                                        <p:tgtEl>
                                          <p:spTgt spid="90"/>
                                        </p:tgtEl>
                                        <p:attrNameLst>
                                          <p:attrName>ppt_w</p:attrName>
                                        </p:attrNameLst>
                                      </p:cBhvr>
                                      <p:tavLst>
                                        <p:tav tm="0">
                                          <p:val>
                                            <p:fltVal val="0"/>
                                          </p:val>
                                        </p:tav>
                                        <p:tav tm="100000">
                                          <p:val>
                                            <p:strVal val="#ppt_w"/>
                                          </p:val>
                                        </p:tav>
                                      </p:tavLst>
                                    </p:anim>
                                    <p:anim calcmode="lin" valueType="num">
                                      <p:cBhvr>
                                        <p:cTn id="478" dur="1000" fill="hold"/>
                                        <p:tgtEl>
                                          <p:spTgt spid="90"/>
                                        </p:tgtEl>
                                        <p:attrNameLst>
                                          <p:attrName>ppt_h</p:attrName>
                                        </p:attrNameLst>
                                      </p:cBhvr>
                                      <p:tavLst>
                                        <p:tav tm="0">
                                          <p:val>
                                            <p:fltVal val="0"/>
                                          </p:val>
                                        </p:tav>
                                        <p:tav tm="100000">
                                          <p:val>
                                            <p:strVal val="#ppt_h"/>
                                          </p:val>
                                        </p:tav>
                                      </p:tavLst>
                                    </p:anim>
                                    <p:anim calcmode="lin" valueType="num">
                                      <p:cBhvr>
                                        <p:cTn id="479" dur="1000" fill="hold"/>
                                        <p:tgtEl>
                                          <p:spTgt spid="90"/>
                                        </p:tgtEl>
                                        <p:attrNameLst>
                                          <p:attrName>style.rotation</p:attrName>
                                        </p:attrNameLst>
                                      </p:cBhvr>
                                      <p:tavLst>
                                        <p:tav tm="0">
                                          <p:val>
                                            <p:fltVal val="360"/>
                                          </p:val>
                                        </p:tav>
                                        <p:tav tm="100000">
                                          <p:val>
                                            <p:fltVal val="0"/>
                                          </p:val>
                                        </p:tav>
                                      </p:tavLst>
                                    </p:anim>
                                    <p:animEffect transition="in" filter="fade">
                                      <p:cBhvr>
                                        <p:cTn id="480" dur="1000"/>
                                        <p:tgtEl>
                                          <p:spTgt spid="90"/>
                                        </p:tgtEl>
                                      </p:cBhvr>
                                    </p:animEffect>
                                  </p:childTnLst>
                                </p:cTn>
                              </p:par>
                              <p:par>
                                <p:cTn id="481" presetID="49" presetClass="entr" presetSubtype="0" repeatCount="indefinite" decel="100000" fill="hold" grpId="0" nodeType="withEffect">
                                  <p:stCondLst>
                                    <p:cond delay="0"/>
                                  </p:stCondLst>
                                  <p:childTnLst>
                                    <p:set>
                                      <p:cBhvr>
                                        <p:cTn id="482" dur="1" fill="hold">
                                          <p:stCondLst>
                                            <p:cond delay="0"/>
                                          </p:stCondLst>
                                        </p:cTn>
                                        <p:tgtEl>
                                          <p:spTgt spid="91"/>
                                        </p:tgtEl>
                                        <p:attrNameLst>
                                          <p:attrName>style.visibility</p:attrName>
                                        </p:attrNameLst>
                                      </p:cBhvr>
                                      <p:to>
                                        <p:strVal val="visible"/>
                                      </p:to>
                                    </p:set>
                                    <p:anim calcmode="lin" valueType="num">
                                      <p:cBhvr>
                                        <p:cTn id="483" dur="1000" fill="hold"/>
                                        <p:tgtEl>
                                          <p:spTgt spid="91"/>
                                        </p:tgtEl>
                                        <p:attrNameLst>
                                          <p:attrName>ppt_w</p:attrName>
                                        </p:attrNameLst>
                                      </p:cBhvr>
                                      <p:tavLst>
                                        <p:tav tm="0">
                                          <p:val>
                                            <p:fltVal val="0"/>
                                          </p:val>
                                        </p:tav>
                                        <p:tav tm="100000">
                                          <p:val>
                                            <p:strVal val="#ppt_w"/>
                                          </p:val>
                                        </p:tav>
                                      </p:tavLst>
                                    </p:anim>
                                    <p:anim calcmode="lin" valueType="num">
                                      <p:cBhvr>
                                        <p:cTn id="484" dur="1000" fill="hold"/>
                                        <p:tgtEl>
                                          <p:spTgt spid="91"/>
                                        </p:tgtEl>
                                        <p:attrNameLst>
                                          <p:attrName>ppt_h</p:attrName>
                                        </p:attrNameLst>
                                      </p:cBhvr>
                                      <p:tavLst>
                                        <p:tav tm="0">
                                          <p:val>
                                            <p:fltVal val="0"/>
                                          </p:val>
                                        </p:tav>
                                        <p:tav tm="100000">
                                          <p:val>
                                            <p:strVal val="#ppt_h"/>
                                          </p:val>
                                        </p:tav>
                                      </p:tavLst>
                                    </p:anim>
                                    <p:anim calcmode="lin" valueType="num">
                                      <p:cBhvr>
                                        <p:cTn id="485" dur="1000" fill="hold"/>
                                        <p:tgtEl>
                                          <p:spTgt spid="91"/>
                                        </p:tgtEl>
                                        <p:attrNameLst>
                                          <p:attrName>style.rotation</p:attrName>
                                        </p:attrNameLst>
                                      </p:cBhvr>
                                      <p:tavLst>
                                        <p:tav tm="0">
                                          <p:val>
                                            <p:fltVal val="360"/>
                                          </p:val>
                                        </p:tav>
                                        <p:tav tm="100000">
                                          <p:val>
                                            <p:fltVal val="0"/>
                                          </p:val>
                                        </p:tav>
                                      </p:tavLst>
                                    </p:anim>
                                    <p:animEffect transition="in" filter="fade">
                                      <p:cBhvr>
                                        <p:cTn id="486" dur="1000"/>
                                        <p:tgtEl>
                                          <p:spTgt spid="91"/>
                                        </p:tgtEl>
                                      </p:cBhvr>
                                    </p:animEffect>
                                  </p:childTnLst>
                                </p:cTn>
                              </p:par>
                              <p:par>
                                <p:cTn id="487" presetID="49" presetClass="entr" presetSubtype="0" repeatCount="indefinite" decel="100000" fill="hold" grpId="0" nodeType="withEffect">
                                  <p:stCondLst>
                                    <p:cond delay="200"/>
                                  </p:stCondLst>
                                  <p:childTnLst>
                                    <p:set>
                                      <p:cBhvr>
                                        <p:cTn id="488" dur="1" fill="hold">
                                          <p:stCondLst>
                                            <p:cond delay="0"/>
                                          </p:stCondLst>
                                        </p:cTn>
                                        <p:tgtEl>
                                          <p:spTgt spid="92"/>
                                        </p:tgtEl>
                                        <p:attrNameLst>
                                          <p:attrName>style.visibility</p:attrName>
                                        </p:attrNameLst>
                                      </p:cBhvr>
                                      <p:to>
                                        <p:strVal val="visible"/>
                                      </p:to>
                                    </p:set>
                                    <p:anim calcmode="lin" valueType="num">
                                      <p:cBhvr>
                                        <p:cTn id="489" dur="1000" fill="hold"/>
                                        <p:tgtEl>
                                          <p:spTgt spid="92"/>
                                        </p:tgtEl>
                                        <p:attrNameLst>
                                          <p:attrName>ppt_w</p:attrName>
                                        </p:attrNameLst>
                                      </p:cBhvr>
                                      <p:tavLst>
                                        <p:tav tm="0">
                                          <p:val>
                                            <p:fltVal val="0"/>
                                          </p:val>
                                        </p:tav>
                                        <p:tav tm="100000">
                                          <p:val>
                                            <p:strVal val="#ppt_w"/>
                                          </p:val>
                                        </p:tav>
                                      </p:tavLst>
                                    </p:anim>
                                    <p:anim calcmode="lin" valueType="num">
                                      <p:cBhvr>
                                        <p:cTn id="490" dur="1000" fill="hold"/>
                                        <p:tgtEl>
                                          <p:spTgt spid="92"/>
                                        </p:tgtEl>
                                        <p:attrNameLst>
                                          <p:attrName>ppt_h</p:attrName>
                                        </p:attrNameLst>
                                      </p:cBhvr>
                                      <p:tavLst>
                                        <p:tav tm="0">
                                          <p:val>
                                            <p:fltVal val="0"/>
                                          </p:val>
                                        </p:tav>
                                        <p:tav tm="100000">
                                          <p:val>
                                            <p:strVal val="#ppt_h"/>
                                          </p:val>
                                        </p:tav>
                                      </p:tavLst>
                                    </p:anim>
                                    <p:anim calcmode="lin" valueType="num">
                                      <p:cBhvr>
                                        <p:cTn id="491" dur="1000" fill="hold"/>
                                        <p:tgtEl>
                                          <p:spTgt spid="92"/>
                                        </p:tgtEl>
                                        <p:attrNameLst>
                                          <p:attrName>style.rotation</p:attrName>
                                        </p:attrNameLst>
                                      </p:cBhvr>
                                      <p:tavLst>
                                        <p:tav tm="0">
                                          <p:val>
                                            <p:fltVal val="360"/>
                                          </p:val>
                                        </p:tav>
                                        <p:tav tm="100000">
                                          <p:val>
                                            <p:fltVal val="0"/>
                                          </p:val>
                                        </p:tav>
                                      </p:tavLst>
                                    </p:anim>
                                    <p:animEffect transition="in" filter="fade">
                                      <p:cBhvr>
                                        <p:cTn id="492" dur="1000"/>
                                        <p:tgtEl>
                                          <p:spTgt spid="92"/>
                                        </p:tgtEl>
                                      </p:cBhvr>
                                    </p:animEffect>
                                  </p:childTnLst>
                                </p:cTn>
                              </p:par>
                              <p:par>
                                <p:cTn id="493" presetID="49" presetClass="entr" presetSubtype="0" repeatCount="indefinite" decel="100000" fill="hold" grpId="0" nodeType="withEffect">
                                  <p:stCondLst>
                                    <p:cond delay="0"/>
                                  </p:stCondLst>
                                  <p:childTnLst>
                                    <p:set>
                                      <p:cBhvr>
                                        <p:cTn id="494" dur="1" fill="hold">
                                          <p:stCondLst>
                                            <p:cond delay="0"/>
                                          </p:stCondLst>
                                        </p:cTn>
                                        <p:tgtEl>
                                          <p:spTgt spid="93"/>
                                        </p:tgtEl>
                                        <p:attrNameLst>
                                          <p:attrName>style.visibility</p:attrName>
                                        </p:attrNameLst>
                                      </p:cBhvr>
                                      <p:to>
                                        <p:strVal val="visible"/>
                                      </p:to>
                                    </p:set>
                                    <p:anim calcmode="lin" valueType="num">
                                      <p:cBhvr>
                                        <p:cTn id="495" dur="1000" fill="hold"/>
                                        <p:tgtEl>
                                          <p:spTgt spid="93"/>
                                        </p:tgtEl>
                                        <p:attrNameLst>
                                          <p:attrName>ppt_w</p:attrName>
                                        </p:attrNameLst>
                                      </p:cBhvr>
                                      <p:tavLst>
                                        <p:tav tm="0">
                                          <p:val>
                                            <p:fltVal val="0"/>
                                          </p:val>
                                        </p:tav>
                                        <p:tav tm="100000">
                                          <p:val>
                                            <p:strVal val="#ppt_w"/>
                                          </p:val>
                                        </p:tav>
                                      </p:tavLst>
                                    </p:anim>
                                    <p:anim calcmode="lin" valueType="num">
                                      <p:cBhvr>
                                        <p:cTn id="496" dur="1000" fill="hold"/>
                                        <p:tgtEl>
                                          <p:spTgt spid="93"/>
                                        </p:tgtEl>
                                        <p:attrNameLst>
                                          <p:attrName>ppt_h</p:attrName>
                                        </p:attrNameLst>
                                      </p:cBhvr>
                                      <p:tavLst>
                                        <p:tav tm="0">
                                          <p:val>
                                            <p:fltVal val="0"/>
                                          </p:val>
                                        </p:tav>
                                        <p:tav tm="100000">
                                          <p:val>
                                            <p:strVal val="#ppt_h"/>
                                          </p:val>
                                        </p:tav>
                                      </p:tavLst>
                                    </p:anim>
                                    <p:anim calcmode="lin" valueType="num">
                                      <p:cBhvr>
                                        <p:cTn id="497" dur="1000" fill="hold"/>
                                        <p:tgtEl>
                                          <p:spTgt spid="93"/>
                                        </p:tgtEl>
                                        <p:attrNameLst>
                                          <p:attrName>style.rotation</p:attrName>
                                        </p:attrNameLst>
                                      </p:cBhvr>
                                      <p:tavLst>
                                        <p:tav tm="0">
                                          <p:val>
                                            <p:fltVal val="360"/>
                                          </p:val>
                                        </p:tav>
                                        <p:tav tm="100000">
                                          <p:val>
                                            <p:fltVal val="0"/>
                                          </p:val>
                                        </p:tav>
                                      </p:tavLst>
                                    </p:anim>
                                    <p:animEffect transition="in" filter="fade">
                                      <p:cBhvr>
                                        <p:cTn id="498" dur="1000"/>
                                        <p:tgtEl>
                                          <p:spTgt spid="93"/>
                                        </p:tgtEl>
                                      </p:cBhvr>
                                    </p:animEffect>
                                  </p:childTnLst>
                                </p:cTn>
                              </p:par>
                              <p:par>
                                <p:cTn id="499" presetID="49" presetClass="entr" presetSubtype="0" repeatCount="indefinite" decel="100000" fill="hold" grpId="0" nodeType="withEffect">
                                  <p:stCondLst>
                                    <p:cond delay="200"/>
                                  </p:stCondLst>
                                  <p:childTnLst>
                                    <p:set>
                                      <p:cBhvr>
                                        <p:cTn id="500" dur="1" fill="hold">
                                          <p:stCondLst>
                                            <p:cond delay="0"/>
                                          </p:stCondLst>
                                        </p:cTn>
                                        <p:tgtEl>
                                          <p:spTgt spid="94"/>
                                        </p:tgtEl>
                                        <p:attrNameLst>
                                          <p:attrName>style.visibility</p:attrName>
                                        </p:attrNameLst>
                                      </p:cBhvr>
                                      <p:to>
                                        <p:strVal val="visible"/>
                                      </p:to>
                                    </p:set>
                                    <p:anim calcmode="lin" valueType="num">
                                      <p:cBhvr>
                                        <p:cTn id="501" dur="1000" fill="hold"/>
                                        <p:tgtEl>
                                          <p:spTgt spid="94"/>
                                        </p:tgtEl>
                                        <p:attrNameLst>
                                          <p:attrName>ppt_w</p:attrName>
                                        </p:attrNameLst>
                                      </p:cBhvr>
                                      <p:tavLst>
                                        <p:tav tm="0">
                                          <p:val>
                                            <p:fltVal val="0"/>
                                          </p:val>
                                        </p:tav>
                                        <p:tav tm="100000">
                                          <p:val>
                                            <p:strVal val="#ppt_w"/>
                                          </p:val>
                                        </p:tav>
                                      </p:tavLst>
                                    </p:anim>
                                    <p:anim calcmode="lin" valueType="num">
                                      <p:cBhvr>
                                        <p:cTn id="502" dur="1000" fill="hold"/>
                                        <p:tgtEl>
                                          <p:spTgt spid="94"/>
                                        </p:tgtEl>
                                        <p:attrNameLst>
                                          <p:attrName>ppt_h</p:attrName>
                                        </p:attrNameLst>
                                      </p:cBhvr>
                                      <p:tavLst>
                                        <p:tav tm="0">
                                          <p:val>
                                            <p:fltVal val="0"/>
                                          </p:val>
                                        </p:tav>
                                        <p:tav tm="100000">
                                          <p:val>
                                            <p:strVal val="#ppt_h"/>
                                          </p:val>
                                        </p:tav>
                                      </p:tavLst>
                                    </p:anim>
                                    <p:anim calcmode="lin" valueType="num">
                                      <p:cBhvr>
                                        <p:cTn id="503" dur="1000" fill="hold"/>
                                        <p:tgtEl>
                                          <p:spTgt spid="94"/>
                                        </p:tgtEl>
                                        <p:attrNameLst>
                                          <p:attrName>style.rotation</p:attrName>
                                        </p:attrNameLst>
                                      </p:cBhvr>
                                      <p:tavLst>
                                        <p:tav tm="0">
                                          <p:val>
                                            <p:fltVal val="360"/>
                                          </p:val>
                                        </p:tav>
                                        <p:tav tm="100000">
                                          <p:val>
                                            <p:fltVal val="0"/>
                                          </p:val>
                                        </p:tav>
                                      </p:tavLst>
                                    </p:anim>
                                    <p:animEffect transition="in" filter="fade">
                                      <p:cBhvr>
                                        <p:cTn id="504" dur="1000"/>
                                        <p:tgtEl>
                                          <p:spTgt spid="94"/>
                                        </p:tgtEl>
                                      </p:cBhvr>
                                    </p:animEffect>
                                  </p:childTnLst>
                                </p:cTn>
                              </p:par>
                              <p:par>
                                <p:cTn id="505" presetID="49" presetClass="entr" presetSubtype="0" repeatCount="indefinite" decel="100000" fill="hold" grpId="0" nodeType="withEffect">
                                  <p:stCondLst>
                                    <p:cond delay="0"/>
                                  </p:stCondLst>
                                  <p:childTnLst>
                                    <p:set>
                                      <p:cBhvr>
                                        <p:cTn id="506" dur="1" fill="hold">
                                          <p:stCondLst>
                                            <p:cond delay="0"/>
                                          </p:stCondLst>
                                        </p:cTn>
                                        <p:tgtEl>
                                          <p:spTgt spid="95"/>
                                        </p:tgtEl>
                                        <p:attrNameLst>
                                          <p:attrName>style.visibility</p:attrName>
                                        </p:attrNameLst>
                                      </p:cBhvr>
                                      <p:to>
                                        <p:strVal val="visible"/>
                                      </p:to>
                                    </p:set>
                                    <p:anim calcmode="lin" valueType="num">
                                      <p:cBhvr>
                                        <p:cTn id="507" dur="1000" fill="hold"/>
                                        <p:tgtEl>
                                          <p:spTgt spid="95"/>
                                        </p:tgtEl>
                                        <p:attrNameLst>
                                          <p:attrName>ppt_w</p:attrName>
                                        </p:attrNameLst>
                                      </p:cBhvr>
                                      <p:tavLst>
                                        <p:tav tm="0">
                                          <p:val>
                                            <p:fltVal val="0"/>
                                          </p:val>
                                        </p:tav>
                                        <p:tav tm="100000">
                                          <p:val>
                                            <p:strVal val="#ppt_w"/>
                                          </p:val>
                                        </p:tav>
                                      </p:tavLst>
                                    </p:anim>
                                    <p:anim calcmode="lin" valueType="num">
                                      <p:cBhvr>
                                        <p:cTn id="508" dur="1000" fill="hold"/>
                                        <p:tgtEl>
                                          <p:spTgt spid="95"/>
                                        </p:tgtEl>
                                        <p:attrNameLst>
                                          <p:attrName>ppt_h</p:attrName>
                                        </p:attrNameLst>
                                      </p:cBhvr>
                                      <p:tavLst>
                                        <p:tav tm="0">
                                          <p:val>
                                            <p:fltVal val="0"/>
                                          </p:val>
                                        </p:tav>
                                        <p:tav tm="100000">
                                          <p:val>
                                            <p:strVal val="#ppt_h"/>
                                          </p:val>
                                        </p:tav>
                                      </p:tavLst>
                                    </p:anim>
                                    <p:anim calcmode="lin" valueType="num">
                                      <p:cBhvr>
                                        <p:cTn id="509" dur="1000" fill="hold"/>
                                        <p:tgtEl>
                                          <p:spTgt spid="95"/>
                                        </p:tgtEl>
                                        <p:attrNameLst>
                                          <p:attrName>style.rotation</p:attrName>
                                        </p:attrNameLst>
                                      </p:cBhvr>
                                      <p:tavLst>
                                        <p:tav tm="0">
                                          <p:val>
                                            <p:fltVal val="360"/>
                                          </p:val>
                                        </p:tav>
                                        <p:tav tm="100000">
                                          <p:val>
                                            <p:fltVal val="0"/>
                                          </p:val>
                                        </p:tav>
                                      </p:tavLst>
                                    </p:anim>
                                    <p:animEffect transition="in" filter="fade">
                                      <p:cBhvr>
                                        <p:cTn id="510" dur="1000"/>
                                        <p:tgtEl>
                                          <p:spTgt spid="95"/>
                                        </p:tgtEl>
                                      </p:cBhvr>
                                    </p:animEffect>
                                  </p:childTnLst>
                                </p:cTn>
                              </p:par>
                              <p:par>
                                <p:cTn id="511" presetID="49" presetClass="entr" presetSubtype="0" repeatCount="indefinite" decel="100000" fill="hold" grpId="0" nodeType="withEffect">
                                  <p:stCondLst>
                                    <p:cond delay="200"/>
                                  </p:stCondLst>
                                  <p:childTnLst>
                                    <p:set>
                                      <p:cBhvr>
                                        <p:cTn id="512" dur="1" fill="hold">
                                          <p:stCondLst>
                                            <p:cond delay="0"/>
                                          </p:stCondLst>
                                        </p:cTn>
                                        <p:tgtEl>
                                          <p:spTgt spid="96"/>
                                        </p:tgtEl>
                                        <p:attrNameLst>
                                          <p:attrName>style.visibility</p:attrName>
                                        </p:attrNameLst>
                                      </p:cBhvr>
                                      <p:to>
                                        <p:strVal val="visible"/>
                                      </p:to>
                                    </p:set>
                                    <p:anim calcmode="lin" valueType="num">
                                      <p:cBhvr>
                                        <p:cTn id="513" dur="1000" fill="hold"/>
                                        <p:tgtEl>
                                          <p:spTgt spid="96"/>
                                        </p:tgtEl>
                                        <p:attrNameLst>
                                          <p:attrName>ppt_w</p:attrName>
                                        </p:attrNameLst>
                                      </p:cBhvr>
                                      <p:tavLst>
                                        <p:tav tm="0">
                                          <p:val>
                                            <p:fltVal val="0"/>
                                          </p:val>
                                        </p:tav>
                                        <p:tav tm="100000">
                                          <p:val>
                                            <p:strVal val="#ppt_w"/>
                                          </p:val>
                                        </p:tav>
                                      </p:tavLst>
                                    </p:anim>
                                    <p:anim calcmode="lin" valueType="num">
                                      <p:cBhvr>
                                        <p:cTn id="514" dur="1000" fill="hold"/>
                                        <p:tgtEl>
                                          <p:spTgt spid="96"/>
                                        </p:tgtEl>
                                        <p:attrNameLst>
                                          <p:attrName>ppt_h</p:attrName>
                                        </p:attrNameLst>
                                      </p:cBhvr>
                                      <p:tavLst>
                                        <p:tav tm="0">
                                          <p:val>
                                            <p:fltVal val="0"/>
                                          </p:val>
                                        </p:tav>
                                        <p:tav tm="100000">
                                          <p:val>
                                            <p:strVal val="#ppt_h"/>
                                          </p:val>
                                        </p:tav>
                                      </p:tavLst>
                                    </p:anim>
                                    <p:anim calcmode="lin" valueType="num">
                                      <p:cBhvr>
                                        <p:cTn id="515" dur="1000" fill="hold"/>
                                        <p:tgtEl>
                                          <p:spTgt spid="96"/>
                                        </p:tgtEl>
                                        <p:attrNameLst>
                                          <p:attrName>style.rotation</p:attrName>
                                        </p:attrNameLst>
                                      </p:cBhvr>
                                      <p:tavLst>
                                        <p:tav tm="0">
                                          <p:val>
                                            <p:fltVal val="360"/>
                                          </p:val>
                                        </p:tav>
                                        <p:tav tm="100000">
                                          <p:val>
                                            <p:fltVal val="0"/>
                                          </p:val>
                                        </p:tav>
                                      </p:tavLst>
                                    </p:anim>
                                    <p:animEffect transition="in" filter="fade">
                                      <p:cBhvr>
                                        <p:cTn id="516" dur="1000"/>
                                        <p:tgtEl>
                                          <p:spTgt spid="96"/>
                                        </p:tgtEl>
                                      </p:cBhvr>
                                    </p:animEffect>
                                  </p:childTnLst>
                                </p:cTn>
                              </p:par>
                              <p:par>
                                <p:cTn id="517" presetID="49" presetClass="entr" presetSubtype="0" repeatCount="indefinite" decel="100000" fill="hold" grpId="0" nodeType="withEffect">
                                  <p:stCondLst>
                                    <p:cond delay="200"/>
                                  </p:stCondLst>
                                  <p:childTnLst>
                                    <p:set>
                                      <p:cBhvr>
                                        <p:cTn id="518" dur="1" fill="hold">
                                          <p:stCondLst>
                                            <p:cond delay="0"/>
                                          </p:stCondLst>
                                        </p:cTn>
                                        <p:tgtEl>
                                          <p:spTgt spid="97"/>
                                        </p:tgtEl>
                                        <p:attrNameLst>
                                          <p:attrName>style.visibility</p:attrName>
                                        </p:attrNameLst>
                                      </p:cBhvr>
                                      <p:to>
                                        <p:strVal val="visible"/>
                                      </p:to>
                                    </p:set>
                                    <p:anim calcmode="lin" valueType="num">
                                      <p:cBhvr>
                                        <p:cTn id="519" dur="1000" fill="hold"/>
                                        <p:tgtEl>
                                          <p:spTgt spid="97"/>
                                        </p:tgtEl>
                                        <p:attrNameLst>
                                          <p:attrName>ppt_w</p:attrName>
                                        </p:attrNameLst>
                                      </p:cBhvr>
                                      <p:tavLst>
                                        <p:tav tm="0">
                                          <p:val>
                                            <p:fltVal val="0"/>
                                          </p:val>
                                        </p:tav>
                                        <p:tav tm="100000">
                                          <p:val>
                                            <p:strVal val="#ppt_w"/>
                                          </p:val>
                                        </p:tav>
                                      </p:tavLst>
                                    </p:anim>
                                    <p:anim calcmode="lin" valueType="num">
                                      <p:cBhvr>
                                        <p:cTn id="520" dur="1000" fill="hold"/>
                                        <p:tgtEl>
                                          <p:spTgt spid="97"/>
                                        </p:tgtEl>
                                        <p:attrNameLst>
                                          <p:attrName>ppt_h</p:attrName>
                                        </p:attrNameLst>
                                      </p:cBhvr>
                                      <p:tavLst>
                                        <p:tav tm="0">
                                          <p:val>
                                            <p:fltVal val="0"/>
                                          </p:val>
                                        </p:tav>
                                        <p:tav tm="100000">
                                          <p:val>
                                            <p:strVal val="#ppt_h"/>
                                          </p:val>
                                        </p:tav>
                                      </p:tavLst>
                                    </p:anim>
                                    <p:anim calcmode="lin" valueType="num">
                                      <p:cBhvr>
                                        <p:cTn id="521" dur="1000" fill="hold"/>
                                        <p:tgtEl>
                                          <p:spTgt spid="97"/>
                                        </p:tgtEl>
                                        <p:attrNameLst>
                                          <p:attrName>style.rotation</p:attrName>
                                        </p:attrNameLst>
                                      </p:cBhvr>
                                      <p:tavLst>
                                        <p:tav tm="0">
                                          <p:val>
                                            <p:fltVal val="360"/>
                                          </p:val>
                                        </p:tav>
                                        <p:tav tm="100000">
                                          <p:val>
                                            <p:fltVal val="0"/>
                                          </p:val>
                                        </p:tav>
                                      </p:tavLst>
                                    </p:anim>
                                    <p:animEffect transition="in" filter="fade">
                                      <p:cBhvr>
                                        <p:cTn id="522" dur="1000"/>
                                        <p:tgtEl>
                                          <p:spTgt spid="97"/>
                                        </p:tgtEl>
                                      </p:cBhvr>
                                    </p:animEffect>
                                  </p:childTnLst>
                                </p:cTn>
                              </p:par>
                              <p:par>
                                <p:cTn id="523" presetID="49" presetClass="entr" presetSubtype="0" repeatCount="indefinite" decel="100000" fill="hold" grpId="0" nodeType="withEffect">
                                  <p:stCondLst>
                                    <p:cond delay="0"/>
                                  </p:stCondLst>
                                  <p:childTnLst>
                                    <p:set>
                                      <p:cBhvr>
                                        <p:cTn id="524" dur="1" fill="hold">
                                          <p:stCondLst>
                                            <p:cond delay="0"/>
                                          </p:stCondLst>
                                        </p:cTn>
                                        <p:tgtEl>
                                          <p:spTgt spid="98"/>
                                        </p:tgtEl>
                                        <p:attrNameLst>
                                          <p:attrName>style.visibility</p:attrName>
                                        </p:attrNameLst>
                                      </p:cBhvr>
                                      <p:to>
                                        <p:strVal val="visible"/>
                                      </p:to>
                                    </p:set>
                                    <p:anim calcmode="lin" valueType="num">
                                      <p:cBhvr>
                                        <p:cTn id="525" dur="1000" fill="hold"/>
                                        <p:tgtEl>
                                          <p:spTgt spid="98"/>
                                        </p:tgtEl>
                                        <p:attrNameLst>
                                          <p:attrName>ppt_w</p:attrName>
                                        </p:attrNameLst>
                                      </p:cBhvr>
                                      <p:tavLst>
                                        <p:tav tm="0">
                                          <p:val>
                                            <p:fltVal val="0"/>
                                          </p:val>
                                        </p:tav>
                                        <p:tav tm="100000">
                                          <p:val>
                                            <p:strVal val="#ppt_w"/>
                                          </p:val>
                                        </p:tav>
                                      </p:tavLst>
                                    </p:anim>
                                    <p:anim calcmode="lin" valueType="num">
                                      <p:cBhvr>
                                        <p:cTn id="526" dur="1000" fill="hold"/>
                                        <p:tgtEl>
                                          <p:spTgt spid="98"/>
                                        </p:tgtEl>
                                        <p:attrNameLst>
                                          <p:attrName>ppt_h</p:attrName>
                                        </p:attrNameLst>
                                      </p:cBhvr>
                                      <p:tavLst>
                                        <p:tav tm="0">
                                          <p:val>
                                            <p:fltVal val="0"/>
                                          </p:val>
                                        </p:tav>
                                        <p:tav tm="100000">
                                          <p:val>
                                            <p:strVal val="#ppt_h"/>
                                          </p:val>
                                        </p:tav>
                                      </p:tavLst>
                                    </p:anim>
                                    <p:anim calcmode="lin" valueType="num">
                                      <p:cBhvr>
                                        <p:cTn id="527" dur="1000" fill="hold"/>
                                        <p:tgtEl>
                                          <p:spTgt spid="98"/>
                                        </p:tgtEl>
                                        <p:attrNameLst>
                                          <p:attrName>style.rotation</p:attrName>
                                        </p:attrNameLst>
                                      </p:cBhvr>
                                      <p:tavLst>
                                        <p:tav tm="0">
                                          <p:val>
                                            <p:fltVal val="360"/>
                                          </p:val>
                                        </p:tav>
                                        <p:tav tm="100000">
                                          <p:val>
                                            <p:fltVal val="0"/>
                                          </p:val>
                                        </p:tav>
                                      </p:tavLst>
                                    </p:anim>
                                    <p:animEffect transition="in" filter="fade">
                                      <p:cBhvr>
                                        <p:cTn id="528" dur="1000"/>
                                        <p:tgtEl>
                                          <p:spTgt spid="98"/>
                                        </p:tgtEl>
                                      </p:cBhvr>
                                    </p:animEffect>
                                  </p:childTnLst>
                                </p:cTn>
                              </p:par>
                              <p:par>
                                <p:cTn id="529" presetID="49" presetClass="entr" presetSubtype="0" repeatCount="indefinite" decel="100000" fill="hold" grpId="0" nodeType="withEffect">
                                  <p:stCondLst>
                                    <p:cond delay="200"/>
                                  </p:stCondLst>
                                  <p:childTnLst>
                                    <p:set>
                                      <p:cBhvr>
                                        <p:cTn id="530" dur="1" fill="hold">
                                          <p:stCondLst>
                                            <p:cond delay="0"/>
                                          </p:stCondLst>
                                        </p:cTn>
                                        <p:tgtEl>
                                          <p:spTgt spid="99"/>
                                        </p:tgtEl>
                                        <p:attrNameLst>
                                          <p:attrName>style.visibility</p:attrName>
                                        </p:attrNameLst>
                                      </p:cBhvr>
                                      <p:to>
                                        <p:strVal val="visible"/>
                                      </p:to>
                                    </p:set>
                                    <p:anim calcmode="lin" valueType="num">
                                      <p:cBhvr>
                                        <p:cTn id="531" dur="1000" fill="hold"/>
                                        <p:tgtEl>
                                          <p:spTgt spid="99"/>
                                        </p:tgtEl>
                                        <p:attrNameLst>
                                          <p:attrName>ppt_w</p:attrName>
                                        </p:attrNameLst>
                                      </p:cBhvr>
                                      <p:tavLst>
                                        <p:tav tm="0">
                                          <p:val>
                                            <p:fltVal val="0"/>
                                          </p:val>
                                        </p:tav>
                                        <p:tav tm="100000">
                                          <p:val>
                                            <p:strVal val="#ppt_w"/>
                                          </p:val>
                                        </p:tav>
                                      </p:tavLst>
                                    </p:anim>
                                    <p:anim calcmode="lin" valueType="num">
                                      <p:cBhvr>
                                        <p:cTn id="532" dur="1000" fill="hold"/>
                                        <p:tgtEl>
                                          <p:spTgt spid="99"/>
                                        </p:tgtEl>
                                        <p:attrNameLst>
                                          <p:attrName>ppt_h</p:attrName>
                                        </p:attrNameLst>
                                      </p:cBhvr>
                                      <p:tavLst>
                                        <p:tav tm="0">
                                          <p:val>
                                            <p:fltVal val="0"/>
                                          </p:val>
                                        </p:tav>
                                        <p:tav tm="100000">
                                          <p:val>
                                            <p:strVal val="#ppt_h"/>
                                          </p:val>
                                        </p:tav>
                                      </p:tavLst>
                                    </p:anim>
                                    <p:anim calcmode="lin" valueType="num">
                                      <p:cBhvr>
                                        <p:cTn id="533" dur="1000" fill="hold"/>
                                        <p:tgtEl>
                                          <p:spTgt spid="99"/>
                                        </p:tgtEl>
                                        <p:attrNameLst>
                                          <p:attrName>style.rotation</p:attrName>
                                        </p:attrNameLst>
                                      </p:cBhvr>
                                      <p:tavLst>
                                        <p:tav tm="0">
                                          <p:val>
                                            <p:fltVal val="360"/>
                                          </p:val>
                                        </p:tav>
                                        <p:tav tm="100000">
                                          <p:val>
                                            <p:fltVal val="0"/>
                                          </p:val>
                                        </p:tav>
                                      </p:tavLst>
                                    </p:anim>
                                    <p:animEffect transition="in" filter="fade">
                                      <p:cBhvr>
                                        <p:cTn id="534" dur="1000"/>
                                        <p:tgtEl>
                                          <p:spTgt spid="99"/>
                                        </p:tgtEl>
                                      </p:cBhvr>
                                    </p:animEffect>
                                  </p:childTnLst>
                                </p:cTn>
                              </p:par>
                              <p:par>
                                <p:cTn id="535" presetID="49" presetClass="entr" presetSubtype="0" repeatCount="indefinite" decel="100000" fill="hold" grpId="0" nodeType="withEffect">
                                  <p:stCondLst>
                                    <p:cond delay="0"/>
                                  </p:stCondLst>
                                  <p:childTnLst>
                                    <p:set>
                                      <p:cBhvr>
                                        <p:cTn id="536" dur="1" fill="hold">
                                          <p:stCondLst>
                                            <p:cond delay="0"/>
                                          </p:stCondLst>
                                        </p:cTn>
                                        <p:tgtEl>
                                          <p:spTgt spid="100"/>
                                        </p:tgtEl>
                                        <p:attrNameLst>
                                          <p:attrName>style.visibility</p:attrName>
                                        </p:attrNameLst>
                                      </p:cBhvr>
                                      <p:to>
                                        <p:strVal val="visible"/>
                                      </p:to>
                                    </p:set>
                                    <p:anim calcmode="lin" valueType="num">
                                      <p:cBhvr>
                                        <p:cTn id="537" dur="1000" fill="hold"/>
                                        <p:tgtEl>
                                          <p:spTgt spid="100"/>
                                        </p:tgtEl>
                                        <p:attrNameLst>
                                          <p:attrName>ppt_w</p:attrName>
                                        </p:attrNameLst>
                                      </p:cBhvr>
                                      <p:tavLst>
                                        <p:tav tm="0">
                                          <p:val>
                                            <p:fltVal val="0"/>
                                          </p:val>
                                        </p:tav>
                                        <p:tav tm="100000">
                                          <p:val>
                                            <p:strVal val="#ppt_w"/>
                                          </p:val>
                                        </p:tav>
                                      </p:tavLst>
                                    </p:anim>
                                    <p:anim calcmode="lin" valueType="num">
                                      <p:cBhvr>
                                        <p:cTn id="538" dur="1000" fill="hold"/>
                                        <p:tgtEl>
                                          <p:spTgt spid="100"/>
                                        </p:tgtEl>
                                        <p:attrNameLst>
                                          <p:attrName>ppt_h</p:attrName>
                                        </p:attrNameLst>
                                      </p:cBhvr>
                                      <p:tavLst>
                                        <p:tav tm="0">
                                          <p:val>
                                            <p:fltVal val="0"/>
                                          </p:val>
                                        </p:tav>
                                        <p:tav tm="100000">
                                          <p:val>
                                            <p:strVal val="#ppt_h"/>
                                          </p:val>
                                        </p:tav>
                                      </p:tavLst>
                                    </p:anim>
                                    <p:anim calcmode="lin" valueType="num">
                                      <p:cBhvr>
                                        <p:cTn id="539" dur="1000" fill="hold"/>
                                        <p:tgtEl>
                                          <p:spTgt spid="100"/>
                                        </p:tgtEl>
                                        <p:attrNameLst>
                                          <p:attrName>style.rotation</p:attrName>
                                        </p:attrNameLst>
                                      </p:cBhvr>
                                      <p:tavLst>
                                        <p:tav tm="0">
                                          <p:val>
                                            <p:fltVal val="360"/>
                                          </p:val>
                                        </p:tav>
                                        <p:tav tm="100000">
                                          <p:val>
                                            <p:fltVal val="0"/>
                                          </p:val>
                                        </p:tav>
                                      </p:tavLst>
                                    </p:anim>
                                    <p:animEffect transition="in" filter="fade">
                                      <p:cBhvr>
                                        <p:cTn id="540" dur="1000"/>
                                        <p:tgtEl>
                                          <p:spTgt spid="100"/>
                                        </p:tgtEl>
                                      </p:cBhvr>
                                    </p:animEffect>
                                  </p:childTnLst>
                                </p:cTn>
                              </p:par>
                              <p:par>
                                <p:cTn id="541" presetID="49" presetClass="entr" presetSubtype="0" repeatCount="indefinite" decel="100000" fill="hold" grpId="0" nodeType="withEffect">
                                  <p:stCondLst>
                                    <p:cond delay="200"/>
                                  </p:stCondLst>
                                  <p:childTnLst>
                                    <p:set>
                                      <p:cBhvr>
                                        <p:cTn id="542" dur="1" fill="hold">
                                          <p:stCondLst>
                                            <p:cond delay="0"/>
                                          </p:stCondLst>
                                        </p:cTn>
                                        <p:tgtEl>
                                          <p:spTgt spid="101"/>
                                        </p:tgtEl>
                                        <p:attrNameLst>
                                          <p:attrName>style.visibility</p:attrName>
                                        </p:attrNameLst>
                                      </p:cBhvr>
                                      <p:to>
                                        <p:strVal val="visible"/>
                                      </p:to>
                                    </p:set>
                                    <p:anim calcmode="lin" valueType="num">
                                      <p:cBhvr>
                                        <p:cTn id="543" dur="1000" fill="hold"/>
                                        <p:tgtEl>
                                          <p:spTgt spid="101"/>
                                        </p:tgtEl>
                                        <p:attrNameLst>
                                          <p:attrName>ppt_w</p:attrName>
                                        </p:attrNameLst>
                                      </p:cBhvr>
                                      <p:tavLst>
                                        <p:tav tm="0">
                                          <p:val>
                                            <p:fltVal val="0"/>
                                          </p:val>
                                        </p:tav>
                                        <p:tav tm="100000">
                                          <p:val>
                                            <p:strVal val="#ppt_w"/>
                                          </p:val>
                                        </p:tav>
                                      </p:tavLst>
                                    </p:anim>
                                    <p:anim calcmode="lin" valueType="num">
                                      <p:cBhvr>
                                        <p:cTn id="544" dur="1000" fill="hold"/>
                                        <p:tgtEl>
                                          <p:spTgt spid="101"/>
                                        </p:tgtEl>
                                        <p:attrNameLst>
                                          <p:attrName>ppt_h</p:attrName>
                                        </p:attrNameLst>
                                      </p:cBhvr>
                                      <p:tavLst>
                                        <p:tav tm="0">
                                          <p:val>
                                            <p:fltVal val="0"/>
                                          </p:val>
                                        </p:tav>
                                        <p:tav tm="100000">
                                          <p:val>
                                            <p:strVal val="#ppt_h"/>
                                          </p:val>
                                        </p:tav>
                                      </p:tavLst>
                                    </p:anim>
                                    <p:anim calcmode="lin" valueType="num">
                                      <p:cBhvr>
                                        <p:cTn id="545" dur="1000" fill="hold"/>
                                        <p:tgtEl>
                                          <p:spTgt spid="101"/>
                                        </p:tgtEl>
                                        <p:attrNameLst>
                                          <p:attrName>style.rotation</p:attrName>
                                        </p:attrNameLst>
                                      </p:cBhvr>
                                      <p:tavLst>
                                        <p:tav tm="0">
                                          <p:val>
                                            <p:fltVal val="360"/>
                                          </p:val>
                                        </p:tav>
                                        <p:tav tm="100000">
                                          <p:val>
                                            <p:fltVal val="0"/>
                                          </p:val>
                                        </p:tav>
                                      </p:tavLst>
                                    </p:anim>
                                    <p:animEffect transition="in" filter="fade">
                                      <p:cBhvr>
                                        <p:cTn id="546" dur="1000"/>
                                        <p:tgtEl>
                                          <p:spTgt spid="101"/>
                                        </p:tgtEl>
                                      </p:cBhvr>
                                    </p:animEffect>
                                  </p:childTnLst>
                                </p:cTn>
                              </p:par>
                              <p:par>
                                <p:cTn id="547" presetID="49" presetClass="entr" presetSubtype="0" repeatCount="indefinite" decel="100000" fill="hold" grpId="0" nodeType="withEffect">
                                  <p:stCondLst>
                                    <p:cond delay="0"/>
                                  </p:stCondLst>
                                  <p:childTnLst>
                                    <p:set>
                                      <p:cBhvr>
                                        <p:cTn id="548" dur="1" fill="hold">
                                          <p:stCondLst>
                                            <p:cond delay="0"/>
                                          </p:stCondLst>
                                        </p:cTn>
                                        <p:tgtEl>
                                          <p:spTgt spid="102"/>
                                        </p:tgtEl>
                                        <p:attrNameLst>
                                          <p:attrName>style.visibility</p:attrName>
                                        </p:attrNameLst>
                                      </p:cBhvr>
                                      <p:to>
                                        <p:strVal val="visible"/>
                                      </p:to>
                                    </p:set>
                                    <p:anim calcmode="lin" valueType="num">
                                      <p:cBhvr>
                                        <p:cTn id="549" dur="1000" fill="hold"/>
                                        <p:tgtEl>
                                          <p:spTgt spid="102"/>
                                        </p:tgtEl>
                                        <p:attrNameLst>
                                          <p:attrName>ppt_w</p:attrName>
                                        </p:attrNameLst>
                                      </p:cBhvr>
                                      <p:tavLst>
                                        <p:tav tm="0">
                                          <p:val>
                                            <p:fltVal val="0"/>
                                          </p:val>
                                        </p:tav>
                                        <p:tav tm="100000">
                                          <p:val>
                                            <p:strVal val="#ppt_w"/>
                                          </p:val>
                                        </p:tav>
                                      </p:tavLst>
                                    </p:anim>
                                    <p:anim calcmode="lin" valueType="num">
                                      <p:cBhvr>
                                        <p:cTn id="550" dur="1000" fill="hold"/>
                                        <p:tgtEl>
                                          <p:spTgt spid="102"/>
                                        </p:tgtEl>
                                        <p:attrNameLst>
                                          <p:attrName>ppt_h</p:attrName>
                                        </p:attrNameLst>
                                      </p:cBhvr>
                                      <p:tavLst>
                                        <p:tav tm="0">
                                          <p:val>
                                            <p:fltVal val="0"/>
                                          </p:val>
                                        </p:tav>
                                        <p:tav tm="100000">
                                          <p:val>
                                            <p:strVal val="#ppt_h"/>
                                          </p:val>
                                        </p:tav>
                                      </p:tavLst>
                                    </p:anim>
                                    <p:anim calcmode="lin" valueType="num">
                                      <p:cBhvr>
                                        <p:cTn id="551" dur="1000" fill="hold"/>
                                        <p:tgtEl>
                                          <p:spTgt spid="102"/>
                                        </p:tgtEl>
                                        <p:attrNameLst>
                                          <p:attrName>style.rotation</p:attrName>
                                        </p:attrNameLst>
                                      </p:cBhvr>
                                      <p:tavLst>
                                        <p:tav tm="0">
                                          <p:val>
                                            <p:fltVal val="360"/>
                                          </p:val>
                                        </p:tav>
                                        <p:tav tm="100000">
                                          <p:val>
                                            <p:fltVal val="0"/>
                                          </p:val>
                                        </p:tav>
                                      </p:tavLst>
                                    </p:anim>
                                    <p:animEffect transition="in" filter="fade">
                                      <p:cBhvr>
                                        <p:cTn id="552" dur="1000"/>
                                        <p:tgtEl>
                                          <p:spTgt spid="102"/>
                                        </p:tgtEl>
                                      </p:cBhvr>
                                    </p:animEffect>
                                  </p:childTnLst>
                                </p:cTn>
                              </p:par>
                              <p:par>
                                <p:cTn id="553" presetID="49" presetClass="entr" presetSubtype="0" repeatCount="indefinite" decel="100000" fill="hold" grpId="0" nodeType="withEffect">
                                  <p:stCondLst>
                                    <p:cond delay="200"/>
                                  </p:stCondLst>
                                  <p:childTnLst>
                                    <p:set>
                                      <p:cBhvr>
                                        <p:cTn id="554" dur="1" fill="hold">
                                          <p:stCondLst>
                                            <p:cond delay="0"/>
                                          </p:stCondLst>
                                        </p:cTn>
                                        <p:tgtEl>
                                          <p:spTgt spid="103"/>
                                        </p:tgtEl>
                                        <p:attrNameLst>
                                          <p:attrName>style.visibility</p:attrName>
                                        </p:attrNameLst>
                                      </p:cBhvr>
                                      <p:to>
                                        <p:strVal val="visible"/>
                                      </p:to>
                                    </p:set>
                                    <p:anim calcmode="lin" valueType="num">
                                      <p:cBhvr>
                                        <p:cTn id="555" dur="1000" fill="hold"/>
                                        <p:tgtEl>
                                          <p:spTgt spid="103"/>
                                        </p:tgtEl>
                                        <p:attrNameLst>
                                          <p:attrName>ppt_w</p:attrName>
                                        </p:attrNameLst>
                                      </p:cBhvr>
                                      <p:tavLst>
                                        <p:tav tm="0">
                                          <p:val>
                                            <p:fltVal val="0"/>
                                          </p:val>
                                        </p:tav>
                                        <p:tav tm="100000">
                                          <p:val>
                                            <p:strVal val="#ppt_w"/>
                                          </p:val>
                                        </p:tav>
                                      </p:tavLst>
                                    </p:anim>
                                    <p:anim calcmode="lin" valueType="num">
                                      <p:cBhvr>
                                        <p:cTn id="556" dur="1000" fill="hold"/>
                                        <p:tgtEl>
                                          <p:spTgt spid="103"/>
                                        </p:tgtEl>
                                        <p:attrNameLst>
                                          <p:attrName>ppt_h</p:attrName>
                                        </p:attrNameLst>
                                      </p:cBhvr>
                                      <p:tavLst>
                                        <p:tav tm="0">
                                          <p:val>
                                            <p:fltVal val="0"/>
                                          </p:val>
                                        </p:tav>
                                        <p:tav tm="100000">
                                          <p:val>
                                            <p:strVal val="#ppt_h"/>
                                          </p:val>
                                        </p:tav>
                                      </p:tavLst>
                                    </p:anim>
                                    <p:anim calcmode="lin" valueType="num">
                                      <p:cBhvr>
                                        <p:cTn id="557" dur="1000" fill="hold"/>
                                        <p:tgtEl>
                                          <p:spTgt spid="103"/>
                                        </p:tgtEl>
                                        <p:attrNameLst>
                                          <p:attrName>style.rotation</p:attrName>
                                        </p:attrNameLst>
                                      </p:cBhvr>
                                      <p:tavLst>
                                        <p:tav tm="0">
                                          <p:val>
                                            <p:fltVal val="360"/>
                                          </p:val>
                                        </p:tav>
                                        <p:tav tm="100000">
                                          <p:val>
                                            <p:fltVal val="0"/>
                                          </p:val>
                                        </p:tav>
                                      </p:tavLst>
                                    </p:anim>
                                    <p:animEffect transition="in" filter="fade">
                                      <p:cBhvr>
                                        <p:cTn id="558" dur="1000"/>
                                        <p:tgtEl>
                                          <p:spTgt spid="103"/>
                                        </p:tgtEl>
                                      </p:cBhvr>
                                    </p:animEffect>
                                  </p:childTnLst>
                                </p:cTn>
                              </p:par>
                              <p:par>
                                <p:cTn id="559" presetID="49" presetClass="entr" presetSubtype="0" repeatCount="indefinite" decel="100000" fill="hold" grpId="0" nodeType="withEffect">
                                  <p:stCondLst>
                                    <p:cond delay="0"/>
                                  </p:stCondLst>
                                  <p:childTnLst>
                                    <p:set>
                                      <p:cBhvr>
                                        <p:cTn id="560" dur="1" fill="hold">
                                          <p:stCondLst>
                                            <p:cond delay="0"/>
                                          </p:stCondLst>
                                        </p:cTn>
                                        <p:tgtEl>
                                          <p:spTgt spid="104"/>
                                        </p:tgtEl>
                                        <p:attrNameLst>
                                          <p:attrName>style.visibility</p:attrName>
                                        </p:attrNameLst>
                                      </p:cBhvr>
                                      <p:to>
                                        <p:strVal val="visible"/>
                                      </p:to>
                                    </p:set>
                                    <p:anim calcmode="lin" valueType="num">
                                      <p:cBhvr>
                                        <p:cTn id="561" dur="1000" fill="hold"/>
                                        <p:tgtEl>
                                          <p:spTgt spid="104"/>
                                        </p:tgtEl>
                                        <p:attrNameLst>
                                          <p:attrName>ppt_w</p:attrName>
                                        </p:attrNameLst>
                                      </p:cBhvr>
                                      <p:tavLst>
                                        <p:tav tm="0">
                                          <p:val>
                                            <p:fltVal val="0"/>
                                          </p:val>
                                        </p:tav>
                                        <p:tav tm="100000">
                                          <p:val>
                                            <p:strVal val="#ppt_w"/>
                                          </p:val>
                                        </p:tav>
                                      </p:tavLst>
                                    </p:anim>
                                    <p:anim calcmode="lin" valueType="num">
                                      <p:cBhvr>
                                        <p:cTn id="562" dur="1000" fill="hold"/>
                                        <p:tgtEl>
                                          <p:spTgt spid="104"/>
                                        </p:tgtEl>
                                        <p:attrNameLst>
                                          <p:attrName>ppt_h</p:attrName>
                                        </p:attrNameLst>
                                      </p:cBhvr>
                                      <p:tavLst>
                                        <p:tav tm="0">
                                          <p:val>
                                            <p:fltVal val="0"/>
                                          </p:val>
                                        </p:tav>
                                        <p:tav tm="100000">
                                          <p:val>
                                            <p:strVal val="#ppt_h"/>
                                          </p:val>
                                        </p:tav>
                                      </p:tavLst>
                                    </p:anim>
                                    <p:anim calcmode="lin" valueType="num">
                                      <p:cBhvr>
                                        <p:cTn id="563" dur="1000" fill="hold"/>
                                        <p:tgtEl>
                                          <p:spTgt spid="104"/>
                                        </p:tgtEl>
                                        <p:attrNameLst>
                                          <p:attrName>style.rotation</p:attrName>
                                        </p:attrNameLst>
                                      </p:cBhvr>
                                      <p:tavLst>
                                        <p:tav tm="0">
                                          <p:val>
                                            <p:fltVal val="360"/>
                                          </p:val>
                                        </p:tav>
                                        <p:tav tm="100000">
                                          <p:val>
                                            <p:fltVal val="0"/>
                                          </p:val>
                                        </p:tav>
                                      </p:tavLst>
                                    </p:anim>
                                    <p:animEffect transition="in" filter="fade">
                                      <p:cBhvr>
                                        <p:cTn id="564" dur="1000"/>
                                        <p:tgtEl>
                                          <p:spTgt spid="104"/>
                                        </p:tgtEl>
                                      </p:cBhvr>
                                    </p:animEffect>
                                  </p:childTnLst>
                                </p:cTn>
                              </p:par>
                              <p:par>
                                <p:cTn id="565" presetID="49" presetClass="entr" presetSubtype="0" repeatCount="indefinite" decel="100000" fill="hold" grpId="0" nodeType="withEffect">
                                  <p:stCondLst>
                                    <p:cond delay="200"/>
                                  </p:stCondLst>
                                  <p:childTnLst>
                                    <p:set>
                                      <p:cBhvr>
                                        <p:cTn id="566" dur="1" fill="hold">
                                          <p:stCondLst>
                                            <p:cond delay="0"/>
                                          </p:stCondLst>
                                        </p:cTn>
                                        <p:tgtEl>
                                          <p:spTgt spid="177"/>
                                        </p:tgtEl>
                                        <p:attrNameLst>
                                          <p:attrName>style.visibility</p:attrName>
                                        </p:attrNameLst>
                                      </p:cBhvr>
                                      <p:to>
                                        <p:strVal val="visible"/>
                                      </p:to>
                                    </p:set>
                                    <p:anim calcmode="lin" valueType="num">
                                      <p:cBhvr>
                                        <p:cTn id="567" dur="1000" fill="hold"/>
                                        <p:tgtEl>
                                          <p:spTgt spid="177"/>
                                        </p:tgtEl>
                                        <p:attrNameLst>
                                          <p:attrName>ppt_w</p:attrName>
                                        </p:attrNameLst>
                                      </p:cBhvr>
                                      <p:tavLst>
                                        <p:tav tm="0">
                                          <p:val>
                                            <p:fltVal val="0"/>
                                          </p:val>
                                        </p:tav>
                                        <p:tav tm="100000">
                                          <p:val>
                                            <p:strVal val="#ppt_w"/>
                                          </p:val>
                                        </p:tav>
                                      </p:tavLst>
                                    </p:anim>
                                    <p:anim calcmode="lin" valueType="num">
                                      <p:cBhvr>
                                        <p:cTn id="568" dur="1000" fill="hold"/>
                                        <p:tgtEl>
                                          <p:spTgt spid="177"/>
                                        </p:tgtEl>
                                        <p:attrNameLst>
                                          <p:attrName>ppt_h</p:attrName>
                                        </p:attrNameLst>
                                      </p:cBhvr>
                                      <p:tavLst>
                                        <p:tav tm="0">
                                          <p:val>
                                            <p:fltVal val="0"/>
                                          </p:val>
                                        </p:tav>
                                        <p:tav tm="100000">
                                          <p:val>
                                            <p:strVal val="#ppt_h"/>
                                          </p:val>
                                        </p:tav>
                                      </p:tavLst>
                                    </p:anim>
                                    <p:anim calcmode="lin" valueType="num">
                                      <p:cBhvr>
                                        <p:cTn id="569" dur="1000" fill="hold"/>
                                        <p:tgtEl>
                                          <p:spTgt spid="177"/>
                                        </p:tgtEl>
                                        <p:attrNameLst>
                                          <p:attrName>style.rotation</p:attrName>
                                        </p:attrNameLst>
                                      </p:cBhvr>
                                      <p:tavLst>
                                        <p:tav tm="0">
                                          <p:val>
                                            <p:fltVal val="360"/>
                                          </p:val>
                                        </p:tav>
                                        <p:tav tm="100000">
                                          <p:val>
                                            <p:fltVal val="0"/>
                                          </p:val>
                                        </p:tav>
                                      </p:tavLst>
                                    </p:anim>
                                    <p:animEffect transition="in" filter="fade">
                                      <p:cBhvr>
                                        <p:cTn id="570" dur="1000"/>
                                        <p:tgtEl>
                                          <p:spTgt spid="177"/>
                                        </p:tgtEl>
                                      </p:cBhvr>
                                    </p:animEffect>
                                  </p:childTnLst>
                                </p:cTn>
                              </p:par>
                              <p:par>
                                <p:cTn id="571" presetID="49" presetClass="entr" presetSubtype="0" repeatCount="indefinite" decel="100000" fill="hold" grpId="0" nodeType="withEffect">
                                  <p:stCondLst>
                                    <p:cond delay="200"/>
                                  </p:stCondLst>
                                  <p:childTnLst>
                                    <p:set>
                                      <p:cBhvr>
                                        <p:cTn id="572" dur="1" fill="hold">
                                          <p:stCondLst>
                                            <p:cond delay="0"/>
                                          </p:stCondLst>
                                        </p:cTn>
                                        <p:tgtEl>
                                          <p:spTgt spid="178"/>
                                        </p:tgtEl>
                                        <p:attrNameLst>
                                          <p:attrName>style.visibility</p:attrName>
                                        </p:attrNameLst>
                                      </p:cBhvr>
                                      <p:to>
                                        <p:strVal val="visible"/>
                                      </p:to>
                                    </p:set>
                                    <p:anim calcmode="lin" valueType="num">
                                      <p:cBhvr>
                                        <p:cTn id="573" dur="1000" fill="hold"/>
                                        <p:tgtEl>
                                          <p:spTgt spid="178"/>
                                        </p:tgtEl>
                                        <p:attrNameLst>
                                          <p:attrName>ppt_w</p:attrName>
                                        </p:attrNameLst>
                                      </p:cBhvr>
                                      <p:tavLst>
                                        <p:tav tm="0">
                                          <p:val>
                                            <p:fltVal val="0"/>
                                          </p:val>
                                        </p:tav>
                                        <p:tav tm="100000">
                                          <p:val>
                                            <p:strVal val="#ppt_w"/>
                                          </p:val>
                                        </p:tav>
                                      </p:tavLst>
                                    </p:anim>
                                    <p:anim calcmode="lin" valueType="num">
                                      <p:cBhvr>
                                        <p:cTn id="574" dur="1000" fill="hold"/>
                                        <p:tgtEl>
                                          <p:spTgt spid="178"/>
                                        </p:tgtEl>
                                        <p:attrNameLst>
                                          <p:attrName>ppt_h</p:attrName>
                                        </p:attrNameLst>
                                      </p:cBhvr>
                                      <p:tavLst>
                                        <p:tav tm="0">
                                          <p:val>
                                            <p:fltVal val="0"/>
                                          </p:val>
                                        </p:tav>
                                        <p:tav tm="100000">
                                          <p:val>
                                            <p:strVal val="#ppt_h"/>
                                          </p:val>
                                        </p:tav>
                                      </p:tavLst>
                                    </p:anim>
                                    <p:anim calcmode="lin" valueType="num">
                                      <p:cBhvr>
                                        <p:cTn id="575" dur="1000" fill="hold"/>
                                        <p:tgtEl>
                                          <p:spTgt spid="178"/>
                                        </p:tgtEl>
                                        <p:attrNameLst>
                                          <p:attrName>style.rotation</p:attrName>
                                        </p:attrNameLst>
                                      </p:cBhvr>
                                      <p:tavLst>
                                        <p:tav tm="0">
                                          <p:val>
                                            <p:fltVal val="360"/>
                                          </p:val>
                                        </p:tav>
                                        <p:tav tm="100000">
                                          <p:val>
                                            <p:fltVal val="0"/>
                                          </p:val>
                                        </p:tav>
                                      </p:tavLst>
                                    </p:anim>
                                    <p:animEffect transition="in" filter="fade">
                                      <p:cBhvr>
                                        <p:cTn id="576" dur="1000"/>
                                        <p:tgtEl>
                                          <p:spTgt spid="178"/>
                                        </p:tgtEl>
                                      </p:cBhvr>
                                    </p:animEffect>
                                  </p:childTnLst>
                                </p:cTn>
                              </p:par>
                              <p:par>
                                <p:cTn id="577" presetID="49" presetClass="entr" presetSubtype="0" repeatCount="indefinite" decel="100000" fill="hold" grpId="0" nodeType="withEffect">
                                  <p:stCondLst>
                                    <p:cond delay="200"/>
                                  </p:stCondLst>
                                  <p:childTnLst>
                                    <p:set>
                                      <p:cBhvr>
                                        <p:cTn id="578" dur="1" fill="hold">
                                          <p:stCondLst>
                                            <p:cond delay="0"/>
                                          </p:stCondLst>
                                        </p:cTn>
                                        <p:tgtEl>
                                          <p:spTgt spid="179"/>
                                        </p:tgtEl>
                                        <p:attrNameLst>
                                          <p:attrName>style.visibility</p:attrName>
                                        </p:attrNameLst>
                                      </p:cBhvr>
                                      <p:to>
                                        <p:strVal val="visible"/>
                                      </p:to>
                                    </p:set>
                                    <p:anim calcmode="lin" valueType="num">
                                      <p:cBhvr>
                                        <p:cTn id="579" dur="1000" fill="hold"/>
                                        <p:tgtEl>
                                          <p:spTgt spid="179"/>
                                        </p:tgtEl>
                                        <p:attrNameLst>
                                          <p:attrName>ppt_w</p:attrName>
                                        </p:attrNameLst>
                                      </p:cBhvr>
                                      <p:tavLst>
                                        <p:tav tm="0">
                                          <p:val>
                                            <p:fltVal val="0"/>
                                          </p:val>
                                        </p:tav>
                                        <p:tav tm="100000">
                                          <p:val>
                                            <p:strVal val="#ppt_w"/>
                                          </p:val>
                                        </p:tav>
                                      </p:tavLst>
                                    </p:anim>
                                    <p:anim calcmode="lin" valueType="num">
                                      <p:cBhvr>
                                        <p:cTn id="580" dur="1000" fill="hold"/>
                                        <p:tgtEl>
                                          <p:spTgt spid="179"/>
                                        </p:tgtEl>
                                        <p:attrNameLst>
                                          <p:attrName>ppt_h</p:attrName>
                                        </p:attrNameLst>
                                      </p:cBhvr>
                                      <p:tavLst>
                                        <p:tav tm="0">
                                          <p:val>
                                            <p:fltVal val="0"/>
                                          </p:val>
                                        </p:tav>
                                        <p:tav tm="100000">
                                          <p:val>
                                            <p:strVal val="#ppt_h"/>
                                          </p:val>
                                        </p:tav>
                                      </p:tavLst>
                                    </p:anim>
                                    <p:anim calcmode="lin" valueType="num">
                                      <p:cBhvr>
                                        <p:cTn id="581" dur="1000" fill="hold"/>
                                        <p:tgtEl>
                                          <p:spTgt spid="179"/>
                                        </p:tgtEl>
                                        <p:attrNameLst>
                                          <p:attrName>style.rotation</p:attrName>
                                        </p:attrNameLst>
                                      </p:cBhvr>
                                      <p:tavLst>
                                        <p:tav tm="0">
                                          <p:val>
                                            <p:fltVal val="360"/>
                                          </p:val>
                                        </p:tav>
                                        <p:tav tm="100000">
                                          <p:val>
                                            <p:fltVal val="0"/>
                                          </p:val>
                                        </p:tav>
                                      </p:tavLst>
                                    </p:anim>
                                    <p:animEffect transition="in" filter="fade">
                                      <p:cBhvr>
                                        <p:cTn id="582" dur="1000"/>
                                        <p:tgtEl>
                                          <p:spTgt spid="179"/>
                                        </p:tgtEl>
                                      </p:cBhvr>
                                    </p:animEffect>
                                  </p:childTnLst>
                                </p:cTn>
                              </p:par>
                              <p:par>
                                <p:cTn id="583" presetID="49" presetClass="entr" presetSubtype="0" repeatCount="indefinite" decel="100000" fill="hold" grpId="0" nodeType="withEffect">
                                  <p:stCondLst>
                                    <p:cond delay="200"/>
                                  </p:stCondLst>
                                  <p:childTnLst>
                                    <p:set>
                                      <p:cBhvr>
                                        <p:cTn id="584" dur="1" fill="hold">
                                          <p:stCondLst>
                                            <p:cond delay="0"/>
                                          </p:stCondLst>
                                        </p:cTn>
                                        <p:tgtEl>
                                          <p:spTgt spid="180"/>
                                        </p:tgtEl>
                                        <p:attrNameLst>
                                          <p:attrName>style.visibility</p:attrName>
                                        </p:attrNameLst>
                                      </p:cBhvr>
                                      <p:to>
                                        <p:strVal val="visible"/>
                                      </p:to>
                                    </p:set>
                                    <p:anim calcmode="lin" valueType="num">
                                      <p:cBhvr>
                                        <p:cTn id="585" dur="1000" fill="hold"/>
                                        <p:tgtEl>
                                          <p:spTgt spid="180"/>
                                        </p:tgtEl>
                                        <p:attrNameLst>
                                          <p:attrName>ppt_w</p:attrName>
                                        </p:attrNameLst>
                                      </p:cBhvr>
                                      <p:tavLst>
                                        <p:tav tm="0">
                                          <p:val>
                                            <p:fltVal val="0"/>
                                          </p:val>
                                        </p:tav>
                                        <p:tav tm="100000">
                                          <p:val>
                                            <p:strVal val="#ppt_w"/>
                                          </p:val>
                                        </p:tav>
                                      </p:tavLst>
                                    </p:anim>
                                    <p:anim calcmode="lin" valueType="num">
                                      <p:cBhvr>
                                        <p:cTn id="586" dur="1000" fill="hold"/>
                                        <p:tgtEl>
                                          <p:spTgt spid="180"/>
                                        </p:tgtEl>
                                        <p:attrNameLst>
                                          <p:attrName>ppt_h</p:attrName>
                                        </p:attrNameLst>
                                      </p:cBhvr>
                                      <p:tavLst>
                                        <p:tav tm="0">
                                          <p:val>
                                            <p:fltVal val="0"/>
                                          </p:val>
                                        </p:tav>
                                        <p:tav tm="100000">
                                          <p:val>
                                            <p:strVal val="#ppt_h"/>
                                          </p:val>
                                        </p:tav>
                                      </p:tavLst>
                                    </p:anim>
                                    <p:anim calcmode="lin" valueType="num">
                                      <p:cBhvr>
                                        <p:cTn id="587" dur="1000" fill="hold"/>
                                        <p:tgtEl>
                                          <p:spTgt spid="180"/>
                                        </p:tgtEl>
                                        <p:attrNameLst>
                                          <p:attrName>style.rotation</p:attrName>
                                        </p:attrNameLst>
                                      </p:cBhvr>
                                      <p:tavLst>
                                        <p:tav tm="0">
                                          <p:val>
                                            <p:fltVal val="360"/>
                                          </p:val>
                                        </p:tav>
                                        <p:tav tm="100000">
                                          <p:val>
                                            <p:fltVal val="0"/>
                                          </p:val>
                                        </p:tav>
                                      </p:tavLst>
                                    </p:anim>
                                    <p:animEffect transition="in" filter="fade">
                                      <p:cBhvr>
                                        <p:cTn id="588" dur="1000"/>
                                        <p:tgtEl>
                                          <p:spTgt spid="180"/>
                                        </p:tgtEl>
                                      </p:cBhvr>
                                    </p:animEffect>
                                  </p:childTnLst>
                                </p:cTn>
                              </p:par>
                              <p:par>
                                <p:cTn id="589" presetID="49" presetClass="entr" presetSubtype="0" repeatCount="indefinite" decel="100000" fill="hold" grpId="0" nodeType="withEffect">
                                  <p:stCondLst>
                                    <p:cond delay="0"/>
                                  </p:stCondLst>
                                  <p:childTnLst>
                                    <p:set>
                                      <p:cBhvr>
                                        <p:cTn id="590" dur="1" fill="hold">
                                          <p:stCondLst>
                                            <p:cond delay="0"/>
                                          </p:stCondLst>
                                        </p:cTn>
                                        <p:tgtEl>
                                          <p:spTgt spid="181"/>
                                        </p:tgtEl>
                                        <p:attrNameLst>
                                          <p:attrName>style.visibility</p:attrName>
                                        </p:attrNameLst>
                                      </p:cBhvr>
                                      <p:to>
                                        <p:strVal val="visible"/>
                                      </p:to>
                                    </p:set>
                                    <p:anim calcmode="lin" valueType="num">
                                      <p:cBhvr>
                                        <p:cTn id="591" dur="1000" fill="hold"/>
                                        <p:tgtEl>
                                          <p:spTgt spid="181"/>
                                        </p:tgtEl>
                                        <p:attrNameLst>
                                          <p:attrName>ppt_w</p:attrName>
                                        </p:attrNameLst>
                                      </p:cBhvr>
                                      <p:tavLst>
                                        <p:tav tm="0">
                                          <p:val>
                                            <p:fltVal val="0"/>
                                          </p:val>
                                        </p:tav>
                                        <p:tav tm="100000">
                                          <p:val>
                                            <p:strVal val="#ppt_w"/>
                                          </p:val>
                                        </p:tav>
                                      </p:tavLst>
                                    </p:anim>
                                    <p:anim calcmode="lin" valueType="num">
                                      <p:cBhvr>
                                        <p:cTn id="592" dur="1000" fill="hold"/>
                                        <p:tgtEl>
                                          <p:spTgt spid="181"/>
                                        </p:tgtEl>
                                        <p:attrNameLst>
                                          <p:attrName>ppt_h</p:attrName>
                                        </p:attrNameLst>
                                      </p:cBhvr>
                                      <p:tavLst>
                                        <p:tav tm="0">
                                          <p:val>
                                            <p:fltVal val="0"/>
                                          </p:val>
                                        </p:tav>
                                        <p:tav tm="100000">
                                          <p:val>
                                            <p:strVal val="#ppt_h"/>
                                          </p:val>
                                        </p:tav>
                                      </p:tavLst>
                                    </p:anim>
                                    <p:anim calcmode="lin" valueType="num">
                                      <p:cBhvr>
                                        <p:cTn id="593" dur="1000" fill="hold"/>
                                        <p:tgtEl>
                                          <p:spTgt spid="181"/>
                                        </p:tgtEl>
                                        <p:attrNameLst>
                                          <p:attrName>style.rotation</p:attrName>
                                        </p:attrNameLst>
                                      </p:cBhvr>
                                      <p:tavLst>
                                        <p:tav tm="0">
                                          <p:val>
                                            <p:fltVal val="360"/>
                                          </p:val>
                                        </p:tav>
                                        <p:tav tm="100000">
                                          <p:val>
                                            <p:fltVal val="0"/>
                                          </p:val>
                                        </p:tav>
                                      </p:tavLst>
                                    </p:anim>
                                    <p:animEffect transition="in" filter="fade">
                                      <p:cBhvr>
                                        <p:cTn id="594" dur="1000"/>
                                        <p:tgtEl>
                                          <p:spTgt spid="181"/>
                                        </p:tgtEl>
                                      </p:cBhvr>
                                    </p:animEffect>
                                  </p:childTnLst>
                                </p:cTn>
                              </p:par>
                              <p:par>
                                <p:cTn id="595" presetID="49" presetClass="entr" presetSubtype="0" repeatCount="indefinite" decel="100000" fill="hold" grpId="0" nodeType="withEffect">
                                  <p:stCondLst>
                                    <p:cond delay="200"/>
                                  </p:stCondLst>
                                  <p:childTnLst>
                                    <p:set>
                                      <p:cBhvr>
                                        <p:cTn id="596" dur="1" fill="hold">
                                          <p:stCondLst>
                                            <p:cond delay="0"/>
                                          </p:stCondLst>
                                        </p:cTn>
                                        <p:tgtEl>
                                          <p:spTgt spid="182"/>
                                        </p:tgtEl>
                                        <p:attrNameLst>
                                          <p:attrName>style.visibility</p:attrName>
                                        </p:attrNameLst>
                                      </p:cBhvr>
                                      <p:to>
                                        <p:strVal val="visible"/>
                                      </p:to>
                                    </p:set>
                                    <p:anim calcmode="lin" valueType="num">
                                      <p:cBhvr>
                                        <p:cTn id="597" dur="1000" fill="hold"/>
                                        <p:tgtEl>
                                          <p:spTgt spid="182"/>
                                        </p:tgtEl>
                                        <p:attrNameLst>
                                          <p:attrName>ppt_w</p:attrName>
                                        </p:attrNameLst>
                                      </p:cBhvr>
                                      <p:tavLst>
                                        <p:tav tm="0">
                                          <p:val>
                                            <p:fltVal val="0"/>
                                          </p:val>
                                        </p:tav>
                                        <p:tav tm="100000">
                                          <p:val>
                                            <p:strVal val="#ppt_w"/>
                                          </p:val>
                                        </p:tav>
                                      </p:tavLst>
                                    </p:anim>
                                    <p:anim calcmode="lin" valueType="num">
                                      <p:cBhvr>
                                        <p:cTn id="598" dur="1000" fill="hold"/>
                                        <p:tgtEl>
                                          <p:spTgt spid="182"/>
                                        </p:tgtEl>
                                        <p:attrNameLst>
                                          <p:attrName>ppt_h</p:attrName>
                                        </p:attrNameLst>
                                      </p:cBhvr>
                                      <p:tavLst>
                                        <p:tav tm="0">
                                          <p:val>
                                            <p:fltVal val="0"/>
                                          </p:val>
                                        </p:tav>
                                        <p:tav tm="100000">
                                          <p:val>
                                            <p:strVal val="#ppt_h"/>
                                          </p:val>
                                        </p:tav>
                                      </p:tavLst>
                                    </p:anim>
                                    <p:anim calcmode="lin" valueType="num">
                                      <p:cBhvr>
                                        <p:cTn id="599" dur="1000" fill="hold"/>
                                        <p:tgtEl>
                                          <p:spTgt spid="182"/>
                                        </p:tgtEl>
                                        <p:attrNameLst>
                                          <p:attrName>style.rotation</p:attrName>
                                        </p:attrNameLst>
                                      </p:cBhvr>
                                      <p:tavLst>
                                        <p:tav tm="0">
                                          <p:val>
                                            <p:fltVal val="360"/>
                                          </p:val>
                                        </p:tav>
                                        <p:tav tm="100000">
                                          <p:val>
                                            <p:fltVal val="0"/>
                                          </p:val>
                                        </p:tav>
                                      </p:tavLst>
                                    </p:anim>
                                    <p:animEffect transition="in" filter="fade">
                                      <p:cBhvr>
                                        <p:cTn id="600" dur="1000"/>
                                        <p:tgtEl>
                                          <p:spTgt spid="182"/>
                                        </p:tgtEl>
                                      </p:cBhvr>
                                    </p:animEffect>
                                  </p:childTnLst>
                                </p:cTn>
                              </p:par>
                              <p:par>
                                <p:cTn id="601" presetID="49" presetClass="entr" presetSubtype="0" repeatCount="indefinite" decel="100000" fill="hold" grpId="0" nodeType="withEffect">
                                  <p:stCondLst>
                                    <p:cond delay="0"/>
                                  </p:stCondLst>
                                  <p:childTnLst>
                                    <p:set>
                                      <p:cBhvr>
                                        <p:cTn id="602" dur="1" fill="hold">
                                          <p:stCondLst>
                                            <p:cond delay="0"/>
                                          </p:stCondLst>
                                        </p:cTn>
                                        <p:tgtEl>
                                          <p:spTgt spid="183"/>
                                        </p:tgtEl>
                                        <p:attrNameLst>
                                          <p:attrName>style.visibility</p:attrName>
                                        </p:attrNameLst>
                                      </p:cBhvr>
                                      <p:to>
                                        <p:strVal val="visible"/>
                                      </p:to>
                                    </p:set>
                                    <p:anim calcmode="lin" valueType="num">
                                      <p:cBhvr>
                                        <p:cTn id="603" dur="1000" fill="hold"/>
                                        <p:tgtEl>
                                          <p:spTgt spid="183"/>
                                        </p:tgtEl>
                                        <p:attrNameLst>
                                          <p:attrName>ppt_w</p:attrName>
                                        </p:attrNameLst>
                                      </p:cBhvr>
                                      <p:tavLst>
                                        <p:tav tm="0">
                                          <p:val>
                                            <p:fltVal val="0"/>
                                          </p:val>
                                        </p:tav>
                                        <p:tav tm="100000">
                                          <p:val>
                                            <p:strVal val="#ppt_w"/>
                                          </p:val>
                                        </p:tav>
                                      </p:tavLst>
                                    </p:anim>
                                    <p:anim calcmode="lin" valueType="num">
                                      <p:cBhvr>
                                        <p:cTn id="604" dur="1000" fill="hold"/>
                                        <p:tgtEl>
                                          <p:spTgt spid="183"/>
                                        </p:tgtEl>
                                        <p:attrNameLst>
                                          <p:attrName>ppt_h</p:attrName>
                                        </p:attrNameLst>
                                      </p:cBhvr>
                                      <p:tavLst>
                                        <p:tav tm="0">
                                          <p:val>
                                            <p:fltVal val="0"/>
                                          </p:val>
                                        </p:tav>
                                        <p:tav tm="100000">
                                          <p:val>
                                            <p:strVal val="#ppt_h"/>
                                          </p:val>
                                        </p:tav>
                                      </p:tavLst>
                                    </p:anim>
                                    <p:anim calcmode="lin" valueType="num">
                                      <p:cBhvr>
                                        <p:cTn id="605" dur="1000" fill="hold"/>
                                        <p:tgtEl>
                                          <p:spTgt spid="183"/>
                                        </p:tgtEl>
                                        <p:attrNameLst>
                                          <p:attrName>style.rotation</p:attrName>
                                        </p:attrNameLst>
                                      </p:cBhvr>
                                      <p:tavLst>
                                        <p:tav tm="0">
                                          <p:val>
                                            <p:fltVal val="360"/>
                                          </p:val>
                                        </p:tav>
                                        <p:tav tm="100000">
                                          <p:val>
                                            <p:fltVal val="0"/>
                                          </p:val>
                                        </p:tav>
                                      </p:tavLst>
                                    </p:anim>
                                    <p:animEffect transition="in" filter="fade">
                                      <p:cBhvr>
                                        <p:cTn id="606" dur="1000"/>
                                        <p:tgtEl>
                                          <p:spTgt spid="183"/>
                                        </p:tgtEl>
                                      </p:cBhvr>
                                    </p:animEffect>
                                  </p:childTnLst>
                                </p:cTn>
                              </p:par>
                              <p:par>
                                <p:cTn id="607" presetID="49" presetClass="entr" presetSubtype="0" repeatCount="indefinite" decel="100000" fill="hold" grpId="0" nodeType="withEffect">
                                  <p:stCondLst>
                                    <p:cond delay="200"/>
                                  </p:stCondLst>
                                  <p:childTnLst>
                                    <p:set>
                                      <p:cBhvr>
                                        <p:cTn id="608" dur="1" fill="hold">
                                          <p:stCondLst>
                                            <p:cond delay="0"/>
                                          </p:stCondLst>
                                        </p:cTn>
                                        <p:tgtEl>
                                          <p:spTgt spid="184"/>
                                        </p:tgtEl>
                                        <p:attrNameLst>
                                          <p:attrName>style.visibility</p:attrName>
                                        </p:attrNameLst>
                                      </p:cBhvr>
                                      <p:to>
                                        <p:strVal val="visible"/>
                                      </p:to>
                                    </p:set>
                                    <p:anim calcmode="lin" valueType="num">
                                      <p:cBhvr>
                                        <p:cTn id="609" dur="1000" fill="hold"/>
                                        <p:tgtEl>
                                          <p:spTgt spid="184"/>
                                        </p:tgtEl>
                                        <p:attrNameLst>
                                          <p:attrName>ppt_w</p:attrName>
                                        </p:attrNameLst>
                                      </p:cBhvr>
                                      <p:tavLst>
                                        <p:tav tm="0">
                                          <p:val>
                                            <p:fltVal val="0"/>
                                          </p:val>
                                        </p:tav>
                                        <p:tav tm="100000">
                                          <p:val>
                                            <p:strVal val="#ppt_w"/>
                                          </p:val>
                                        </p:tav>
                                      </p:tavLst>
                                    </p:anim>
                                    <p:anim calcmode="lin" valueType="num">
                                      <p:cBhvr>
                                        <p:cTn id="610" dur="1000" fill="hold"/>
                                        <p:tgtEl>
                                          <p:spTgt spid="184"/>
                                        </p:tgtEl>
                                        <p:attrNameLst>
                                          <p:attrName>ppt_h</p:attrName>
                                        </p:attrNameLst>
                                      </p:cBhvr>
                                      <p:tavLst>
                                        <p:tav tm="0">
                                          <p:val>
                                            <p:fltVal val="0"/>
                                          </p:val>
                                        </p:tav>
                                        <p:tav tm="100000">
                                          <p:val>
                                            <p:strVal val="#ppt_h"/>
                                          </p:val>
                                        </p:tav>
                                      </p:tavLst>
                                    </p:anim>
                                    <p:anim calcmode="lin" valueType="num">
                                      <p:cBhvr>
                                        <p:cTn id="611" dur="1000" fill="hold"/>
                                        <p:tgtEl>
                                          <p:spTgt spid="184"/>
                                        </p:tgtEl>
                                        <p:attrNameLst>
                                          <p:attrName>style.rotation</p:attrName>
                                        </p:attrNameLst>
                                      </p:cBhvr>
                                      <p:tavLst>
                                        <p:tav tm="0">
                                          <p:val>
                                            <p:fltVal val="360"/>
                                          </p:val>
                                        </p:tav>
                                        <p:tav tm="100000">
                                          <p:val>
                                            <p:fltVal val="0"/>
                                          </p:val>
                                        </p:tav>
                                      </p:tavLst>
                                    </p:anim>
                                    <p:animEffect transition="in" filter="fade">
                                      <p:cBhvr>
                                        <p:cTn id="612" dur="1000"/>
                                        <p:tgtEl>
                                          <p:spTgt spid="184"/>
                                        </p:tgtEl>
                                      </p:cBhvr>
                                    </p:animEffect>
                                  </p:childTnLst>
                                </p:cTn>
                              </p:par>
                              <p:par>
                                <p:cTn id="613" presetID="49" presetClass="entr" presetSubtype="0" repeatCount="indefinite" decel="100000" fill="hold" grpId="0" nodeType="withEffect">
                                  <p:stCondLst>
                                    <p:cond delay="0"/>
                                  </p:stCondLst>
                                  <p:childTnLst>
                                    <p:set>
                                      <p:cBhvr>
                                        <p:cTn id="614" dur="1" fill="hold">
                                          <p:stCondLst>
                                            <p:cond delay="0"/>
                                          </p:stCondLst>
                                        </p:cTn>
                                        <p:tgtEl>
                                          <p:spTgt spid="185"/>
                                        </p:tgtEl>
                                        <p:attrNameLst>
                                          <p:attrName>style.visibility</p:attrName>
                                        </p:attrNameLst>
                                      </p:cBhvr>
                                      <p:to>
                                        <p:strVal val="visible"/>
                                      </p:to>
                                    </p:set>
                                    <p:anim calcmode="lin" valueType="num">
                                      <p:cBhvr>
                                        <p:cTn id="615" dur="1000" fill="hold"/>
                                        <p:tgtEl>
                                          <p:spTgt spid="185"/>
                                        </p:tgtEl>
                                        <p:attrNameLst>
                                          <p:attrName>ppt_w</p:attrName>
                                        </p:attrNameLst>
                                      </p:cBhvr>
                                      <p:tavLst>
                                        <p:tav tm="0">
                                          <p:val>
                                            <p:fltVal val="0"/>
                                          </p:val>
                                        </p:tav>
                                        <p:tav tm="100000">
                                          <p:val>
                                            <p:strVal val="#ppt_w"/>
                                          </p:val>
                                        </p:tav>
                                      </p:tavLst>
                                    </p:anim>
                                    <p:anim calcmode="lin" valueType="num">
                                      <p:cBhvr>
                                        <p:cTn id="616" dur="1000" fill="hold"/>
                                        <p:tgtEl>
                                          <p:spTgt spid="185"/>
                                        </p:tgtEl>
                                        <p:attrNameLst>
                                          <p:attrName>ppt_h</p:attrName>
                                        </p:attrNameLst>
                                      </p:cBhvr>
                                      <p:tavLst>
                                        <p:tav tm="0">
                                          <p:val>
                                            <p:fltVal val="0"/>
                                          </p:val>
                                        </p:tav>
                                        <p:tav tm="100000">
                                          <p:val>
                                            <p:strVal val="#ppt_h"/>
                                          </p:val>
                                        </p:tav>
                                      </p:tavLst>
                                    </p:anim>
                                    <p:anim calcmode="lin" valueType="num">
                                      <p:cBhvr>
                                        <p:cTn id="617" dur="1000" fill="hold"/>
                                        <p:tgtEl>
                                          <p:spTgt spid="185"/>
                                        </p:tgtEl>
                                        <p:attrNameLst>
                                          <p:attrName>style.rotation</p:attrName>
                                        </p:attrNameLst>
                                      </p:cBhvr>
                                      <p:tavLst>
                                        <p:tav tm="0">
                                          <p:val>
                                            <p:fltVal val="360"/>
                                          </p:val>
                                        </p:tav>
                                        <p:tav tm="100000">
                                          <p:val>
                                            <p:fltVal val="0"/>
                                          </p:val>
                                        </p:tav>
                                      </p:tavLst>
                                    </p:anim>
                                    <p:animEffect transition="in" filter="fade">
                                      <p:cBhvr>
                                        <p:cTn id="618" dur="1000"/>
                                        <p:tgtEl>
                                          <p:spTgt spid="185"/>
                                        </p:tgtEl>
                                      </p:cBhvr>
                                    </p:animEffect>
                                  </p:childTnLst>
                                </p:cTn>
                              </p:par>
                              <p:par>
                                <p:cTn id="619" presetID="49" presetClass="entr" presetSubtype="0" repeatCount="indefinite" decel="100000" fill="hold" grpId="0" nodeType="withEffect">
                                  <p:stCondLst>
                                    <p:cond delay="200"/>
                                  </p:stCondLst>
                                  <p:childTnLst>
                                    <p:set>
                                      <p:cBhvr>
                                        <p:cTn id="620" dur="1" fill="hold">
                                          <p:stCondLst>
                                            <p:cond delay="0"/>
                                          </p:stCondLst>
                                        </p:cTn>
                                        <p:tgtEl>
                                          <p:spTgt spid="186"/>
                                        </p:tgtEl>
                                        <p:attrNameLst>
                                          <p:attrName>style.visibility</p:attrName>
                                        </p:attrNameLst>
                                      </p:cBhvr>
                                      <p:to>
                                        <p:strVal val="visible"/>
                                      </p:to>
                                    </p:set>
                                    <p:anim calcmode="lin" valueType="num">
                                      <p:cBhvr>
                                        <p:cTn id="621" dur="1000" fill="hold"/>
                                        <p:tgtEl>
                                          <p:spTgt spid="186"/>
                                        </p:tgtEl>
                                        <p:attrNameLst>
                                          <p:attrName>ppt_w</p:attrName>
                                        </p:attrNameLst>
                                      </p:cBhvr>
                                      <p:tavLst>
                                        <p:tav tm="0">
                                          <p:val>
                                            <p:fltVal val="0"/>
                                          </p:val>
                                        </p:tav>
                                        <p:tav tm="100000">
                                          <p:val>
                                            <p:strVal val="#ppt_w"/>
                                          </p:val>
                                        </p:tav>
                                      </p:tavLst>
                                    </p:anim>
                                    <p:anim calcmode="lin" valueType="num">
                                      <p:cBhvr>
                                        <p:cTn id="622" dur="1000" fill="hold"/>
                                        <p:tgtEl>
                                          <p:spTgt spid="186"/>
                                        </p:tgtEl>
                                        <p:attrNameLst>
                                          <p:attrName>ppt_h</p:attrName>
                                        </p:attrNameLst>
                                      </p:cBhvr>
                                      <p:tavLst>
                                        <p:tav tm="0">
                                          <p:val>
                                            <p:fltVal val="0"/>
                                          </p:val>
                                        </p:tav>
                                        <p:tav tm="100000">
                                          <p:val>
                                            <p:strVal val="#ppt_h"/>
                                          </p:val>
                                        </p:tav>
                                      </p:tavLst>
                                    </p:anim>
                                    <p:anim calcmode="lin" valueType="num">
                                      <p:cBhvr>
                                        <p:cTn id="623" dur="1000" fill="hold"/>
                                        <p:tgtEl>
                                          <p:spTgt spid="186"/>
                                        </p:tgtEl>
                                        <p:attrNameLst>
                                          <p:attrName>style.rotation</p:attrName>
                                        </p:attrNameLst>
                                      </p:cBhvr>
                                      <p:tavLst>
                                        <p:tav tm="0">
                                          <p:val>
                                            <p:fltVal val="360"/>
                                          </p:val>
                                        </p:tav>
                                        <p:tav tm="100000">
                                          <p:val>
                                            <p:fltVal val="0"/>
                                          </p:val>
                                        </p:tav>
                                      </p:tavLst>
                                    </p:anim>
                                    <p:animEffect transition="in" filter="fade">
                                      <p:cBhvr>
                                        <p:cTn id="624" dur="1000"/>
                                        <p:tgtEl>
                                          <p:spTgt spid="186"/>
                                        </p:tgtEl>
                                      </p:cBhvr>
                                    </p:animEffect>
                                  </p:childTnLst>
                                </p:cTn>
                              </p:par>
                              <p:par>
                                <p:cTn id="625" presetID="49" presetClass="entr" presetSubtype="0" repeatCount="indefinite" decel="100000" fill="hold" grpId="0" nodeType="withEffect">
                                  <p:stCondLst>
                                    <p:cond delay="0"/>
                                  </p:stCondLst>
                                  <p:childTnLst>
                                    <p:set>
                                      <p:cBhvr>
                                        <p:cTn id="626" dur="1" fill="hold">
                                          <p:stCondLst>
                                            <p:cond delay="0"/>
                                          </p:stCondLst>
                                        </p:cTn>
                                        <p:tgtEl>
                                          <p:spTgt spid="187"/>
                                        </p:tgtEl>
                                        <p:attrNameLst>
                                          <p:attrName>style.visibility</p:attrName>
                                        </p:attrNameLst>
                                      </p:cBhvr>
                                      <p:to>
                                        <p:strVal val="visible"/>
                                      </p:to>
                                    </p:set>
                                    <p:anim calcmode="lin" valueType="num">
                                      <p:cBhvr>
                                        <p:cTn id="627" dur="1000" fill="hold"/>
                                        <p:tgtEl>
                                          <p:spTgt spid="187"/>
                                        </p:tgtEl>
                                        <p:attrNameLst>
                                          <p:attrName>ppt_w</p:attrName>
                                        </p:attrNameLst>
                                      </p:cBhvr>
                                      <p:tavLst>
                                        <p:tav tm="0">
                                          <p:val>
                                            <p:fltVal val="0"/>
                                          </p:val>
                                        </p:tav>
                                        <p:tav tm="100000">
                                          <p:val>
                                            <p:strVal val="#ppt_w"/>
                                          </p:val>
                                        </p:tav>
                                      </p:tavLst>
                                    </p:anim>
                                    <p:anim calcmode="lin" valueType="num">
                                      <p:cBhvr>
                                        <p:cTn id="628" dur="1000" fill="hold"/>
                                        <p:tgtEl>
                                          <p:spTgt spid="187"/>
                                        </p:tgtEl>
                                        <p:attrNameLst>
                                          <p:attrName>ppt_h</p:attrName>
                                        </p:attrNameLst>
                                      </p:cBhvr>
                                      <p:tavLst>
                                        <p:tav tm="0">
                                          <p:val>
                                            <p:fltVal val="0"/>
                                          </p:val>
                                        </p:tav>
                                        <p:tav tm="100000">
                                          <p:val>
                                            <p:strVal val="#ppt_h"/>
                                          </p:val>
                                        </p:tav>
                                      </p:tavLst>
                                    </p:anim>
                                    <p:anim calcmode="lin" valueType="num">
                                      <p:cBhvr>
                                        <p:cTn id="629" dur="1000" fill="hold"/>
                                        <p:tgtEl>
                                          <p:spTgt spid="187"/>
                                        </p:tgtEl>
                                        <p:attrNameLst>
                                          <p:attrName>style.rotation</p:attrName>
                                        </p:attrNameLst>
                                      </p:cBhvr>
                                      <p:tavLst>
                                        <p:tav tm="0">
                                          <p:val>
                                            <p:fltVal val="360"/>
                                          </p:val>
                                        </p:tav>
                                        <p:tav tm="100000">
                                          <p:val>
                                            <p:fltVal val="0"/>
                                          </p:val>
                                        </p:tav>
                                      </p:tavLst>
                                    </p:anim>
                                    <p:animEffect transition="in" filter="fade">
                                      <p:cBhvr>
                                        <p:cTn id="630" dur="1000"/>
                                        <p:tgtEl>
                                          <p:spTgt spid="187"/>
                                        </p:tgtEl>
                                      </p:cBhvr>
                                    </p:animEffect>
                                  </p:childTnLst>
                                </p:cTn>
                              </p:par>
                              <p:par>
                                <p:cTn id="631" presetID="49" presetClass="entr" presetSubtype="0" repeatCount="indefinite" decel="100000" fill="hold" grpId="0" nodeType="withEffect">
                                  <p:stCondLst>
                                    <p:cond delay="0"/>
                                  </p:stCondLst>
                                  <p:childTnLst>
                                    <p:set>
                                      <p:cBhvr>
                                        <p:cTn id="632" dur="1" fill="hold">
                                          <p:stCondLst>
                                            <p:cond delay="0"/>
                                          </p:stCondLst>
                                        </p:cTn>
                                        <p:tgtEl>
                                          <p:spTgt spid="188"/>
                                        </p:tgtEl>
                                        <p:attrNameLst>
                                          <p:attrName>style.visibility</p:attrName>
                                        </p:attrNameLst>
                                      </p:cBhvr>
                                      <p:to>
                                        <p:strVal val="visible"/>
                                      </p:to>
                                    </p:set>
                                    <p:anim calcmode="lin" valueType="num">
                                      <p:cBhvr>
                                        <p:cTn id="633" dur="1000" fill="hold"/>
                                        <p:tgtEl>
                                          <p:spTgt spid="188"/>
                                        </p:tgtEl>
                                        <p:attrNameLst>
                                          <p:attrName>ppt_w</p:attrName>
                                        </p:attrNameLst>
                                      </p:cBhvr>
                                      <p:tavLst>
                                        <p:tav tm="0">
                                          <p:val>
                                            <p:fltVal val="0"/>
                                          </p:val>
                                        </p:tav>
                                        <p:tav tm="100000">
                                          <p:val>
                                            <p:strVal val="#ppt_w"/>
                                          </p:val>
                                        </p:tav>
                                      </p:tavLst>
                                    </p:anim>
                                    <p:anim calcmode="lin" valueType="num">
                                      <p:cBhvr>
                                        <p:cTn id="634" dur="1000" fill="hold"/>
                                        <p:tgtEl>
                                          <p:spTgt spid="188"/>
                                        </p:tgtEl>
                                        <p:attrNameLst>
                                          <p:attrName>ppt_h</p:attrName>
                                        </p:attrNameLst>
                                      </p:cBhvr>
                                      <p:tavLst>
                                        <p:tav tm="0">
                                          <p:val>
                                            <p:fltVal val="0"/>
                                          </p:val>
                                        </p:tav>
                                        <p:tav tm="100000">
                                          <p:val>
                                            <p:strVal val="#ppt_h"/>
                                          </p:val>
                                        </p:tav>
                                      </p:tavLst>
                                    </p:anim>
                                    <p:anim calcmode="lin" valueType="num">
                                      <p:cBhvr>
                                        <p:cTn id="635" dur="1000" fill="hold"/>
                                        <p:tgtEl>
                                          <p:spTgt spid="188"/>
                                        </p:tgtEl>
                                        <p:attrNameLst>
                                          <p:attrName>style.rotation</p:attrName>
                                        </p:attrNameLst>
                                      </p:cBhvr>
                                      <p:tavLst>
                                        <p:tav tm="0">
                                          <p:val>
                                            <p:fltVal val="360"/>
                                          </p:val>
                                        </p:tav>
                                        <p:tav tm="100000">
                                          <p:val>
                                            <p:fltVal val="0"/>
                                          </p:val>
                                        </p:tav>
                                      </p:tavLst>
                                    </p:anim>
                                    <p:animEffect transition="in" filter="fade">
                                      <p:cBhvr>
                                        <p:cTn id="636" dur="1000"/>
                                        <p:tgtEl>
                                          <p:spTgt spid="188"/>
                                        </p:tgtEl>
                                      </p:cBhvr>
                                    </p:animEffect>
                                  </p:childTnLst>
                                </p:cTn>
                              </p:par>
                              <p:par>
                                <p:cTn id="637" presetID="49" presetClass="entr" presetSubtype="0" repeatCount="indefinite" decel="100000" fill="hold" grpId="0" nodeType="withEffect">
                                  <p:stCondLst>
                                    <p:cond delay="0"/>
                                  </p:stCondLst>
                                  <p:childTnLst>
                                    <p:set>
                                      <p:cBhvr>
                                        <p:cTn id="638" dur="1" fill="hold">
                                          <p:stCondLst>
                                            <p:cond delay="0"/>
                                          </p:stCondLst>
                                        </p:cTn>
                                        <p:tgtEl>
                                          <p:spTgt spid="189"/>
                                        </p:tgtEl>
                                        <p:attrNameLst>
                                          <p:attrName>style.visibility</p:attrName>
                                        </p:attrNameLst>
                                      </p:cBhvr>
                                      <p:to>
                                        <p:strVal val="visible"/>
                                      </p:to>
                                    </p:set>
                                    <p:anim calcmode="lin" valueType="num">
                                      <p:cBhvr>
                                        <p:cTn id="639" dur="1000" fill="hold"/>
                                        <p:tgtEl>
                                          <p:spTgt spid="189"/>
                                        </p:tgtEl>
                                        <p:attrNameLst>
                                          <p:attrName>ppt_w</p:attrName>
                                        </p:attrNameLst>
                                      </p:cBhvr>
                                      <p:tavLst>
                                        <p:tav tm="0">
                                          <p:val>
                                            <p:fltVal val="0"/>
                                          </p:val>
                                        </p:tav>
                                        <p:tav tm="100000">
                                          <p:val>
                                            <p:strVal val="#ppt_w"/>
                                          </p:val>
                                        </p:tav>
                                      </p:tavLst>
                                    </p:anim>
                                    <p:anim calcmode="lin" valueType="num">
                                      <p:cBhvr>
                                        <p:cTn id="640" dur="1000" fill="hold"/>
                                        <p:tgtEl>
                                          <p:spTgt spid="189"/>
                                        </p:tgtEl>
                                        <p:attrNameLst>
                                          <p:attrName>ppt_h</p:attrName>
                                        </p:attrNameLst>
                                      </p:cBhvr>
                                      <p:tavLst>
                                        <p:tav tm="0">
                                          <p:val>
                                            <p:fltVal val="0"/>
                                          </p:val>
                                        </p:tav>
                                        <p:tav tm="100000">
                                          <p:val>
                                            <p:strVal val="#ppt_h"/>
                                          </p:val>
                                        </p:tav>
                                      </p:tavLst>
                                    </p:anim>
                                    <p:anim calcmode="lin" valueType="num">
                                      <p:cBhvr>
                                        <p:cTn id="641" dur="1000" fill="hold"/>
                                        <p:tgtEl>
                                          <p:spTgt spid="189"/>
                                        </p:tgtEl>
                                        <p:attrNameLst>
                                          <p:attrName>style.rotation</p:attrName>
                                        </p:attrNameLst>
                                      </p:cBhvr>
                                      <p:tavLst>
                                        <p:tav tm="0">
                                          <p:val>
                                            <p:fltVal val="360"/>
                                          </p:val>
                                        </p:tav>
                                        <p:tav tm="100000">
                                          <p:val>
                                            <p:fltVal val="0"/>
                                          </p:val>
                                        </p:tav>
                                      </p:tavLst>
                                    </p:anim>
                                    <p:animEffect transition="in" filter="fade">
                                      <p:cBhvr>
                                        <p:cTn id="642" dur="1000"/>
                                        <p:tgtEl>
                                          <p:spTgt spid="189"/>
                                        </p:tgtEl>
                                      </p:cBhvr>
                                    </p:animEffect>
                                  </p:childTnLst>
                                </p:cTn>
                              </p:par>
                              <p:par>
                                <p:cTn id="643" presetID="49" presetClass="entr" presetSubtype="0" repeatCount="indefinite" decel="100000" fill="hold" grpId="0" nodeType="withEffect">
                                  <p:stCondLst>
                                    <p:cond delay="200"/>
                                  </p:stCondLst>
                                  <p:childTnLst>
                                    <p:set>
                                      <p:cBhvr>
                                        <p:cTn id="644" dur="1" fill="hold">
                                          <p:stCondLst>
                                            <p:cond delay="0"/>
                                          </p:stCondLst>
                                        </p:cTn>
                                        <p:tgtEl>
                                          <p:spTgt spid="190"/>
                                        </p:tgtEl>
                                        <p:attrNameLst>
                                          <p:attrName>style.visibility</p:attrName>
                                        </p:attrNameLst>
                                      </p:cBhvr>
                                      <p:to>
                                        <p:strVal val="visible"/>
                                      </p:to>
                                    </p:set>
                                    <p:anim calcmode="lin" valueType="num">
                                      <p:cBhvr>
                                        <p:cTn id="645" dur="1000" fill="hold"/>
                                        <p:tgtEl>
                                          <p:spTgt spid="190"/>
                                        </p:tgtEl>
                                        <p:attrNameLst>
                                          <p:attrName>ppt_w</p:attrName>
                                        </p:attrNameLst>
                                      </p:cBhvr>
                                      <p:tavLst>
                                        <p:tav tm="0">
                                          <p:val>
                                            <p:fltVal val="0"/>
                                          </p:val>
                                        </p:tav>
                                        <p:tav tm="100000">
                                          <p:val>
                                            <p:strVal val="#ppt_w"/>
                                          </p:val>
                                        </p:tav>
                                      </p:tavLst>
                                    </p:anim>
                                    <p:anim calcmode="lin" valueType="num">
                                      <p:cBhvr>
                                        <p:cTn id="646" dur="1000" fill="hold"/>
                                        <p:tgtEl>
                                          <p:spTgt spid="190"/>
                                        </p:tgtEl>
                                        <p:attrNameLst>
                                          <p:attrName>ppt_h</p:attrName>
                                        </p:attrNameLst>
                                      </p:cBhvr>
                                      <p:tavLst>
                                        <p:tav tm="0">
                                          <p:val>
                                            <p:fltVal val="0"/>
                                          </p:val>
                                        </p:tav>
                                        <p:tav tm="100000">
                                          <p:val>
                                            <p:strVal val="#ppt_h"/>
                                          </p:val>
                                        </p:tav>
                                      </p:tavLst>
                                    </p:anim>
                                    <p:anim calcmode="lin" valueType="num">
                                      <p:cBhvr>
                                        <p:cTn id="647" dur="1000" fill="hold"/>
                                        <p:tgtEl>
                                          <p:spTgt spid="190"/>
                                        </p:tgtEl>
                                        <p:attrNameLst>
                                          <p:attrName>style.rotation</p:attrName>
                                        </p:attrNameLst>
                                      </p:cBhvr>
                                      <p:tavLst>
                                        <p:tav tm="0">
                                          <p:val>
                                            <p:fltVal val="360"/>
                                          </p:val>
                                        </p:tav>
                                        <p:tav tm="100000">
                                          <p:val>
                                            <p:fltVal val="0"/>
                                          </p:val>
                                        </p:tav>
                                      </p:tavLst>
                                    </p:anim>
                                    <p:animEffect transition="in" filter="fade">
                                      <p:cBhvr>
                                        <p:cTn id="648" dur="1000"/>
                                        <p:tgtEl>
                                          <p:spTgt spid="190"/>
                                        </p:tgtEl>
                                      </p:cBhvr>
                                    </p:animEffect>
                                  </p:childTnLst>
                                </p:cTn>
                              </p:par>
                              <p:par>
                                <p:cTn id="649" presetID="49" presetClass="entr" presetSubtype="0" repeatCount="indefinite" decel="100000" fill="hold" grpId="0" nodeType="withEffect">
                                  <p:stCondLst>
                                    <p:cond delay="200"/>
                                  </p:stCondLst>
                                  <p:childTnLst>
                                    <p:set>
                                      <p:cBhvr>
                                        <p:cTn id="650" dur="1" fill="hold">
                                          <p:stCondLst>
                                            <p:cond delay="0"/>
                                          </p:stCondLst>
                                        </p:cTn>
                                        <p:tgtEl>
                                          <p:spTgt spid="191"/>
                                        </p:tgtEl>
                                        <p:attrNameLst>
                                          <p:attrName>style.visibility</p:attrName>
                                        </p:attrNameLst>
                                      </p:cBhvr>
                                      <p:to>
                                        <p:strVal val="visible"/>
                                      </p:to>
                                    </p:set>
                                    <p:anim calcmode="lin" valueType="num">
                                      <p:cBhvr>
                                        <p:cTn id="651" dur="1000" fill="hold"/>
                                        <p:tgtEl>
                                          <p:spTgt spid="191"/>
                                        </p:tgtEl>
                                        <p:attrNameLst>
                                          <p:attrName>ppt_w</p:attrName>
                                        </p:attrNameLst>
                                      </p:cBhvr>
                                      <p:tavLst>
                                        <p:tav tm="0">
                                          <p:val>
                                            <p:fltVal val="0"/>
                                          </p:val>
                                        </p:tav>
                                        <p:tav tm="100000">
                                          <p:val>
                                            <p:strVal val="#ppt_w"/>
                                          </p:val>
                                        </p:tav>
                                      </p:tavLst>
                                    </p:anim>
                                    <p:anim calcmode="lin" valueType="num">
                                      <p:cBhvr>
                                        <p:cTn id="652" dur="1000" fill="hold"/>
                                        <p:tgtEl>
                                          <p:spTgt spid="191"/>
                                        </p:tgtEl>
                                        <p:attrNameLst>
                                          <p:attrName>ppt_h</p:attrName>
                                        </p:attrNameLst>
                                      </p:cBhvr>
                                      <p:tavLst>
                                        <p:tav tm="0">
                                          <p:val>
                                            <p:fltVal val="0"/>
                                          </p:val>
                                        </p:tav>
                                        <p:tav tm="100000">
                                          <p:val>
                                            <p:strVal val="#ppt_h"/>
                                          </p:val>
                                        </p:tav>
                                      </p:tavLst>
                                    </p:anim>
                                    <p:anim calcmode="lin" valueType="num">
                                      <p:cBhvr>
                                        <p:cTn id="653" dur="1000" fill="hold"/>
                                        <p:tgtEl>
                                          <p:spTgt spid="191"/>
                                        </p:tgtEl>
                                        <p:attrNameLst>
                                          <p:attrName>style.rotation</p:attrName>
                                        </p:attrNameLst>
                                      </p:cBhvr>
                                      <p:tavLst>
                                        <p:tav tm="0">
                                          <p:val>
                                            <p:fltVal val="360"/>
                                          </p:val>
                                        </p:tav>
                                        <p:tav tm="100000">
                                          <p:val>
                                            <p:fltVal val="0"/>
                                          </p:val>
                                        </p:tav>
                                      </p:tavLst>
                                    </p:anim>
                                    <p:animEffect transition="in" filter="fade">
                                      <p:cBhvr>
                                        <p:cTn id="654" dur="1000"/>
                                        <p:tgtEl>
                                          <p:spTgt spid="191"/>
                                        </p:tgtEl>
                                      </p:cBhvr>
                                    </p:animEffect>
                                  </p:childTnLst>
                                </p:cTn>
                              </p:par>
                              <p:par>
                                <p:cTn id="655" presetID="49" presetClass="entr" presetSubtype="0" repeatCount="indefinite" decel="100000" fill="hold" grpId="0" nodeType="withEffect">
                                  <p:stCondLst>
                                    <p:cond delay="0"/>
                                  </p:stCondLst>
                                  <p:childTnLst>
                                    <p:set>
                                      <p:cBhvr>
                                        <p:cTn id="656" dur="1" fill="hold">
                                          <p:stCondLst>
                                            <p:cond delay="0"/>
                                          </p:stCondLst>
                                        </p:cTn>
                                        <p:tgtEl>
                                          <p:spTgt spid="192"/>
                                        </p:tgtEl>
                                        <p:attrNameLst>
                                          <p:attrName>style.visibility</p:attrName>
                                        </p:attrNameLst>
                                      </p:cBhvr>
                                      <p:to>
                                        <p:strVal val="visible"/>
                                      </p:to>
                                    </p:set>
                                    <p:anim calcmode="lin" valueType="num">
                                      <p:cBhvr>
                                        <p:cTn id="657" dur="1000" fill="hold"/>
                                        <p:tgtEl>
                                          <p:spTgt spid="192"/>
                                        </p:tgtEl>
                                        <p:attrNameLst>
                                          <p:attrName>ppt_w</p:attrName>
                                        </p:attrNameLst>
                                      </p:cBhvr>
                                      <p:tavLst>
                                        <p:tav tm="0">
                                          <p:val>
                                            <p:fltVal val="0"/>
                                          </p:val>
                                        </p:tav>
                                        <p:tav tm="100000">
                                          <p:val>
                                            <p:strVal val="#ppt_w"/>
                                          </p:val>
                                        </p:tav>
                                      </p:tavLst>
                                    </p:anim>
                                    <p:anim calcmode="lin" valueType="num">
                                      <p:cBhvr>
                                        <p:cTn id="658" dur="1000" fill="hold"/>
                                        <p:tgtEl>
                                          <p:spTgt spid="192"/>
                                        </p:tgtEl>
                                        <p:attrNameLst>
                                          <p:attrName>ppt_h</p:attrName>
                                        </p:attrNameLst>
                                      </p:cBhvr>
                                      <p:tavLst>
                                        <p:tav tm="0">
                                          <p:val>
                                            <p:fltVal val="0"/>
                                          </p:val>
                                        </p:tav>
                                        <p:tav tm="100000">
                                          <p:val>
                                            <p:strVal val="#ppt_h"/>
                                          </p:val>
                                        </p:tav>
                                      </p:tavLst>
                                    </p:anim>
                                    <p:anim calcmode="lin" valueType="num">
                                      <p:cBhvr>
                                        <p:cTn id="659" dur="1000" fill="hold"/>
                                        <p:tgtEl>
                                          <p:spTgt spid="192"/>
                                        </p:tgtEl>
                                        <p:attrNameLst>
                                          <p:attrName>style.rotation</p:attrName>
                                        </p:attrNameLst>
                                      </p:cBhvr>
                                      <p:tavLst>
                                        <p:tav tm="0">
                                          <p:val>
                                            <p:fltVal val="360"/>
                                          </p:val>
                                        </p:tav>
                                        <p:tav tm="100000">
                                          <p:val>
                                            <p:fltVal val="0"/>
                                          </p:val>
                                        </p:tav>
                                      </p:tavLst>
                                    </p:anim>
                                    <p:animEffect transition="in" filter="fade">
                                      <p:cBhvr>
                                        <p:cTn id="660" dur="1000"/>
                                        <p:tgtEl>
                                          <p:spTgt spid="192"/>
                                        </p:tgtEl>
                                      </p:cBhvr>
                                    </p:animEffect>
                                  </p:childTnLst>
                                </p:cTn>
                              </p:par>
                              <p:par>
                                <p:cTn id="661" presetID="49" presetClass="entr" presetSubtype="0" repeatCount="indefinite" decel="100000" fill="hold" grpId="0" nodeType="withEffect">
                                  <p:stCondLst>
                                    <p:cond delay="200"/>
                                  </p:stCondLst>
                                  <p:childTnLst>
                                    <p:set>
                                      <p:cBhvr>
                                        <p:cTn id="662" dur="1" fill="hold">
                                          <p:stCondLst>
                                            <p:cond delay="0"/>
                                          </p:stCondLst>
                                        </p:cTn>
                                        <p:tgtEl>
                                          <p:spTgt spid="193"/>
                                        </p:tgtEl>
                                        <p:attrNameLst>
                                          <p:attrName>style.visibility</p:attrName>
                                        </p:attrNameLst>
                                      </p:cBhvr>
                                      <p:to>
                                        <p:strVal val="visible"/>
                                      </p:to>
                                    </p:set>
                                    <p:anim calcmode="lin" valueType="num">
                                      <p:cBhvr>
                                        <p:cTn id="663" dur="1000" fill="hold"/>
                                        <p:tgtEl>
                                          <p:spTgt spid="193"/>
                                        </p:tgtEl>
                                        <p:attrNameLst>
                                          <p:attrName>ppt_w</p:attrName>
                                        </p:attrNameLst>
                                      </p:cBhvr>
                                      <p:tavLst>
                                        <p:tav tm="0">
                                          <p:val>
                                            <p:fltVal val="0"/>
                                          </p:val>
                                        </p:tav>
                                        <p:tav tm="100000">
                                          <p:val>
                                            <p:strVal val="#ppt_w"/>
                                          </p:val>
                                        </p:tav>
                                      </p:tavLst>
                                    </p:anim>
                                    <p:anim calcmode="lin" valueType="num">
                                      <p:cBhvr>
                                        <p:cTn id="664" dur="1000" fill="hold"/>
                                        <p:tgtEl>
                                          <p:spTgt spid="193"/>
                                        </p:tgtEl>
                                        <p:attrNameLst>
                                          <p:attrName>ppt_h</p:attrName>
                                        </p:attrNameLst>
                                      </p:cBhvr>
                                      <p:tavLst>
                                        <p:tav tm="0">
                                          <p:val>
                                            <p:fltVal val="0"/>
                                          </p:val>
                                        </p:tav>
                                        <p:tav tm="100000">
                                          <p:val>
                                            <p:strVal val="#ppt_h"/>
                                          </p:val>
                                        </p:tav>
                                      </p:tavLst>
                                    </p:anim>
                                    <p:anim calcmode="lin" valueType="num">
                                      <p:cBhvr>
                                        <p:cTn id="665" dur="1000" fill="hold"/>
                                        <p:tgtEl>
                                          <p:spTgt spid="193"/>
                                        </p:tgtEl>
                                        <p:attrNameLst>
                                          <p:attrName>style.rotation</p:attrName>
                                        </p:attrNameLst>
                                      </p:cBhvr>
                                      <p:tavLst>
                                        <p:tav tm="0">
                                          <p:val>
                                            <p:fltVal val="360"/>
                                          </p:val>
                                        </p:tav>
                                        <p:tav tm="100000">
                                          <p:val>
                                            <p:fltVal val="0"/>
                                          </p:val>
                                        </p:tav>
                                      </p:tavLst>
                                    </p:anim>
                                    <p:animEffect transition="in" filter="fade">
                                      <p:cBhvr>
                                        <p:cTn id="666" dur="1000"/>
                                        <p:tgtEl>
                                          <p:spTgt spid="193"/>
                                        </p:tgtEl>
                                      </p:cBhvr>
                                    </p:animEffect>
                                  </p:childTnLst>
                                </p:cTn>
                              </p:par>
                              <p:par>
                                <p:cTn id="667" presetID="49" presetClass="entr" presetSubtype="0" repeatCount="indefinite" decel="100000" fill="hold" grpId="0" nodeType="withEffect">
                                  <p:stCondLst>
                                    <p:cond delay="0"/>
                                  </p:stCondLst>
                                  <p:childTnLst>
                                    <p:set>
                                      <p:cBhvr>
                                        <p:cTn id="668" dur="1" fill="hold">
                                          <p:stCondLst>
                                            <p:cond delay="0"/>
                                          </p:stCondLst>
                                        </p:cTn>
                                        <p:tgtEl>
                                          <p:spTgt spid="194"/>
                                        </p:tgtEl>
                                        <p:attrNameLst>
                                          <p:attrName>style.visibility</p:attrName>
                                        </p:attrNameLst>
                                      </p:cBhvr>
                                      <p:to>
                                        <p:strVal val="visible"/>
                                      </p:to>
                                    </p:set>
                                    <p:anim calcmode="lin" valueType="num">
                                      <p:cBhvr>
                                        <p:cTn id="669" dur="1000" fill="hold"/>
                                        <p:tgtEl>
                                          <p:spTgt spid="194"/>
                                        </p:tgtEl>
                                        <p:attrNameLst>
                                          <p:attrName>ppt_w</p:attrName>
                                        </p:attrNameLst>
                                      </p:cBhvr>
                                      <p:tavLst>
                                        <p:tav tm="0">
                                          <p:val>
                                            <p:fltVal val="0"/>
                                          </p:val>
                                        </p:tav>
                                        <p:tav tm="100000">
                                          <p:val>
                                            <p:strVal val="#ppt_w"/>
                                          </p:val>
                                        </p:tav>
                                      </p:tavLst>
                                    </p:anim>
                                    <p:anim calcmode="lin" valueType="num">
                                      <p:cBhvr>
                                        <p:cTn id="670" dur="1000" fill="hold"/>
                                        <p:tgtEl>
                                          <p:spTgt spid="194"/>
                                        </p:tgtEl>
                                        <p:attrNameLst>
                                          <p:attrName>ppt_h</p:attrName>
                                        </p:attrNameLst>
                                      </p:cBhvr>
                                      <p:tavLst>
                                        <p:tav tm="0">
                                          <p:val>
                                            <p:fltVal val="0"/>
                                          </p:val>
                                        </p:tav>
                                        <p:tav tm="100000">
                                          <p:val>
                                            <p:strVal val="#ppt_h"/>
                                          </p:val>
                                        </p:tav>
                                      </p:tavLst>
                                    </p:anim>
                                    <p:anim calcmode="lin" valueType="num">
                                      <p:cBhvr>
                                        <p:cTn id="671" dur="1000" fill="hold"/>
                                        <p:tgtEl>
                                          <p:spTgt spid="194"/>
                                        </p:tgtEl>
                                        <p:attrNameLst>
                                          <p:attrName>style.rotation</p:attrName>
                                        </p:attrNameLst>
                                      </p:cBhvr>
                                      <p:tavLst>
                                        <p:tav tm="0">
                                          <p:val>
                                            <p:fltVal val="360"/>
                                          </p:val>
                                        </p:tav>
                                        <p:tav tm="100000">
                                          <p:val>
                                            <p:fltVal val="0"/>
                                          </p:val>
                                        </p:tav>
                                      </p:tavLst>
                                    </p:anim>
                                    <p:animEffect transition="in" filter="fade">
                                      <p:cBhvr>
                                        <p:cTn id="672" dur="1000"/>
                                        <p:tgtEl>
                                          <p:spTgt spid="194"/>
                                        </p:tgtEl>
                                      </p:cBhvr>
                                    </p:animEffect>
                                  </p:childTnLst>
                                </p:cTn>
                              </p:par>
                              <p:par>
                                <p:cTn id="673" presetID="49" presetClass="entr" presetSubtype="0" repeatCount="indefinite" decel="100000" fill="hold" grpId="0" nodeType="withEffect">
                                  <p:stCondLst>
                                    <p:cond delay="200"/>
                                  </p:stCondLst>
                                  <p:childTnLst>
                                    <p:set>
                                      <p:cBhvr>
                                        <p:cTn id="674" dur="1" fill="hold">
                                          <p:stCondLst>
                                            <p:cond delay="0"/>
                                          </p:stCondLst>
                                        </p:cTn>
                                        <p:tgtEl>
                                          <p:spTgt spid="195"/>
                                        </p:tgtEl>
                                        <p:attrNameLst>
                                          <p:attrName>style.visibility</p:attrName>
                                        </p:attrNameLst>
                                      </p:cBhvr>
                                      <p:to>
                                        <p:strVal val="visible"/>
                                      </p:to>
                                    </p:set>
                                    <p:anim calcmode="lin" valueType="num">
                                      <p:cBhvr>
                                        <p:cTn id="675" dur="1000" fill="hold"/>
                                        <p:tgtEl>
                                          <p:spTgt spid="195"/>
                                        </p:tgtEl>
                                        <p:attrNameLst>
                                          <p:attrName>ppt_w</p:attrName>
                                        </p:attrNameLst>
                                      </p:cBhvr>
                                      <p:tavLst>
                                        <p:tav tm="0">
                                          <p:val>
                                            <p:fltVal val="0"/>
                                          </p:val>
                                        </p:tav>
                                        <p:tav tm="100000">
                                          <p:val>
                                            <p:strVal val="#ppt_w"/>
                                          </p:val>
                                        </p:tav>
                                      </p:tavLst>
                                    </p:anim>
                                    <p:anim calcmode="lin" valueType="num">
                                      <p:cBhvr>
                                        <p:cTn id="676" dur="1000" fill="hold"/>
                                        <p:tgtEl>
                                          <p:spTgt spid="195"/>
                                        </p:tgtEl>
                                        <p:attrNameLst>
                                          <p:attrName>ppt_h</p:attrName>
                                        </p:attrNameLst>
                                      </p:cBhvr>
                                      <p:tavLst>
                                        <p:tav tm="0">
                                          <p:val>
                                            <p:fltVal val="0"/>
                                          </p:val>
                                        </p:tav>
                                        <p:tav tm="100000">
                                          <p:val>
                                            <p:strVal val="#ppt_h"/>
                                          </p:val>
                                        </p:tav>
                                      </p:tavLst>
                                    </p:anim>
                                    <p:anim calcmode="lin" valueType="num">
                                      <p:cBhvr>
                                        <p:cTn id="677" dur="1000" fill="hold"/>
                                        <p:tgtEl>
                                          <p:spTgt spid="195"/>
                                        </p:tgtEl>
                                        <p:attrNameLst>
                                          <p:attrName>style.rotation</p:attrName>
                                        </p:attrNameLst>
                                      </p:cBhvr>
                                      <p:tavLst>
                                        <p:tav tm="0">
                                          <p:val>
                                            <p:fltVal val="360"/>
                                          </p:val>
                                        </p:tav>
                                        <p:tav tm="100000">
                                          <p:val>
                                            <p:fltVal val="0"/>
                                          </p:val>
                                        </p:tav>
                                      </p:tavLst>
                                    </p:anim>
                                    <p:animEffect transition="in" filter="fade">
                                      <p:cBhvr>
                                        <p:cTn id="678" dur="1000"/>
                                        <p:tgtEl>
                                          <p:spTgt spid="195"/>
                                        </p:tgtEl>
                                      </p:cBhvr>
                                    </p:animEffect>
                                  </p:childTnLst>
                                </p:cTn>
                              </p:par>
                              <p:par>
                                <p:cTn id="679" presetID="49" presetClass="entr" presetSubtype="0" repeatCount="indefinite" decel="100000" fill="hold" grpId="0" nodeType="withEffect">
                                  <p:stCondLst>
                                    <p:cond delay="0"/>
                                  </p:stCondLst>
                                  <p:childTnLst>
                                    <p:set>
                                      <p:cBhvr>
                                        <p:cTn id="680" dur="1" fill="hold">
                                          <p:stCondLst>
                                            <p:cond delay="0"/>
                                          </p:stCondLst>
                                        </p:cTn>
                                        <p:tgtEl>
                                          <p:spTgt spid="196"/>
                                        </p:tgtEl>
                                        <p:attrNameLst>
                                          <p:attrName>style.visibility</p:attrName>
                                        </p:attrNameLst>
                                      </p:cBhvr>
                                      <p:to>
                                        <p:strVal val="visible"/>
                                      </p:to>
                                    </p:set>
                                    <p:anim calcmode="lin" valueType="num">
                                      <p:cBhvr>
                                        <p:cTn id="681" dur="1000" fill="hold"/>
                                        <p:tgtEl>
                                          <p:spTgt spid="196"/>
                                        </p:tgtEl>
                                        <p:attrNameLst>
                                          <p:attrName>ppt_w</p:attrName>
                                        </p:attrNameLst>
                                      </p:cBhvr>
                                      <p:tavLst>
                                        <p:tav tm="0">
                                          <p:val>
                                            <p:fltVal val="0"/>
                                          </p:val>
                                        </p:tav>
                                        <p:tav tm="100000">
                                          <p:val>
                                            <p:strVal val="#ppt_w"/>
                                          </p:val>
                                        </p:tav>
                                      </p:tavLst>
                                    </p:anim>
                                    <p:anim calcmode="lin" valueType="num">
                                      <p:cBhvr>
                                        <p:cTn id="682" dur="1000" fill="hold"/>
                                        <p:tgtEl>
                                          <p:spTgt spid="196"/>
                                        </p:tgtEl>
                                        <p:attrNameLst>
                                          <p:attrName>ppt_h</p:attrName>
                                        </p:attrNameLst>
                                      </p:cBhvr>
                                      <p:tavLst>
                                        <p:tav tm="0">
                                          <p:val>
                                            <p:fltVal val="0"/>
                                          </p:val>
                                        </p:tav>
                                        <p:tav tm="100000">
                                          <p:val>
                                            <p:strVal val="#ppt_h"/>
                                          </p:val>
                                        </p:tav>
                                      </p:tavLst>
                                    </p:anim>
                                    <p:anim calcmode="lin" valueType="num">
                                      <p:cBhvr>
                                        <p:cTn id="683" dur="1000" fill="hold"/>
                                        <p:tgtEl>
                                          <p:spTgt spid="196"/>
                                        </p:tgtEl>
                                        <p:attrNameLst>
                                          <p:attrName>style.rotation</p:attrName>
                                        </p:attrNameLst>
                                      </p:cBhvr>
                                      <p:tavLst>
                                        <p:tav tm="0">
                                          <p:val>
                                            <p:fltVal val="360"/>
                                          </p:val>
                                        </p:tav>
                                        <p:tav tm="100000">
                                          <p:val>
                                            <p:fltVal val="0"/>
                                          </p:val>
                                        </p:tav>
                                      </p:tavLst>
                                    </p:anim>
                                    <p:animEffect transition="in" filter="fade">
                                      <p:cBhvr>
                                        <p:cTn id="684" dur="1000"/>
                                        <p:tgtEl>
                                          <p:spTgt spid="196"/>
                                        </p:tgtEl>
                                      </p:cBhvr>
                                    </p:animEffect>
                                  </p:childTnLst>
                                </p:cTn>
                              </p:par>
                              <p:par>
                                <p:cTn id="685" presetID="49" presetClass="entr" presetSubtype="0" repeatCount="indefinite" decel="100000" fill="hold" grpId="0" nodeType="withEffect">
                                  <p:stCondLst>
                                    <p:cond delay="200"/>
                                  </p:stCondLst>
                                  <p:childTnLst>
                                    <p:set>
                                      <p:cBhvr>
                                        <p:cTn id="686" dur="1" fill="hold">
                                          <p:stCondLst>
                                            <p:cond delay="0"/>
                                          </p:stCondLst>
                                        </p:cTn>
                                        <p:tgtEl>
                                          <p:spTgt spid="197"/>
                                        </p:tgtEl>
                                        <p:attrNameLst>
                                          <p:attrName>style.visibility</p:attrName>
                                        </p:attrNameLst>
                                      </p:cBhvr>
                                      <p:to>
                                        <p:strVal val="visible"/>
                                      </p:to>
                                    </p:set>
                                    <p:anim calcmode="lin" valueType="num">
                                      <p:cBhvr>
                                        <p:cTn id="687" dur="1000" fill="hold"/>
                                        <p:tgtEl>
                                          <p:spTgt spid="197"/>
                                        </p:tgtEl>
                                        <p:attrNameLst>
                                          <p:attrName>ppt_w</p:attrName>
                                        </p:attrNameLst>
                                      </p:cBhvr>
                                      <p:tavLst>
                                        <p:tav tm="0">
                                          <p:val>
                                            <p:fltVal val="0"/>
                                          </p:val>
                                        </p:tav>
                                        <p:tav tm="100000">
                                          <p:val>
                                            <p:strVal val="#ppt_w"/>
                                          </p:val>
                                        </p:tav>
                                      </p:tavLst>
                                    </p:anim>
                                    <p:anim calcmode="lin" valueType="num">
                                      <p:cBhvr>
                                        <p:cTn id="688" dur="1000" fill="hold"/>
                                        <p:tgtEl>
                                          <p:spTgt spid="197"/>
                                        </p:tgtEl>
                                        <p:attrNameLst>
                                          <p:attrName>ppt_h</p:attrName>
                                        </p:attrNameLst>
                                      </p:cBhvr>
                                      <p:tavLst>
                                        <p:tav tm="0">
                                          <p:val>
                                            <p:fltVal val="0"/>
                                          </p:val>
                                        </p:tav>
                                        <p:tav tm="100000">
                                          <p:val>
                                            <p:strVal val="#ppt_h"/>
                                          </p:val>
                                        </p:tav>
                                      </p:tavLst>
                                    </p:anim>
                                    <p:anim calcmode="lin" valueType="num">
                                      <p:cBhvr>
                                        <p:cTn id="689" dur="1000" fill="hold"/>
                                        <p:tgtEl>
                                          <p:spTgt spid="197"/>
                                        </p:tgtEl>
                                        <p:attrNameLst>
                                          <p:attrName>style.rotation</p:attrName>
                                        </p:attrNameLst>
                                      </p:cBhvr>
                                      <p:tavLst>
                                        <p:tav tm="0">
                                          <p:val>
                                            <p:fltVal val="360"/>
                                          </p:val>
                                        </p:tav>
                                        <p:tav tm="100000">
                                          <p:val>
                                            <p:fltVal val="0"/>
                                          </p:val>
                                        </p:tav>
                                      </p:tavLst>
                                    </p:anim>
                                    <p:animEffect transition="in" filter="fade">
                                      <p:cBhvr>
                                        <p:cTn id="690" dur="1000"/>
                                        <p:tgtEl>
                                          <p:spTgt spid="197"/>
                                        </p:tgtEl>
                                      </p:cBhvr>
                                    </p:animEffect>
                                  </p:childTnLst>
                                </p:cTn>
                              </p:par>
                              <p:par>
                                <p:cTn id="691" presetID="49" presetClass="entr" presetSubtype="0" repeatCount="indefinite" decel="100000" fill="hold" grpId="0" nodeType="withEffect">
                                  <p:stCondLst>
                                    <p:cond delay="200"/>
                                  </p:stCondLst>
                                  <p:childTnLst>
                                    <p:set>
                                      <p:cBhvr>
                                        <p:cTn id="692" dur="1" fill="hold">
                                          <p:stCondLst>
                                            <p:cond delay="0"/>
                                          </p:stCondLst>
                                        </p:cTn>
                                        <p:tgtEl>
                                          <p:spTgt spid="198"/>
                                        </p:tgtEl>
                                        <p:attrNameLst>
                                          <p:attrName>style.visibility</p:attrName>
                                        </p:attrNameLst>
                                      </p:cBhvr>
                                      <p:to>
                                        <p:strVal val="visible"/>
                                      </p:to>
                                    </p:set>
                                    <p:anim calcmode="lin" valueType="num">
                                      <p:cBhvr>
                                        <p:cTn id="693" dur="1000" fill="hold"/>
                                        <p:tgtEl>
                                          <p:spTgt spid="198"/>
                                        </p:tgtEl>
                                        <p:attrNameLst>
                                          <p:attrName>ppt_w</p:attrName>
                                        </p:attrNameLst>
                                      </p:cBhvr>
                                      <p:tavLst>
                                        <p:tav tm="0">
                                          <p:val>
                                            <p:fltVal val="0"/>
                                          </p:val>
                                        </p:tav>
                                        <p:tav tm="100000">
                                          <p:val>
                                            <p:strVal val="#ppt_w"/>
                                          </p:val>
                                        </p:tav>
                                      </p:tavLst>
                                    </p:anim>
                                    <p:anim calcmode="lin" valueType="num">
                                      <p:cBhvr>
                                        <p:cTn id="694" dur="1000" fill="hold"/>
                                        <p:tgtEl>
                                          <p:spTgt spid="198"/>
                                        </p:tgtEl>
                                        <p:attrNameLst>
                                          <p:attrName>ppt_h</p:attrName>
                                        </p:attrNameLst>
                                      </p:cBhvr>
                                      <p:tavLst>
                                        <p:tav tm="0">
                                          <p:val>
                                            <p:fltVal val="0"/>
                                          </p:val>
                                        </p:tav>
                                        <p:tav tm="100000">
                                          <p:val>
                                            <p:strVal val="#ppt_h"/>
                                          </p:val>
                                        </p:tav>
                                      </p:tavLst>
                                    </p:anim>
                                    <p:anim calcmode="lin" valueType="num">
                                      <p:cBhvr>
                                        <p:cTn id="695" dur="1000" fill="hold"/>
                                        <p:tgtEl>
                                          <p:spTgt spid="198"/>
                                        </p:tgtEl>
                                        <p:attrNameLst>
                                          <p:attrName>style.rotation</p:attrName>
                                        </p:attrNameLst>
                                      </p:cBhvr>
                                      <p:tavLst>
                                        <p:tav tm="0">
                                          <p:val>
                                            <p:fltVal val="360"/>
                                          </p:val>
                                        </p:tav>
                                        <p:tav tm="100000">
                                          <p:val>
                                            <p:fltVal val="0"/>
                                          </p:val>
                                        </p:tav>
                                      </p:tavLst>
                                    </p:anim>
                                    <p:animEffect transition="in" filter="fade">
                                      <p:cBhvr>
                                        <p:cTn id="696" dur="1000"/>
                                        <p:tgtEl>
                                          <p:spTgt spid="198"/>
                                        </p:tgtEl>
                                      </p:cBhvr>
                                    </p:animEffect>
                                  </p:childTnLst>
                                </p:cTn>
                              </p:par>
                              <p:par>
                                <p:cTn id="697" presetID="49" presetClass="entr" presetSubtype="0" repeatCount="indefinite" decel="100000" fill="hold" grpId="0" nodeType="withEffect">
                                  <p:stCondLst>
                                    <p:cond delay="200"/>
                                  </p:stCondLst>
                                  <p:childTnLst>
                                    <p:set>
                                      <p:cBhvr>
                                        <p:cTn id="698" dur="1" fill="hold">
                                          <p:stCondLst>
                                            <p:cond delay="0"/>
                                          </p:stCondLst>
                                        </p:cTn>
                                        <p:tgtEl>
                                          <p:spTgt spid="199"/>
                                        </p:tgtEl>
                                        <p:attrNameLst>
                                          <p:attrName>style.visibility</p:attrName>
                                        </p:attrNameLst>
                                      </p:cBhvr>
                                      <p:to>
                                        <p:strVal val="visible"/>
                                      </p:to>
                                    </p:set>
                                    <p:anim calcmode="lin" valueType="num">
                                      <p:cBhvr>
                                        <p:cTn id="699" dur="1000" fill="hold"/>
                                        <p:tgtEl>
                                          <p:spTgt spid="199"/>
                                        </p:tgtEl>
                                        <p:attrNameLst>
                                          <p:attrName>ppt_w</p:attrName>
                                        </p:attrNameLst>
                                      </p:cBhvr>
                                      <p:tavLst>
                                        <p:tav tm="0">
                                          <p:val>
                                            <p:fltVal val="0"/>
                                          </p:val>
                                        </p:tav>
                                        <p:tav tm="100000">
                                          <p:val>
                                            <p:strVal val="#ppt_w"/>
                                          </p:val>
                                        </p:tav>
                                      </p:tavLst>
                                    </p:anim>
                                    <p:anim calcmode="lin" valueType="num">
                                      <p:cBhvr>
                                        <p:cTn id="700" dur="1000" fill="hold"/>
                                        <p:tgtEl>
                                          <p:spTgt spid="199"/>
                                        </p:tgtEl>
                                        <p:attrNameLst>
                                          <p:attrName>ppt_h</p:attrName>
                                        </p:attrNameLst>
                                      </p:cBhvr>
                                      <p:tavLst>
                                        <p:tav tm="0">
                                          <p:val>
                                            <p:fltVal val="0"/>
                                          </p:val>
                                        </p:tav>
                                        <p:tav tm="100000">
                                          <p:val>
                                            <p:strVal val="#ppt_h"/>
                                          </p:val>
                                        </p:tav>
                                      </p:tavLst>
                                    </p:anim>
                                    <p:anim calcmode="lin" valueType="num">
                                      <p:cBhvr>
                                        <p:cTn id="701" dur="1000" fill="hold"/>
                                        <p:tgtEl>
                                          <p:spTgt spid="199"/>
                                        </p:tgtEl>
                                        <p:attrNameLst>
                                          <p:attrName>style.rotation</p:attrName>
                                        </p:attrNameLst>
                                      </p:cBhvr>
                                      <p:tavLst>
                                        <p:tav tm="0">
                                          <p:val>
                                            <p:fltVal val="360"/>
                                          </p:val>
                                        </p:tav>
                                        <p:tav tm="100000">
                                          <p:val>
                                            <p:fltVal val="0"/>
                                          </p:val>
                                        </p:tav>
                                      </p:tavLst>
                                    </p:anim>
                                    <p:animEffect transition="in" filter="fade">
                                      <p:cBhvr>
                                        <p:cTn id="702" dur="1000"/>
                                        <p:tgtEl>
                                          <p:spTgt spid="199"/>
                                        </p:tgtEl>
                                      </p:cBhvr>
                                    </p:animEffect>
                                  </p:childTnLst>
                                </p:cTn>
                              </p:par>
                              <p:par>
                                <p:cTn id="703" presetID="49" presetClass="entr" presetSubtype="0" repeatCount="indefinite" decel="100000" fill="hold" grpId="0" nodeType="withEffect">
                                  <p:stCondLst>
                                    <p:cond delay="0"/>
                                  </p:stCondLst>
                                  <p:childTnLst>
                                    <p:set>
                                      <p:cBhvr>
                                        <p:cTn id="704" dur="1" fill="hold">
                                          <p:stCondLst>
                                            <p:cond delay="0"/>
                                          </p:stCondLst>
                                        </p:cTn>
                                        <p:tgtEl>
                                          <p:spTgt spid="200"/>
                                        </p:tgtEl>
                                        <p:attrNameLst>
                                          <p:attrName>style.visibility</p:attrName>
                                        </p:attrNameLst>
                                      </p:cBhvr>
                                      <p:to>
                                        <p:strVal val="visible"/>
                                      </p:to>
                                    </p:set>
                                    <p:anim calcmode="lin" valueType="num">
                                      <p:cBhvr>
                                        <p:cTn id="705" dur="1000" fill="hold"/>
                                        <p:tgtEl>
                                          <p:spTgt spid="200"/>
                                        </p:tgtEl>
                                        <p:attrNameLst>
                                          <p:attrName>ppt_w</p:attrName>
                                        </p:attrNameLst>
                                      </p:cBhvr>
                                      <p:tavLst>
                                        <p:tav tm="0">
                                          <p:val>
                                            <p:fltVal val="0"/>
                                          </p:val>
                                        </p:tav>
                                        <p:tav tm="100000">
                                          <p:val>
                                            <p:strVal val="#ppt_w"/>
                                          </p:val>
                                        </p:tav>
                                      </p:tavLst>
                                    </p:anim>
                                    <p:anim calcmode="lin" valueType="num">
                                      <p:cBhvr>
                                        <p:cTn id="706" dur="1000" fill="hold"/>
                                        <p:tgtEl>
                                          <p:spTgt spid="200"/>
                                        </p:tgtEl>
                                        <p:attrNameLst>
                                          <p:attrName>ppt_h</p:attrName>
                                        </p:attrNameLst>
                                      </p:cBhvr>
                                      <p:tavLst>
                                        <p:tav tm="0">
                                          <p:val>
                                            <p:fltVal val="0"/>
                                          </p:val>
                                        </p:tav>
                                        <p:tav tm="100000">
                                          <p:val>
                                            <p:strVal val="#ppt_h"/>
                                          </p:val>
                                        </p:tav>
                                      </p:tavLst>
                                    </p:anim>
                                    <p:anim calcmode="lin" valueType="num">
                                      <p:cBhvr>
                                        <p:cTn id="707" dur="1000" fill="hold"/>
                                        <p:tgtEl>
                                          <p:spTgt spid="200"/>
                                        </p:tgtEl>
                                        <p:attrNameLst>
                                          <p:attrName>style.rotation</p:attrName>
                                        </p:attrNameLst>
                                      </p:cBhvr>
                                      <p:tavLst>
                                        <p:tav tm="0">
                                          <p:val>
                                            <p:fltVal val="360"/>
                                          </p:val>
                                        </p:tav>
                                        <p:tav tm="100000">
                                          <p:val>
                                            <p:fltVal val="0"/>
                                          </p:val>
                                        </p:tav>
                                      </p:tavLst>
                                    </p:anim>
                                    <p:animEffect transition="in" filter="fade">
                                      <p:cBhvr>
                                        <p:cTn id="708" dur="1000"/>
                                        <p:tgtEl>
                                          <p:spTgt spid="200"/>
                                        </p:tgtEl>
                                      </p:cBhvr>
                                    </p:animEffect>
                                  </p:childTnLst>
                                </p:cTn>
                              </p:par>
                              <p:par>
                                <p:cTn id="709" presetID="49" presetClass="entr" presetSubtype="0" repeatCount="indefinite" decel="100000" fill="hold" grpId="0" nodeType="withEffect">
                                  <p:stCondLst>
                                    <p:cond delay="200"/>
                                  </p:stCondLst>
                                  <p:childTnLst>
                                    <p:set>
                                      <p:cBhvr>
                                        <p:cTn id="710" dur="1" fill="hold">
                                          <p:stCondLst>
                                            <p:cond delay="0"/>
                                          </p:stCondLst>
                                        </p:cTn>
                                        <p:tgtEl>
                                          <p:spTgt spid="201"/>
                                        </p:tgtEl>
                                        <p:attrNameLst>
                                          <p:attrName>style.visibility</p:attrName>
                                        </p:attrNameLst>
                                      </p:cBhvr>
                                      <p:to>
                                        <p:strVal val="visible"/>
                                      </p:to>
                                    </p:set>
                                    <p:anim calcmode="lin" valueType="num">
                                      <p:cBhvr>
                                        <p:cTn id="711" dur="1000" fill="hold"/>
                                        <p:tgtEl>
                                          <p:spTgt spid="201"/>
                                        </p:tgtEl>
                                        <p:attrNameLst>
                                          <p:attrName>ppt_w</p:attrName>
                                        </p:attrNameLst>
                                      </p:cBhvr>
                                      <p:tavLst>
                                        <p:tav tm="0">
                                          <p:val>
                                            <p:fltVal val="0"/>
                                          </p:val>
                                        </p:tav>
                                        <p:tav tm="100000">
                                          <p:val>
                                            <p:strVal val="#ppt_w"/>
                                          </p:val>
                                        </p:tav>
                                      </p:tavLst>
                                    </p:anim>
                                    <p:anim calcmode="lin" valueType="num">
                                      <p:cBhvr>
                                        <p:cTn id="712" dur="1000" fill="hold"/>
                                        <p:tgtEl>
                                          <p:spTgt spid="201"/>
                                        </p:tgtEl>
                                        <p:attrNameLst>
                                          <p:attrName>ppt_h</p:attrName>
                                        </p:attrNameLst>
                                      </p:cBhvr>
                                      <p:tavLst>
                                        <p:tav tm="0">
                                          <p:val>
                                            <p:fltVal val="0"/>
                                          </p:val>
                                        </p:tav>
                                        <p:tav tm="100000">
                                          <p:val>
                                            <p:strVal val="#ppt_h"/>
                                          </p:val>
                                        </p:tav>
                                      </p:tavLst>
                                    </p:anim>
                                    <p:anim calcmode="lin" valueType="num">
                                      <p:cBhvr>
                                        <p:cTn id="713" dur="1000" fill="hold"/>
                                        <p:tgtEl>
                                          <p:spTgt spid="201"/>
                                        </p:tgtEl>
                                        <p:attrNameLst>
                                          <p:attrName>style.rotation</p:attrName>
                                        </p:attrNameLst>
                                      </p:cBhvr>
                                      <p:tavLst>
                                        <p:tav tm="0">
                                          <p:val>
                                            <p:fltVal val="360"/>
                                          </p:val>
                                        </p:tav>
                                        <p:tav tm="100000">
                                          <p:val>
                                            <p:fltVal val="0"/>
                                          </p:val>
                                        </p:tav>
                                      </p:tavLst>
                                    </p:anim>
                                    <p:animEffect transition="in" filter="fade">
                                      <p:cBhvr>
                                        <p:cTn id="714" dur="1000"/>
                                        <p:tgtEl>
                                          <p:spTgt spid="201"/>
                                        </p:tgtEl>
                                      </p:cBhvr>
                                    </p:animEffect>
                                  </p:childTnLst>
                                </p:cTn>
                              </p:par>
                              <p:par>
                                <p:cTn id="715" presetID="49" presetClass="entr" presetSubtype="0" repeatCount="indefinite" decel="100000" fill="hold" grpId="0" nodeType="withEffect">
                                  <p:stCondLst>
                                    <p:cond delay="200"/>
                                  </p:stCondLst>
                                  <p:childTnLst>
                                    <p:set>
                                      <p:cBhvr>
                                        <p:cTn id="716" dur="1" fill="hold">
                                          <p:stCondLst>
                                            <p:cond delay="0"/>
                                          </p:stCondLst>
                                        </p:cTn>
                                        <p:tgtEl>
                                          <p:spTgt spid="202"/>
                                        </p:tgtEl>
                                        <p:attrNameLst>
                                          <p:attrName>style.visibility</p:attrName>
                                        </p:attrNameLst>
                                      </p:cBhvr>
                                      <p:to>
                                        <p:strVal val="visible"/>
                                      </p:to>
                                    </p:set>
                                    <p:anim calcmode="lin" valueType="num">
                                      <p:cBhvr>
                                        <p:cTn id="717" dur="1000" fill="hold"/>
                                        <p:tgtEl>
                                          <p:spTgt spid="202"/>
                                        </p:tgtEl>
                                        <p:attrNameLst>
                                          <p:attrName>ppt_w</p:attrName>
                                        </p:attrNameLst>
                                      </p:cBhvr>
                                      <p:tavLst>
                                        <p:tav tm="0">
                                          <p:val>
                                            <p:fltVal val="0"/>
                                          </p:val>
                                        </p:tav>
                                        <p:tav tm="100000">
                                          <p:val>
                                            <p:strVal val="#ppt_w"/>
                                          </p:val>
                                        </p:tav>
                                      </p:tavLst>
                                    </p:anim>
                                    <p:anim calcmode="lin" valueType="num">
                                      <p:cBhvr>
                                        <p:cTn id="718" dur="1000" fill="hold"/>
                                        <p:tgtEl>
                                          <p:spTgt spid="202"/>
                                        </p:tgtEl>
                                        <p:attrNameLst>
                                          <p:attrName>ppt_h</p:attrName>
                                        </p:attrNameLst>
                                      </p:cBhvr>
                                      <p:tavLst>
                                        <p:tav tm="0">
                                          <p:val>
                                            <p:fltVal val="0"/>
                                          </p:val>
                                        </p:tav>
                                        <p:tav tm="100000">
                                          <p:val>
                                            <p:strVal val="#ppt_h"/>
                                          </p:val>
                                        </p:tav>
                                      </p:tavLst>
                                    </p:anim>
                                    <p:anim calcmode="lin" valueType="num">
                                      <p:cBhvr>
                                        <p:cTn id="719" dur="1000" fill="hold"/>
                                        <p:tgtEl>
                                          <p:spTgt spid="202"/>
                                        </p:tgtEl>
                                        <p:attrNameLst>
                                          <p:attrName>style.rotation</p:attrName>
                                        </p:attrNameLst>
                                      </p:cBhvr>
                                      <p:tavLst>
                                        <p:tav tm="0">
                                          <p:val>
                                            <p:fltVal val="360"/>
                                          </p:val>
                                        </p:tav>
                                        <p:tav tm="100000">
                                          <p:val>
                                            <p:fltVal val="0"/>
                                          </p:val>
                                        </p:tav>
                                      </p:tavLst>
                                    </p:anim>
                                    <p:animEffect transition="in" filter="fade">
                                      <p:cBhvr>
                                        <p:cTn id="720" dur="1000"/>
                                        <p:tgtEl>
                                          <p:spTgt spid="202"/>
                                        </p:tgtEl>
                                      </p:cBhvr>
                                    </p:animEffect>
                                  </p:childTnLst>
                                </p:cTn>
                              </p:par>
                              <p:par>
                                <p:cTn id="721" presetID="49" presetClass="entr" presetSubtype="0" repeatCount="indefinite" decel="100000" fill="hold" grpId="0" nodeType="withEffect">
                                  <p:stCondLst>
                                    <p:cond delay="0"/>
                                  </p:stCondLst>
                                  <p:childTnLst>
                                    <p:set>
                                      <p:cBhvr>
                                        <p:cTn id="722" dur="1" fill="hold">
                                          <p:stCondLst>
                                            <p:cond delay="0"/>
                                          </p:stCondLst>
                                        </p:cTn>
                                        <p:tgtEl>
                                          <p:spTgt spid="203"/>
                                        </p:tgtEl>
                                        <p:attrNameLst>
                                          <p:attrName>style.visibility</p:attrName>
                                        </p:attrNameLst>
                                      </p:cBhvr>
                                      <p:to>
                                        <p:strVal val="visible"/>
                                      </p:to>
                                    </p:set>
                                    <p:anim calcmode="lin" valueType="num">
                                      <p:cBhvr>
                                        <p:cTn id="723" dur="1000" fill="hold"/>
                                        <p:tgtEl>
                                          <p:spTgt spid="203"/>
                                        </p:tgtEl>
                                        <p:attrNameLst>
                                          <p:attrName>ppt_w</p:attrName>
                                        </p:attrNameLst>
                                      </p:cBhvr>
                                      <p:tavLst>
                                        <p:tav tm="0">
                                          <p:val>
                                            <p:fltVal val="0"/>
                                          </p:val>
                                        </p:tav>
                                        <p:tav tm="100000">
                                          <p:val>
                                            <p:strVal val="#ppt_w"/>
                                          </p:val>
                                        </p:tav>
                                      </p:tavLst>
                                    </p:anim>
                                    <p:anim calcmode="lin" valueType="num">
                                      <p:cBhvr>
                                        <p:cTn id="724" dur="1000" fill="hold"/>
                                        <p:tgtEl>
                                          <p:spTgt spid="203"/>
                                        </p:tgtEl>
                                        <p:attrNameLst>
                                          <p:attrName>ppt_h</p:attrName>
                                        </p:attrNameLst>
                                      </p:cBhvr>
                                      <p:tavLst>
                                        <p:tav tm="0">
                                          <p:val>
                                            <p:fltVal val="0"/>
                                          </p:val>
                                        </p:tav>
                                        <p:tav tm="100000">
                                          <p:val>
                                            <p:strVal val="#ppt_h"/>
                                          </p:val>
                                        </p:tav>
                                      </p:tavLst>
                                    </p:anim>
                                    <p:anim calcmode="lin" valueType="num">
                                      <p:cBhvr>
                                        <p:cTn id="725" dur="1000" fill="hold"/>
                                        <p:tgtEl>
                                          <p:spTgt spid="203"/>
                                        </p:tgtEl>
                                        <p:attrNameLst>
                                          <p:attrName>style.rotation</p:attrName>
                                        </p:attrNameLst>
                                      </p:cBhvr>
                                      <p:tavLst>
                                        <p:tav tm="0">
                                          <p:val>
                                            <p:fltVal val="360"/>
                                          </p:val>
                                        </p:tav>
                                        <p:tav tm="100000">
                                          <p:val>
                                            <p:fltVal val="0"/>
                                          </p:val>
                                        </p:tav>
                                      </p:tavLst>
                                    </p:anim>
                                    <p:animEffect transition="in" filter="fade">
                                      <p:cBhvr>
                                        <p:cTn id="726" dur="1000"/>
                                        <p:tgtEl>
                                          <p:spTgt spid="203"/>
                                        </p:tgtEl>
                                      </p:cBhvr>
                                    </p:animEffect>
                                  </p:childTnLst>
                                </p:cTn>
                              </p:par>
                              <p:par>
                                <p:cTn id="727" presetID="49" presetClass="entr" presetSubtype="0" repeatCount="indefinite" decel="100000" fill="hold" grpId="0" nodeType="withEffect">
                                  <p:stCondLst>
                                    <p:cond delay="200"/>
                                  </p:stCondLst>
                                  <p:childTnLst>
                                    <p:set>
                                      <p:cBhvr>
                                        <p:cTn id="728" dur="1" fill="hold">
                                          <p:stCondLst>
                                            <p:cond delay="0"/>
                                          </p:stCondLst>
                                        </p:cTn>
                                        <p:tgtEl>
                                          <p:spTgt spid="204"/>
                                        </p:tgtEl>
                                        <p:attrNameLst>
                                          <p:attrName>style.visibility</p:attrName>
                                        </p:attrNameLst>
                                      </p:cBhvr>
                                      <p:to>
                                        <p:strVal val="visible"/>
                                      </p:to>
                                    </p:set>
                                    <p:anim calcmode="lin" valueType="num">
                                      <p:cBhvr>
                                        <p:cTn id="729" dur="1000" fill="hold"/>
                                        <p:tgtEl>
                                          <p:spTgt spid="204"/>
                                        </p:tgtEl>
                                        <p:attrNameLst>
                                          <p:attrName>ppt_w</p:attrName>
                                        </p:attrNameLst>
                                      </p:cBhvr>
                                      <p:tavLst>
                                        <p:tav tm="0">
                                          <p:val>
                                            <p:fltVal val="0"/>
                                          </p:val>
                                        </p:tav>
                                        <p:tav tm="100000">
                                          <p:val>
                                            <p:strVal val="#ppt_w"/>
                                          </p:val>
                                        </p:tav>
                                      </p:tavLst>
                                    </p:anim>
                                    <p:anim calcmode="lin" valueType="num">
                                      <p:cBhvr>
                                        <p:cTn id="730" dur="1000" fill="hold"/>
                                        <p:tgtEl>
                                          <p:spTgt spid="204"/>
                                        </p:tgtEl>
                                        <p:attrNameLst>
                                          <p:attrName>ppt_h</p:attrName>
                                        </p:attrNameLst>
                                      </p:cBhvr>
                                      <p:tavLst>
                                        <p:tav tm="0">
                                          <p:val>
                                            <p:fltVal val="0"/>
                                          </p:val>
                                        </p:tav>
                                        <p:tav tm="100000">
                                          <p:val>
                                            <p:strVal val="#ppt_h"/>
                                          </p:val>
                                        </p:tav>
                                      </p:tavLst>
                                    </p:anim>
                                    <p:anim calcmode="lin" valueType="num">
                                      <p:cBhvr>
                                        <p:cTn id="731" dur="1000" fill="hold"/>
                                        <p:tgtEl>
                                          <p:spTgt spid="204"/>
                                        </p:tgtEl>
                                        <p:attrNameLst>
                                          <p:attrName>style.rotation</p:attrName>
                                        </p:attrNameLst>
                                      </p:cBhvr>
                                      <p:tavLst>
                                        <p:tav tm="0">
                                          <p:val>
                                            <p:fltVal val="360"/>
                                          </p:val>
                                        </p:tav>
                                        <p:tav tm="100000">
                                          <p:val>
                                            <p:fltVal val="0"/>
                                          </p:val>
                                        </p:tav>
                                      </p:tavLst>
                                    </p:anim>
                                    <p:animEffect transition="in" filter="fade">
                                      <p:cBhvr>
                                        <p:cTn id="732" dur="1000"/>
                                        <p:tgtEl>
                                          <p:spTgt spid="204"/>
                                        </p:tgtEl>
                                      </p:cBhvr>
                                    </p:animEffect>
                                  </p:childTnLst>
                                </p:cTn>
                              </p:par>
                              <p:par>
                                <p:cTn id="733" presetID="49" presetClass="entr" presetSubtype="0" repeatCount="indefinite" decel="100000" fill="hold" grpId="0" nodeType="withEffect">
                                  <p:stCondLst>
                                    <p:cond delay="0"/>
                                  </p:stCondLst>
                                  <p:childTnLst>
                                    <p:set>
                                      <p:cBhvr>
                                        <p:cTn id="734" dur="1" fill="hold">
                                          <p:stCondLst>
                                            <p:cond delay="0"/>
                                          </p:stCondLst>
                                        </p:cTn>
                                        <p:tgtEl>
                                          <p:spTgt spid="205"/>
                                        </p:tgtEl>
                                        <p:attrNameLst>
                                          <p:attrName>style.visibility</p:attrName>
                                        </p:attrNameLst>
                                      </p:cBhvr>
                                      <p:to>
                                        <p:strVal val="visible"/>
                                      </p:to>
                                    </p:set>
                                    <p:anim calcmode="lin" valueType="num">
                                      <p:cBhvr>
                                        <p:cTn id="735" dur="1000" fill="hold"/>
                                        <p:tgtEl>
                                          <p:spTgt spid="205"/>
                                        </p:tgtEl>
                                        <p:attrNameLst>
                                          <p:attrName>ppt_w</p:attrName>
                                        </p:attrNameLst>
                                      </p:cBhvr>
                                      <p:tavLst>
                                        <p:tav tm="0">
                                          <p:val>
                                            <p:fltVal val="0"/>
                                          </p:val>
                                        </p:tav>
                                        <p:tav tm="100000">
                                          <p:val>
                                            <p:strVal val="#ppt_w"/>
                                          </p:val>
                                        </p:tav>
                                      </p:tavLst>
                                    </p:anim>
                                    <p:anim calcmode="lin" valueType="num">
                                      <p:cBhvr>
                                        <p:cTn id="736" dur="1000" fill="hold"/>
                                        <p:tgtEl>
                                          <p:spTgt spid="205"/>
                                        </p:tgtEl>
                                        <p:attrNameLst>
                                          <p:attrName>ppt_h</p:attrName>
                                        </p:attrNameLst>
                                      </p:cBhvr>
                                      <p:tavLst>
                                        <p:tav tm="0">
                                          <p:val>
                                            <p:fltVal val="0"/>
                                          </p:val>
                                        </p:tav>
                                        <p:tav tm="100000">
                                          <p:val>
                                            <p:strVal val="#ppt_h"/>
                                          </p:val>
                                        </p:tav>
                                      </p:tavLst>
                                    </p:anim>
                                    <p:anim calcmode="lin" valueType="num">
                                      <p:cBhvr>
                                        <p:cTn id="737" dur="1000" fill="hold"/>
                                        <p:tgtEl>
                                          <p:spTgt spid="205"/>
                                        </p:tgtEl>
                                        <p:attrNameLst>
                                          <p:attrName>style.rotation</p:attrName>
                                        </p:attrNameLst>
                                      </p:cBhvr>
                                      <p:tavLst>
                                        <p:tav tm="0">
                                          <p:val>
                                            <p:fltVal val="360"/>
                                          </p:val>
                                        </p:tav>
                                        <p:tav tm="100000">
                                          <p:val>
                                            <p:fltVal val="0"/>
                                          </p:val>
                                        </p:tav>
                                      </p:tavLst>
                                    </p:anim>
                                    <p:animEffect transition="in" filter="fade">
                                      <p:cBhvr>
                                        <p:cTn id="738" dur="1000"/>
                                        <p:tgtEl>
                                          <p:spTgt spid="205"/>
                                        </p:tgtEl>
                                      </p:cBhvr>
                                    </p:animEffect>
                                  </p:childTnLst>
                                </p:cTn>
                              </p:par>
                              <p:par>
                                <p:cTn id="739" presetID="49" presetClass="entr" presetSubtype="0" repeatCount="indefinite" decel="100000" fill="hold" grpId="0" nodeType="withEffect">
                                  <p:stCondLst>
                                    <p:cond delay="200"/>
                                  </p:stCondLst>
                                  <p:childTnLst>
                                    <p:set>
                                      <p:cBhvr>
                                        <p:cTn id="740" dur="1" fill="hold">
                                          <p:stCondLst>
                                            <p:cond delay="0"/>
                                          </p:stCondLst>
                                        </p:cTn>
                                        <p:tgtEl>
                                          <p:spTgt spid="206"/>
                                        </p:tgtEl>
                                        <p:attrNameLst>
                                          <p:attrName>style.visibility</p:attrName>
                                        </p:attrNameLst>
                                      </p:cBhvr>
                                      <p:to>
                                        <p:strVal val="visible"/>
                                      </p:to>
                                    </p:set>
                                    <p:anim calcmode="lin" valueType="num">
                                      <p:cBhvr>
                                        <p:cTn id="741" dur="1000" fill="hold"/>
                                        <p:tgtEl>
                                          <p:spTgt spid="206"/>
                                        </p:tgtEl>
                                        <p:attrNameLst>
                                          <p:attrName>ppt_w</p:attrName>
                                        </p:attrNameLst>
                                      </p:cBhvr>
                                      <p:tavLst>
                                        <p:tav tm="0">
                                          <p:val>
                                            <p:fltVal val="0"/>
                                          </p:val>
                                        </p:tav>
                                        <p:tav tm="100000">
                                          <p:val>
                                            <p:strVal val="#ppt_w"/>
                                          </p:val>
                                        </p:tav>
                                      </p:tavLst>
                                    </p:anim>
                                    <p:anim calcmode="lin" valueType="num">
                                      <p:cBhvr>
                                        <p:cTn id="742" dur="1000" fill="hold"/>
                                        <p:tgtEl>
                                          <p:spTgt spid="206"/>
                                        </p:tgtEl>
                                        <p:attrNameLst>
                                          <p:attrName>ppt_h</p:attrName>
                                        </p:attrNameLst>
                                      </p:cBhvr>
                                      <p:tavLst>
                                        <p:tav tm="0">
                                          <p:val>
                                            <p:fltVal val="0"/>
                                          </p:val>
                                        </p:tav>
                                        <p:tav tm="100000">
                                          <p:val>
                                            <p:strVal val="#ppt_h"/>
                                          </p:val>
                                        </p:tav>
                                      </p:tavLst>
                                    </p:anim>
                                    <p:anim calcmode="lin" valueType="num">
                                      <p:cBhvr>
                                        <p:cTn id="743" dur="1000" fill="hold"/>
                                        <p:tgtEl>
                                          <p:spTgt spid="206"/>
                                        </p:tgtEl>
                                        <p:attrNameLst>
                                          <p:attrName>style.rotation</p:attrName>
                                        </p:attrNameLst>
                                      </p:cBhvr>
                                      <p:tavLst>
                                        <p:tav tm="0">
                                          <p:val>
                                            <p:fltVal val="360"/>
                                          </p:val>
                                        </p:tav>
                                        <p:tav tm="100000">
                                          <p:val>
                                            <p:fltVal val="0"/>
                                          </p:val>
                                        </p:tav>
                                      </p:tavLst>
                                    </p:anim>
                                    <p:animEffect transition="in" filter="fade">
                                      <p:cBhvr>
                                        <p:cTn id="744" dur="1000"/>
                                        <p:tgtEl>
                                          <p:spTgt spid="206"/>
                                        </p:tgtEl>
                                      </p:cBhvr>
                                    </p:animEffect>
                                  </p:childTnLst>
                                </p:cTn>
                              </p:par>
                              <p:par>
                                <p:cTn id="745" presetID="49" presetClass="entr" presetSubtype="0" repeatCount="indefinite" decel="100000" fill="hold" grpId="0" nodeType="withEffect">
                                  <p:stCondLst>
                                    <p:cond delay="0"/>
                                  </p:stCondLst>
                                  <p:childTnLst>
                                    <p:set>
                                      <p:cBhvr>
                                        <p:cTn id="746" dur="1" fill="hold">
                                          <p:stCondLst>
                                            <p:cond delay="0"/>
                                          </p:stCondLst>
                                        </p:cTn>
                                        <p:tgtEl>
                                          <p:spTgt spid="207"/>
                                        </p:tgtEl>
                                        <p:attrNameLst>
                                          <p:attrName>style.visibility</p:attrName>
                                        </p:attrNameLst>
                                      </p:cBhvr>
                                      <p:to>
                                        <p:strVal val="visible"/>
                                      </p:to>
                                    </p:set>
                                    <p:anim calcmode="lin" valueType="num">
                                      <p:cBhvr>
                                        <p:cTn id="747" dur="1000" fill="hold"/>
                                        <p:tgtEl>
                                          <p:spTgt spid="207"/>
                                        </p:tgtEl>
                                        <p:attrNameLst>
                                          <p:attrName>ppt_w</p:attrName>
                                        </p:attrNameLst>
                                      </p:cBhvr>
                                      <p:tavLst>
                                        <p:tav tm="0">
                                          <p:val>
                                            <p:fltVal val="0"/>
                                          </p:val>
                                        </p:tav>
                                        <p:tav tm="100000">
                                          <p:val>
                                            <p:strVal val="#ppt_w"/>
                                          </p:val>
                                        </p:tav>
                                      </p:tavLst>
                                    </p:anim>
                                    <p:anim calcmode="lin" valueType="num">
                                      <p:cBhvr>
                                        <p:cTn id="748" dur="1000" fill="hold"/>
                                        <p:tgtEl>
                                          <p:spTgt spid="207"/>
                                        </p:tgtEl>
                                        <p:attrNameLst>
                                          <p:attrName>ppt_h</p:attrName>
                                        </p:attrNameLst>
                                      </p:cBhvr>
                                      <p:tavLst>
                                        <p:tav tm="0">
                                          <p:val>
                                            <p:fltVal val="0"/>
                                          </p:val>
                                        </p:tav>
                                        <p:tav tm="100000">
                                          <p:val>
                                            <p:strVal val="#ppt_h"/>
                                          </p:val>
                                        </p:tav>
                                      </p:tavLst>
                                    </p:anim>
                                    <p:anim calcmode="lin" valueType="num">
                                      <p:cBhvr>
                                        <p:cTn id="749" dur="1000" fill="hold"/>
                                        <p:tgtEl>
                                          <p:spTgt spid="207"/>
                                        </p:tgtEl>
                                        <p:attrNameLst>
                                          <p:attrName>style.rotation</p:attrName>
                                        </p:attrNameLst>
                                      </p:cBhvr>
                                      <p:tavLst>
                                        <p:tav tm="0">
                                          <p:val>
                                            <p:fltVal val="360"/>
                                          </p:val>
                                        </p:tav>
                                        <p:tav tm="100000">
                                          <p:val>
                                            <p:fltVal val="0"/>
                                          </p:val>
                                        </p:tav>
                                      </p:tavLst>
                                    </p:anim>
                                    <p:animEffect transition="in" filter="fade">
                                      <p:cBhvr>
                                        <p:cTn id="750" dur="1000"/>
                                        <p:tgtEl>
                                          <p:spTgt spid="207"/>
                                        </p:tgtEl>
                                      </p:cBhvr>
                                    </p:animEffect>
                                  </p:childTnLst>
                                </p:cTn>
                              </p:par>
                              <p:par>
                                <p:cTn id="751" presetID="49" presetClass="entr" presetSubtype="0" repeatCount="indefinite" decel="100000" fill="hold" grpId="0" nodeType="withEffect">
                                  <p:stCondLst>
                                    <p:cond delay="0"/>
                                  </p:stCondLst>
                                  <p:childTnLst>
                                    <p:set>
                                      <p:cBhvr>
                                        <p:cTn id="752" dur="1" fill="hold">
                                          <p:stCondLst>
                                            <p:cond delay="0"/>
                                          </p:stCondLst>
                                        </p:cTn>
                                        <p:tgtEl>
                                          <p:spTgt spid="208"/>
                                        </p:tgtEl>
                                        <p:attrNameLst>
                                          <p:attrName>style.visibility</p:attrName>
                                        </p:attrNameLst>
                                      </p:cBhvr>
                                      <p:to>
                                        <p:strVal val="visible"/>
                                      </p:to>
                                    </p:set>
                                    <p:anim calcmode="lin" valueType="num">
                                      <p:cBhvr>
                                        <p:cTn id="753" dur="1000" fill="hold"/>
                                        <p:tgtEl>
                                          <p:spTgt spid="208"/>
                                        </p:tgtEl>
                                        <p:attrNameLst>
                                          <p:attrName>ppt_w</p:attrName>
                                        </p:attrNameLst>
                                      </p:cBhvr>
                                      <p:tavLst>
                                        <p:tav tm="0">
                                          <p:val>
                                            <p:fltVal val="0"/>
                                          </p:val>
                                        </p:tav>
                                        <p:tav tm="100000">
                                          <p:val>
                                            <p:strVal val="#ppt_w"/>
                                          </p:val>
                                        </p:tav>
                                      </p:tavLst>
                                    </p:anim>
                                    <p:anim calcmode="lin" valueType="num">
                                      <p:cBhvr>
                                        <p:cTn id="754" dur="1000" fill="hold"/>
                                        <p:tgtEl>
                                          <p:spTgt spid="208"/>
                                        </p:tgtEl>
                                        <p:attrNameLst>
                                          <p:attrName>ppt_h</p:attrName>
                                        </p:attrNameLst>
                                      </p:cBhvr>
                                      <p:tavLst>
                                        <p:tav tm="0">
                                          <p:val>
                                            <p:fltVal val="0"/>
                                          </p:val>
                                        </p:tav>
                                        <p:tav tm="100000">
                                          <p:val>
                                            <p:strVal val="#ppt_h"/>
                                          </p:val>
                                        </p:tav>
                                      </p:tavLst>
                                    </p:anim>
                                    <p:anim calcmode="lin" valueType="num">
                                      <p:cBhvr>
                                        <p:cTn id="755" dur="1000" fill="hold"/>
                                        <p:tgtEl>
                                          <p:spTgt spid="208"/>
                                        </p:tgtEl>
                                        <p:attrNameLst>
                                          <p:attrName>style.rotation</p:attrName>
                                        </p:attrNameLst>
                                      </p:cBhvr>
                                      <p:tavLst>
                                        <p:tav tm="0">
                                          <p:val>
                                            <p:fltVal val="360"/>
                                          </p:val>
                                        </p:tav>
                                        <p:tav tm="100000">
                                          <p:val>
                                            <p:fltVal val="0"/>
                                          </p:val>
                                        </p:tav>
                                      </p:tavLst>
                                    </p:anim>
                                    <p:animEffect transition="in" filter="fade">
                                      <p:cBhvr>
                                        <p:cTn id="756"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09" grpId="0"/>
      <p:bldP spid="115" grpId="0"/>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6" name="Plus Sign 215">
            <a:extLst>
              <a:ext uri="{FF2B5EF4-FFF2-40B4-BE49-F238E27FC236}">
                <a16:creationId xmlns:a16="http://schemas.microsoft.com/office/drawing/2014/main" id="{290B0AD0-C772-42A5-83B0-2139361D9C23}"/>
              </a:ext>
            </a:extLst>
          </p:cNvPr>
          <p:cNvSpPr/>
          <p:nvPr/>
        </p:nvSpPr>
        <p:spPr>
          <a:xfrm>
            <a:off x="267797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lus Sign 216">
            <a:extLst>
              <a:ext uri="{FF2B5EF4-FFF2-40B4-BE49-F238E27FC236}">
                <a16:creationId xmlns:a16="http://schemas.microsoft.com/office/drawing/2014/main" id="{C50BF8E0-8385-4B1D-BBA5-B664DA50BAF6}"/>
              </a:ext>
            </a:extLst>
          </p:cNvPr>
          <p:cNvSpPr/>
          <p:nvPr/>
        </p:nvSpPr>
        <p:spPr>
          <a:xfrm>
            <a:off x="361142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Plus Sign 217">
            <a:extLst>
              <a:ext uri="{FF2B5EF4-FFF2-40B4-BE49-F238E27FC236}">
                <a16:creationId xmlns:a16="http://schemas.microsoft.com/office/drawing/2014/main" id="{7F2E03F0-7C08-4C36-B5F5-84C08FA685CE}"/>
              </a:ext>
            </a:extLst>
          </p:cNvPr>
          <p:cNvSpPr/>
          <p:nvPr/>
        </p:nvSpPr>
        <p:spPr>
          <a:xfrm>
            <a:off x="454487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lus Sign 218">
            <a:extLst>
              <a:ext uri="{FF2B5EF4-FFF2-40B4-BE49-F238E27FC236}">
                <a16:creationId xmlns:a16="http://schemas.microsoft.com/office/drawing/2014/main" id="{1FF74724-264C-41E4-9F12-07891034CD39}"/>
              </a:ext>
            </a:extLst>
          </p:cNvPr>
          <p:cNvSpPr/>
          <p:nvPr/>
        </p:nvSpPr>
        <p:spPr>
          <a:xfrm>
            <a:off x="547832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Plus Sign 219">
            <a:extLst>
              <a:ext uri="{FF2B5EF4-FFF2-40B4-BE49-F238E27FC236}">
                <a16:creationId xmlns:a16="http://schemas.microsoft.com/office/drawing/2014/main" id="{A441F913-C9A0-4295-ACDB-5D00D9B6ECE8}"/>
              </a:ext>
            </a:extLst>
          </p:cNvPr>
          <p:cNvSpPr/>
          <p:nvPr/>
        </p:nvSpPr>
        <p:spPr>
          <a:xfrm>
            <a:off x="641177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Plus Sign 220">
            <a:extLst>
              <a:ext uri="{FF2B5EF4-FFF2-40B4-BE49-F238E27FC236}">
                <a16:creationId xmlns:a16="http://schemas.microsoft.com/office/drawing/2014/main" id="{7C48A969-C347-453E-B25D-449C708E3574}"/>
              </a:ext>
            </a:extLst>
          </p:cNvPr>
          <p:cNvSpPr/>
          <p:nvPr/>
        </p:nvSpPr>
        <p:spPr>
          <a:xfrm>
            <a:off x="734522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Plus Sign 221">
            <a:extLst>
              <a:ext uri="{FF2B5EF4-FFF2-40B4-BE49-F238E27FC236}">
                <a16:creationId xmlns:a16="http://schemas.microsoft.com/office/drawing/2014/main" id="{11D7508C-484B-48A4-8AD1-1A9DB7C2EDB9}"/>
              </a:ext>
            </a:extLst>
          </p:cNvPr>
          <p:cNvSpPr/>
          <p:nvPr/>
        </p:nvSpPr>
        <p:spPr>
          <a:xfrm>
            <a:off x="827867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lus Sign 222">
            <a:extLst>
              <a:ext uri="{FF2B5EF4-FFF2-40B4-BE49-F238E27FC236}">
                <a16:creationId xmlns:a16="http://schemas.microsoft.com/office/drawing/2014/main" id="{E39EAC20-22B0-4878-B0DA-05EB6FF50D37}"/>
              </a:ext>
            </a:extLst>
          </p:cNvPr>
          <p:cNvSpPr/>
          <p:nvPr/>
        </p:nvSpPr>
        <p:spPr>
          <a:xfrm>
            <a:off x="921212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lus Sign 223">
            <a:extLst>
              <a:ext uri="{FF2B5EF4-FFF2-40B4-BE49-F238E27FC236}">
                <a16:creationId xmlns:a16="http://schemas.microsoft.com/office/drawing/2014/main" id="{959E7A90-409F-4DE0-B687-4CCCC82D7888}"/>
              </a:ext>
            </a:extLst>
          </p:cNvPr>
          <p:cNvSpPr/>
          <p:nvPr/>
        </p:nvSpPr>
        <p:spPr>
          <a:xfrm>
            <a:off x="1014557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lus Sign 224">
            <a:extLst>
              <a:ext uri="{FF2B5EF4-FFF2-40B4-BE49-F238E27FC236}">
                <a16:creationId xmlns:a16="http://schemas.microsoft.com/office/drawing/2014/main" id="{123D5CC9-54EB-4472-8E2A-C5AFAFBB34F2}"/>
              </a:ext>
            </a:extLst>
          </p:cNvPr>
          <p:cNvSpPr/>
          <p:nvPr/>
        </p:nvSpPr>
        <p:spPr>
          <a:xfrm>
            <a:off x="1744522"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lus Sign 225">
            <a:extLst>
              <a:ext uri="{FF2B5EF4-FFF2-40B4-BE49-F238E27FC236}">
                <a16:creationId xmlns:a16="http://schemas.microsoft.com/office/drawing/2014/main" id="{C460C560-94C2-4B3B-B8DF-9FD3434A2056}"/>
              </a:ext>
            </a:extLst>
          </p:cNvPr>
          <p:cNvSpPr/>
          <p:nvPr/>
        </p:nvSpPr>
        <p:spPr>
          <a:xfrm>
            <a:off x="267797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lus Sign 226">
            <a:extLst>
              <a:ext uri="{FF2B5EF4-FFF2-40B4-BE49-F238E27FC236}">
                <a16:creationId xmlns:a16="http://schemas.microsoft.com/office/drawing/2014/main" id="{4D868401-24CB-41B4-AF94-D86D6697CA9C}"/>
              </a:ext>
            </a:extLst>
          </p:cNvPr>
          <p:cNvSpPr/>
          <p:nvPr/>
        </p:nvSpPr>
        <p:spPr>
          <a:xfrm>
            <a:off x="361142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Plus Sign 227">
            <a:extLst>
              <a:ext uri="{FF2B5EF4-FFF2-40B4-BE49-F238E27FC236}">
                <a16:creationId xmlns:a16="http://schemas.microsoft.com/office/drawing/2014/main" id="{F45B0029-66E7-49D6-8725-0C6032C98FF0}"/>
              </a:ext>
            </a:extLst>
          </p:cNvPr>
          <p:cNvSpPr/>
          <p:nvPr/>
        </p:nvSpPr>
        <p:spPr>
          <a:xfrm>
            <a:off x="454487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Plus Sign 228">
            <a:extLst>
              <a:ext uri="{FF2B5EF4-FFF2-40B4-BE49-F238E27FC236}">
                <a16:creationId xmlns:a16="http://schemas.microsoft.com/office/drawing/2014/main" id="{7885240F-88F5-4279-AE89-30993722344B}"/>
              </a:ext>
            </a:extLst>
          </p:cNvPr>
          <p:cNvSpPr/>
          <p:nvPr/>
        </p:nvSpPr>
        <p:spPr>
          <a:xfrm>
            <a:off x="547832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Plus Sign 229">
            <a:extLst>
              <a:ext uri="{FF2B5EF4-FFF2-40B4-BE49-F238E27FC236}">
                <a16:creationId xmlns:a16="http://schemas.microsoft.com/office/drawing/2014/main" id="{1C9E2178-A5B2-4D24-BC1A-AAF310B10B15}"/>
              </a:ext>
            </a:extLst>
          </p:cNvPr>
          <p:cNvSpPr/>
          <p:nvPr/>
        </p:nvSpPr>
        <p:spPr>
          <a:xfrm>
            <a:off x="641177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lus Sign 230">
            <a:extLst>
              <a:ext uri="{FF2B5EF4-FFF2-40B4-BE49-F238E27FC236}">
                <a16:creationId xmlns:a16="http://schemas.microsoft.com/office/drawing/2014/main" id="{06F07AA0-B57D-4395-8D08-FDC5FBBC652D}"/>
              </a:ext>
            </a:extLst>
          </p:cNvPr>
          <p:cNvSpPr/>
          <p:nvPr/>
        </p:nvSpPr>
        <p:spPr>
          <a:xfrm>
            <a:off x="734522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lus Sign 231">
            <a:extLst>
              <a:ext uri="{FF2B5EF4-FFF2-40B4-BE49-F238E27FC236}">
                <a16:creationId xmlns:a16="http://schemas.microsoft.com/office/drawing/2014/main" id="{9E1BD629-2D2C-44FC-B6E7-0C5945CD6157}"/>
              </a:ext>
            </a:extLst>
          </p:cNvPr>
          <p:cNvSpPr/>
          <p:nvPr/>
        </p:nvSpPr>
        <p:spPr>
          <a:xfrm>
            <a:off x="827867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us Sign 232">
            <a:extLst>
              <a:ext uri="{FF2B5EF4-FFF2-40B4-BE49-F238E27FC236}">
                <a16:creationId xmlns:a16="http://schemas.microsoft.com/office/drawing/2014/main" id="{11F8812A-BBA6-4404-9388-373D34E7460B}"/>
              </a:ext>
            </a:extLst>
          </p:cNvPr>
          <p:cNvSpPr/>
          <p:nvPr/>
        </p:nvSpPr>
        <p:spPr>
          <a:xfrm>
            <a:off x="921212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us Sign 233">
            <a:extLst>
              <a:ext uri="{FF2B5EF4-FFF2-40B4-BE49-F238E27FC236}">
                <a16:creationId xmlns:a16="http://schemas.microsoft.com/office/drawing/2014/main" id="{427BDBDF-F34D-470F-990D-21F55FED5488}"/>
              </a:ext>
            </a:extLst>
          </p:cNvPr>
          <p:cNvSpPr/>
          <p:nvPr/>
        </p:nvSpPr>
        <p:spPr>
          <a:xfrm>
            <a:off x="1014557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lus Sign 234">
            <a:extLst>
              <a:ext uri="{FF2B5EF4-FFF2-40B4-BE49-F238E27FC236}">
                <a16:creationId xmlns:a16="http://schemas.microsoft.com/office/drawing/2014/main" id="{6388081F-1683-4AE4-AB41-EE2BEF36ACD3}"/>
              </a:ext>
            </a:extLst>
          </p:cNvPr>
          <p:cNvSpPr/>
          <p:nvPr/>
        </p:nvSpPr>
        <p:spPr>
          <a:xfrm>
            <a:off x="1744522"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lus Sign 235">
            <a:extLst>
              <a:ext uri="{FF2B5EF4-FFF2-40B4-BE49-F238E27FC236}">
                <a16:creationId xmlns:a16="http://schemas.microsoft.com/office/drawing/2014/main" id="{8325E1CB-5543-457D-8D5F-A88EE8287825}"/>
              </a:ext>
            </a:extLst>
          </p:cNvPr>
          <p:cNvSpPr/>
          <p:nvPr/>
        </p:nvSpPr>
        <p:spPr>
          <a:xfrm>
            <a:off x="267797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lus Sign 236">
            <a:extLst>
              <a:ext uri="{FF2B5EF4-FFF2-40B4-BE49-F238E27FC236}">
                <a16:creationId xmlns:a16="http://schemas.microsoft.com/office/drawing/2014/main" id="{1C77A8D3-696A-419B-9A6E-F54A7F2EF463}"/>
              </a:ext>
            </a:extLst>
          </p:cNvPr>
          <p:cNvSpPr/>
          <p:nvPr/>
        </p:nvSpPr>
        <p:spPr>
          <a:xfrm>
            <a:off x="361142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Plus Sign 237">
            <a:extLst>
              <a:ext uri="{FF2B5EF4-FFF2-40B4-BE49-F238E27FC236}">
                <a16:creationId xmlns:a16="http://schemas.microsoft.com/office/drawing/2014/main" id="{12937B45-A224-4EBC-B7B6-A4940EF7E346}"/>
              </a:ext>
            </a:extLst>
          </p:cNvPr>
          <p:cNvSpPr/>
          <p:nvPr/>
        </p:nvSpPr>
        <p:spPr>
          <a:xfrm>
            <a:off x="454487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Plus Sign 238">
            <a:extLst>
              <a:ext uri="{FF2B5EF4-FFF2-40B4-BE49-F238E27FC236}">
                <a16:creationId xmlns:a16="http://schemas.microsoft.com/office/drawing/2014/main" id="{146EEF37-3B80-45CB-9684-37C210D15D15}"/>
              </a:ext>
            </a:extLst>
          </p:cNvPr>
          <p:cNvSpPr/>
          <p:nvPr/>
        </p:nvSpPr>
        <p:spPr>
          <a:xfrm>
            <a:off x="547832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lus Sign 239">
            <a:extLst>
              <a:ext uri="{FF2B5EF4-FFF2-40B4-BE49-F238E27FC236}">
                <a16:creationId xmlns:a16="http://schemas.microsoft.com/office/drawing/2014/main" id="{EDC0CECF-0B38-40D8-8C24-FC5BBE705752}"/>
              </a:ext>
            </a:extLst>
          </p:cNvPr>
          <p:cNvSpPr/>
          <p:nvPr/>
        </p:nvSpPr>
        <p:spPr>
          <a:xfrm>
            <a:off x="641177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lus Sign 240">
            <a:extLst>
              <a:ext uri="{FF2B5EF4-FFF2-40B4-BE49-F238E27FC236}">
                <a16:creationId xmlns:a16="http://schemas.microsoft.com/office/drawing/2014/main" id="{C77113A4-6CD8-4167-8A3F-BA93ABFD0171}"/>
              </a:ext>
            </a:extLst>
          </p:cNvPr>
          <p:cNvSpPr/>
          <p:nvPr/>
        </p:nvSpPr>
        <p:spPr>
          <a:xfrm>
            <a:off x="734522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lus Sign 241">
            <a:extLst>
              <a:ext uri="{FF2B5EF4-FFF2-40B4-BE49-F238E27FC236}">
                <a16:creationId xmlns:a16="http://schemas.microsoft.com/office/drawing/2014/main" id="{DA9F784C-9987-4542-B239-FE5DA4E7D43D}"/>
              </a:ext>
            </a:extLst>
          </p:cNvPr>
          <p:cNvSpPr/>
          <p:nvPr/>
        </p:nvSpPr>
        <p:spPr>
          <a:xfrm>
            <a:off x="827867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lus Sign 242">
            <a:extLst>
              <a:ext uri="{FF2B5EF4-FFF2-40B4-BE49-F238E27FC236}">
                <a16:creationId xmlns:a16="http://schemas.microsoft.com/office/drawing/2014/main" id="{253D086F-A8D1-4204-9D17-D3D5F91EF666}"/>
              </a:ext>
            </a:extLst>
          </p:cNvPr>
          <p:cNvSpPr/>
          <p:nvPr/>
        </p:nvSpPr>
        <p:spPr>
          <a:xfrm>
            <a:off x="921212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lus Sign 243">
            <a:extLst>
              <a:ext uri="{FF2B5EF4-FFF2-40B4-BE49-F238E27FC236}">
                <a16:creationId xmlns:a16="http://schemas.microsoft.com/office/drawing/2014/main" id="{D27FD6BB-FB6E-467E-B234-5979556BF5DD}"/>
              </a:ext>
            </a:extLst>
          </p:cNvPr>
          <p:cNvSpPr/>
          <p:nvPr/>
        </p:nvSpPr>
        <p:spPr>
          <a:xfrm>
            <a:off x="1014557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Plus Sign 244">
            <a:extLst>
              <a:ext uri="{FF2B5EF4-FFF2-40B4-BE49-F238E27FC236}">
                <a16:creationId xmlns:a16="http://schemas.microsoft.com/office/drawing/2014/main" id="{FC55DADC-7817-444D-832D-DB04C980CF01}"/>
              </a:ext>
            </a:extLst>
          </p:cNvPr>
          <p:cNvSpPr/>
          <p:nvPr/>
        </p:nvSpPr>
        <p:spPr>
          <a:xfrm>
            <a:off x="1744522"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lus Sign 245">
            <a:extLst>
              <a:ext uri="{FF2B5EF4-FFF2-40B4-BE49-F238E27FC236}">
                <a16:creationId xmlns:a16="http://schemas.microsoft.com/office/drawing/2014/main" id="{35514DA9-9504-4D13-8A4B-429D576C350F}"/>
              </a:ext>
            </a:extLst>
          </p:cNvPr>
          <p:cNvSpPr/>
          <p:nvPr/>
        </p:nvSpPr>
        <p:spPr>
          <a:xfrm>
            <a:off x="267797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lus Sign 246">
            <a:extLst>
              <a:ext uri="{FF2B5EF4-FFF2-40B4-BE49-F238E27FC236}">
                <a16:creationId xmlns:a16="http://schemas.microsoft.com/office/drawing/2014/main" id="{32E9D949-EA9F-46D7-A459-87C909DA3E6F}"/>
              </a:ext>
            </a:extLst>
          </p:cNvPr>
          <p:cNvSpPr/>
          <p:nvPr/>
        </p:nvSpPr>
        <p:spPr>
          <a:xfrm>
            <a:off x="361142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lus Sign 247">
            <a:extLst>
              <a:ext uri="{FF2B5EF4-FFF2-40B4-BE49-F238E27FC236}">
                <a16:creationId xmlns:a16="http://schemas.microsoft.com/office/drawing/2014/main" id="{3523EEA1-72BA-4D67-8C7B-0BFB7BE44520}"/>
              </a:ext>
            </a:extLst>
          </p:cNvPr>
          <p:cNvSpPr/>
          <p:nvPr/>
        </p:nvSpPr>
        <p:spPr>
          <a:xfrm>
            <a:off x="454487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lus Sign 248">
            <a:extLst>
              <a:ext uri="{FF2B5EF4-FFF2-40B4-BE49-F238E27FC236}">
                <a16:creationId xmlns:a16="http://schemas.microsoft.com/office/drawing/2014/main" id="{A3576C05-4F22-4220-ADFF-C24AEFF7BB34}"/>
              </a:ext>
            </a:extLst>
          </p:cNvPr>
          <p:cNvSpPr/>
          <p:nvPr/>
        </p:nvSpPr>
        <p:spPr>
          <a:xfrm>
            <a:off x="547832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lus Sign 249">
            <a:extLst>
              <a:ext uri="{FF2B5EF4-FFF2-40B4-BE49-F238E27FC236}">
                <a16:creationId xmlns:a16="http://schemas.microsoft.com/office/drawing/2014/main" id="{7E33A5B3-F2E5-4D20-A6CB-D6A4570E675D}"/>
              </a:ext>
            </a:extLst>
          </p:cNvPr>
          <p:cNvSpPr/>
          <p:nvPr/>
        </p:nvSpPr>
        <p:spPr>
          <a:xfrm>
            <a:off x="641177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lus Sign 250">
            <a:extLst>
              <a:ext uri="{FF2B5EF4-FFF2-40B4-BE49-F238E27FC236}">
                <a16:creationId xmlns:a16="http://schemas.microsoft.com/office/drawing/2014/main" id="{10C19DD9-BAC1-42DF-8459-FDCA4963A0EF}"/>
              </a:ext>
            </a:extLst>
          </p:cNvPr>
          <p:cNvSpPr/>
          <p:nvPr/>
        </p:nvSpPr>
        <p:spPr>
          <a:xfrm>
            <a:off x="734522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lus Sign 251">
            <a:extLst>
              <a:ext uri="{FF2B5EF4-FFF2-40B4-BE49-F238E27FC236}">
                <a16:creationId xmlns:a16="http://schemas.microsoft.com/office/drawing/2014/main" id="{9B487254-9AFD-44CE-A7DC-9DBC790DB1E6}"/>
              </a:ext>
            </a:extLst>
          </p:cNvPr>
          <p:cNvSpPr/>
          <p:nvPr/>
        </p:nvSpPr>
        <p:spPr>
          <a:xfrm>
            <a:off x="827867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Plus Sign 252">
            <a:extLst>
              <a:ext uri="{FF2B5EF4-FFF2-40B4-BE49-F238E27FC236}">
                <a16:creationId xmlns:a16="http://schemas.microsoft.com/office/drawing/2014/main" id="{47A029E4-13BE-470B-BC5A-0E43F1771300}"/>
              </a:ext>
            </a:extLst>
          </p:cNvPr>
          <p:cNvSpPr/>
          <p:nvPr/>
        </p:nvSpPr>
        <p:spPr>
          <a:xfrm>
            <a:off x="921212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Plus Sign 253">
            <a:extLst>
              <a:ext uri="{FF2B5EF4-FFF2-40B4-BE49-F238E27FC236}">
                <a16:creationId xmlns:a16="http://schemas.microsoft.com/office/drawing/2014/main" id="{A6C05E79-2D12-4448-B735-2FD4BFEB55E6}"/>
              </a:ext>
            </a:extLst>
          </p:cNvPr>
          <p:cNvSpPr/>
          <p:nvPr/>
        </p:nvSpPr>
        <p:spPr>
          <a:xfrm>
            <a:off x="1014557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Plus Sign 254">
            <a:extLst>
              <a:ext uri="{FF2B5EF4-FFF2-40B4-BE49-F238E27FC236}">
                <a16:creationId xmlns:a16="http://schemas.microsoft.com/office/drawing/2014/main" id="{96BDDBBB-81BE-4C6C-BC6B-1EBFA603889E}"/>
              </a:ext>
            </a:extLst>
          </p:cNvPr>
          <p:cNvSpPr/>
          <p:nvPr/>
        </p:nvSpPr>
        <p:spPr>
          <a:xfrm>
            <a:off x="1744522"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lus Sign 255">
            <a:extLst>
              <a:ext uri="{FF2B5EF4-FFF2-40B4-BE49-F238E27FC236}">
                <a16:creationId xmlns:a16="http://schemas.microsoft.com/office/drawing/2014/main" id="{B2B2BC73-56AA-453E-BB57-45A3442ADD66}"/>
              </a:ext>
            </a:extLst>
          </p:cNvPr>
          <p:cNvSpPr/>
          <p:nvPr/>
        </p:nvSpPr>
        <p:spPr>
          <a:xfrm>
            <a:off x="267797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lus Sign 256">
            <a:extLst>
              <a:ext uri="{FF2B5EF4-FFF2-40B4-BE49-F238E27FC236}">
                <a16:creationId xmlns:a16="http://schemas.microsoft.com/office/drawing/2014/main" id="{35FEAE11-8C2E-4E9D-AB4C-EA7E27671ACF}"/>
              </a:ext>
            </a:extLst>
          </p:cNvPr>
          <p:cNvSpPr/>
          <p:nvPr/>
        </p:nvSpPr>
        <p:spPr>
          <a:xfrm>
            <a:off x="361142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Plus Sign 257">
            <a:extLst>
              <a:ext uri="{FF2B5EF4-FFF2-40B4-BE49-F238E27FC236}">
                <a16:creationId xmlns:a16="http://schemas.microsoft.com/office/drawing/2014/main" id="{C6D7CB8D-6A8A-42C1-8818-3A85A94FFFCE}"/>
              </a:ext>
            </a:extLst>
          </p:cNvPr>
          <p:cNvSpPr/>
          <p:nvPr/>
        </p:nvSpPr>
        <p:spPr>
          <a:xfrm>
            <a:off x="454487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Plus Sign 258">
            <a:extLst>
              <a:ext uri="{FF2B5EF4-FFF2-40B4-BE49-F238E27FC236}">
                <a16:creationId xmlns:a16="http://schemas.microsoft.com/office/drawing/2014/main" id="{2194D44E-C43E-480A-9016-311528C884AF}"/>
              </a:ext>
            </a:extLst>
          </p:cNvPr>
          <p:cNvSpPr/>
          <p:nvPr/>
        </p:nvSpPr>
        <p:spPr>
          <a:xfrm>
            <a:off x="547832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Plus Sign 259">
            <a:extLst>
              <a:ext uri="{FF2B5EF4-FFF2-40B4-BE49-F238E27FC236}">
                <a16:creationId xmlns:a16="http://schemas.microsoft.com/office/drawing/2014/main" id="{F71D2F41-3E85-4D0C-9DC3-04937F064A0F}"/>
              </a:ext>
            </a:extLst>
          </p:cNvPr>
          <p:cNvSpPr/>
          <p:nvPr/>
        </p:nvSpPr>
        <p:spPr>
          <a:xfrm>
            <a:off x="641177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lus Sign 260">
            <a:extLst>
              <a:ext uri="{FF2B5EF4-FFF2-40B4-BE49-F238E27FC236}">
                <a16:creationId xmlns:a16="http://schemas.microsoft.com/office/drawing/2014/main" id="{6334C59A-DDC0-47A1-B2E1-3895198B9082}"/>
              </a:ext>
            </a:extLst>
          </p:cNvPr>
          <p:cNvSpPr/>
          <p:nvPr/>
        </p:nvSpPr>
        <p:spPr>
          <a:xfrm>
            <a:off x="734522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lus Sign 261">
            <a:extLst>
              <a:ext uri="{FF2B5EF4-FFF2-40B4-BE49-F238E27FC236}">
                <a16:creationId xmlns:a16="http://schemas.microsoft.com/office/drawing/2014/main" id="{03131374-6755-4480-B207-498B7654B6C8}"/>
              </a:ext>
            </a:extLst>
          </p:cNvPr>
          <p:cNvSpPr/>
          <p:nvPr/>
        </p:nvSpPr>
        <p:spPr>
          <a:xfrm>
            <a:off x="827867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Plus Sign 262">
            <a:extLst>
              <a:ext uri="{FF2B5EF4-FFF2-40B4-BE49-F238E27FC236}">
                <a16:creationId xmlns:a16="http://schemas.microsoft.com/office/drawing/2014/main" id="{B2AB8F4F-1343-4EC5-B4F7-653FC9CEF59D}"/>
              </a:ext>
            </a:extLst>
          </p:cNvPr>
          <p:cNvSpPr/>
          <p:nvPr/>
        </p:nvSpPr>
        <p:spPr>
          <a:xfrm>
            <a:off x="921212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Plus Sign 263">
            <a:extLst>
              <a:ext uri="{FF2B5EF4-FFF2-40B4-BE49-F238E27FC236}">
                <a16:creationId xmlns:a16="http://schemas.microsoft.com/office/drawing/2014/main" id="{B6652942-FA11-4790-9C5C-750C3B4E777C}"/>
              </a:ext>
            </a:extLst>
          </p:cNvPr>
          <p:cNvSpPr/>
          <p:nvPr/>
        </p:nvSpPr>
        <p:spPr>
          <a:xfrm>
            <a:off x="1014557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lus Sign 264">
            <a:extLst>
              <a:ext uri="{FF2B5EF4-FFF2-40B4-BE49-F238E27FC236}">
                <a16:creationId xmlns:a16="http://schemas.microsoft.com/office/drawing/2014/main" id="{AA8DB06A-9A7E-4D8F-9B97-062884C00EC8}"/>
              </a:ext>
            </a:extLst>
          </p:cNvPr>
          <p:cNvSpPr/>
          <p:nvPr/>
        </p:nvSpPr>
        <p:spPr>
          <a:xfrm>
            <a:off x="1744522"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lus Sign 265">
            <a:extLst>
              <a:ext uri="{FF2B5EF4-FFF2-40B4-BE49-F238E27FC236}">
                <a16:creationId xmlns:a16="http://schemas.microsoft.com/office/drawing/2014/main" id="{DC5FB9FB-1D86-4DDC-A33D-53B02486D342}"/>
              </a:ext>
            </a:extLst>
          </p:cNvPr>
          <p:cNvSpPr/>
          <p:nvPr/>
        </p:nvSpPr>
        <p:spPr>
          <a:xfrm>
            <a:off x="267797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lus Sign 266">
            <a:extLst>
              <a:ext uri="{FF2B5EF4-FFF2-40B4-BE49-F238E27FC236}">
                <a16:creationId xmlns:a16="http://schemas.microsoft.com/office/drawing/2014/main" id="{212C6CC4-7751-400B-B85A-15CE6D697069}"/>
              </a:ext>
            </a:extLst>
          </p:cNvPr>
          <p:cNvSpPr/>
          <p:nvPr/>
        </p:nvSpPr>
        <p:spPr>
          <a:xfrm>
            <a:off x="361142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lus Sign 267">
            <a:extLst>
              <a:ext uri="{FF2B5EF4-FFF2-40B4-BE49-F238E27FC236}">
                <a16:creationId xmlns:a16="http://schemas.microsoft.com/office/drawing/2014/main" id="{ADB38331-2D66-4764-9F6B-1C5C907C2417}"/>
              </a:ext>
            </a:extLst>
          </p:cNvPr>
          <p:cNvSpPr/>
          <p:nvPr/>
        </p:nvSpPr>
        <p:spPr>
          <a:xfrm>
            <a:off x="454487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Plus Sign 268">
            <a:extLst>
              <a:ext uri="{FF2B5EF4-FFF2-40B4-BE49-F238E27FC236}">
                <a16:creationId xmlns:a16="http://schemas.microsoft.com/office/drawing/2014/main" id="{482F29A6-EDC0-4599-8498-1270F424ED43}"/>
              </a:ext>
            </a:extLst>
          </p:cNvPr>
          <p:cNvSpPr/>
          <p:nvPr/>
        </p:nvSpPr>
        <p:spPr>
          <a:xfrm>
            <a:off x="547832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Plus Sign 269">
            <a:extLst>
              <a:ext uri="{FF2B5EF4-FFF2-40B4-BE49-F238E27FC236}">
                <a16:creationId xmlns:a16="http://schemas.microsoft.com/office/drawing/2014/main" id="{9EC6586A-6AB8-46B4-BDE0-8D59377545A2}"/>
              </a:ext>
            </a:extLst>
          </p:cNvPr>
          <p:cNvSpPr/>
          <p:nvPr/>
        </p:nvSpPr>
        <p:spPr>
          <a:xfrm>
            <a:off x="641177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Plus Sign 270">
            <a:extLst>
              <a:ext uri="{FF2B5EF4-FFF2-40B4-BE49-F238E27FC236}">
                <a16:creationId xmlns:a16="http://schemas.microsoft.com/office/drawing/2014/main" id="{39347926-A5AD-4434-B632-B85B6FD7BA59}"/>
              </a:ext>
            </a:extLst>
          </p:cNvPr>
          <p:cNvSpPr/>
          <p:nvPr/>
        </p:nvSpPr>
        <p:spPr>
          <a:xfrm>
            <a:off x="734522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Plus Sign 271">
            <a:extLst>
              <a:ext uri="{FF2B5EF4-FFF2-40B4-BE49-F238E27FC236}">
                <a16:creationId xmlns:a16="http://schemas.microsoft.com/office/drawing/2014/main" id="{0CD59053-C855-49A1-87F9-32EFFE2D0E8A}"/>
              </a:ext>
            </a:extLst>
          </p:cNvPr>
          <p:cNvSpPr/>
          <p:nvPr/>
        </p:nvSpPr>
        <p:spPr>
          <a:xfrm>
            <a:off x="827867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Plus Sign 272">
            <a:extLst>
              <a:ext uri="{FF2B5EF4-FFF2-40B4-BE49-F238E27FC236}">
                <a16:creationId xmlns:a16="http://schemas.microsoft.com/office/drawing/2014/main" id="{7F5C34BA-4100-4646-B637-55BBB8754A65}"/>
              </a:ext>
            </a:extLst>
          </p:cNvPr>
          <p:cNvSpPr/>
          <p:nvPr/>
        </p:nvSpPr>
        <p:spPr>
          <a:xfrm>
            <a:off x="921212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Plus Sign 273">
            <a:extLst>
              <a:ext uri="{FF2B5EF4-FFF2-40B4-BE49-F238E27FC236}">
                <a16:creationId xmlns:a16="http://schemas.microsoft.com/office/drawing/2014/main" id="{72AFEE2E-822F-4187-A0AB-5F5BAF5108B7}"/>
              </a:ext>
            </a:extLst>
          </p:cNvPr>
          <p:cNvSpPr/>
          <p:nvPr/>
        </p:nvSpPr>
        <p:spPr>
          <a:xfrm>
            <a:off x="1014557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Plus Sign 274">
            <a:extLst>
              <a:ext uri="{FF2B5EF4-FFF2-40B4-BE49-F238E27FC236}">
                <a16:creationId xmlns:a16="http://schemas.microsoft.com/office/drawing/2014/main" id="{4F598282-82C6-4B31-B5DA-22AB63C0CBDB}"/>
              </a:ext>
            </a:extLst>
          </p:cNvPr>
          <p:cNvSpPr/>
          <p:nvPr/>
        </p:nvSpPr>
        <p:spPr>
          <a:xfrm>
            <a:off x="1744522"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51E2E3-765D-4181-9322-F8A393C9C587}"/>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D543B98-431E-4F69-B699-CAC8428407B0}"/>
              </a:ext>
            </a:extLst>
          </p:cNvPr>
          <p:cNvGrpSpPr/>
          <p:nvPr/>
        </p:nvGrpSpPr>
        <p:grpSpPr>
          <a:xfrm>
            <a:off x="2331882" y="2436470"/>
            <a:ext cx="7528236" cy="1985060"/>
            <a:chOff x="2331882" y="2436470"/>
            <a:chExt cx="7528236" cy="1985060"/>
          </a:xfrm>
        </p:grpSpPr>
        <p:grpSp>
          <p:nvGrpSpPr>
            <p:cNvPr id="209" name="Group 208">
              <a:extLst>
                <a:ext uri="{FF2B5EF4-FFF2-40B4-BE49-F238E27FC236}">
                  <a16:creationId xmlns:a16="http://schemas.microsoft.com/office/drawing/2014/main" id="{D423EF67-1217-4EA1-8F05-FCAEFBCA2E91}"/>
                </a:ext>
              </a:extLst>
            </p:cNvPr>
            <p:cNvGrpSpPr/>
            <p:nvPr/>
          </p:nvGrpSpPr>
          <p:grpSpPr>
            <a:xfrm>
              <a:off x="2331882" y="2436470"/>
              <a:ext cx="7528236" cy="1985060"/>
              <a:chOff x="6768940" y="4324392"/>
              <a:chExt cx="4653022" cy="1226917"/>
            </a:xfrm>
          </p:grpSpPr>
          <p:sp>
            <p:nvSpPr>
              <p:cNvPr id="210" name="Rectangle: Rounded Corners 209">
                <a:extLst>
                  <a:ext uri="{FF2B5EF4-FFF2-40B4-BE49-F238E27FC236}">
                    <a16:creationId xmlns:a16="http://schemas.microsoft.com/office/drawing/2014/main" id="{A3E46CD9-2B16-4FE2-BBE7-8B849347A99E}"/>
                  </a:ext>
                </a:extLst>
              </p:cNvPr>
              <p:cNvSpPr/>
              <p:nvPr/>
            </p:nvSpPr>
            <p:spPr>
              <a:xfrm>
                <a:off x="6768940" y="4324392"/>
                <a:ext cx="4653022" cy="1226917"/>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6810CC44-DC09-4DF4-AC57-D00DFDF52C72}"/>
                  </a:ext>
                </a:extLst>
              </p:cNvPr>
              <p:cNvSpPr txBox="1"/>
              <p:nvPr/>
            </p:nvSpPr>
            <p:spPr>
              <a:xfrm>
                <a:off x="7066586" y="4410700"/>
                <a:ext cx="4177335" cy="399481"/>
              </a:xfrm>
              <a:prstGeom prst="rect">
                <a:avLst/>
              </a:prstGeom>
              <a:noFill/>
            </p:spPr>
            <p:txBody>
              <a:bodyPr wrap="square" rtlCol="0">
                <a:spAutoFit/>
              </a:bodyPr>
              <a:lstStyle/>
              <a:p>
                <a:pPr algn="ctr"/>
                <a:r>
                  <a:rPr lang="en-US" sz="3600" b="1" dirty="0">
                    <a:solidFill>
                      <a:srgbClr val="FFC718"/>
                    </a:solidFill>
                    <a:latin typeface="Kristen ITC" panose="03050502040202030202" pitchFamily="66" charset="0"/>
                  </a:rPr>
                  <a:t>Mouth Watering </a:t>
                </a:r>
              </a:p>
            </p:txBody>
          </p:sp>
        </p:grpSp>
        <p:sp>
          <p:nvSpPr>
            <p:cNvPr id="215" name="TextBox 214">
              <a:extLst>
                <a:ext uri="{FF2B5EF4-FFF2-40B4-BE49-F238E27FC236}">
                  <a16:creationId xmlns:a16="http://schemas.microsoft.com/office/drawing/2014/main" id="{7C7EF1EB-4312-4F9A-8E64-80D8E8178D78}"/>
                </a:ext>
              </a:extLst>
            </p:cNvPr>
            <p:cNvSpPr txBox="1"/>
            <p:nvPr/>
          </p:nvSpPr>
          <p:spPr>
            <a:xfrm>
              <a:off x="2525395" y="3312395"/>
              <a:ext cx="7046667" cy="369332"/>
            </a:xfrm>
            <a:prstGeom prst="rect">
              <a:avLst/>
            </a:prstGeom>
            <a:noFill/>
          </p:spPr>
          <p:txBody>
            <a:bodyPr wrap="square" rtlCol="0">
              <a:spAutoFit/>
            </a:bodyPr>
            <a:lstStyle/>
            <a:p>
              <a:pPr algn="ctr"/>
              <a:r>
                <a:rPr lang="en-US" dirty="0">
                  <a:solidFill>
                    <a:schemeClr val="bg1"/>
                  </a:solidFill>
                  <a:latin typeface="Georgia" panose="02040502050405020303" pitchFamily="18" charset="0"/>
                </a:rPr>
                <a:t>$10 for every Burgers and we still have regular menus too. </a:t>
              </a:r>
            </a:p>
          </p:txBody>
        </p:sp>
      </p:grpSp>
    </p:spTree>
    <p:extLst>
      <p:ext uri="{BB962C8B-B14F-4D97-AF65-F5344CB8AC3E}">
        <p14:creationId xmlns:p14="http://schemas.microsoft.com/office/powerpoint/2010/main" val="1391387638"/>
      </p:ext>
    </p:extLst>
  </p:cSld>
  <p:clrMapOvr>
    <a:masterClrMapping/>
  </p:clrMapOvr>
  <p:transition spd="slow" advClick="0" advTm="8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p:cTn id="7" dur="1000" fill="hold"/>
                                        <p:tgtEl>
                                          <p:spTgt spid="216"/>
                                        </p:tgtEl>
                                        <p:attrNameLst>
                                          <p:attrName>ppt_w</p:attrName>
                                        </p:attrNameLst>
                                      </p:cBhvr>
                                      <p:tavLst>
                                        <p:tav tm="0">
                                          <p:val>
                                            <p:fltVal val="0"/>
                                          </p:val>
                                        </p:tav>
                                        <p:tav tm="100000">
                                          <p:val>
                                            <p:strVal val="#ppt_w"/>
                                          </p:val>
                                        </p:tav>
                                      </p:tavLst>
                                    </p:anim>
                                    <p:anim calcmode="lin" valueType="num">
                                      <p:cBhvr>
                                        <p:cTn id="8" dur="1000" fill="hold"/>
                                        <p:tgtEl>
                                          <p:spTgt spid="216"/>
                                        </p:tgtEl>
                                        <p:attrNameLst>
                                          <p:attrName>ppt_h</p:attrName>
                                        </p:attrNameLst>
                                      </p:cBhvr>
                                      <p:tavLst>
                                        <p:tav tm="0">
                                          <p:val>
                                            <p:fltVal val="0"/>
                                          </p:val>
                                        </p:tav>
                                        <p:tav tm="100000">
                                          <p:val>
                                            <p:strVal val="#ppt_h"/>
                                          </p:val>
                                        </p:tav>
                                      </p:tavLst>
                                    </p:anim>
                                    <p:anim calcmode="lin" valueType="num">
                                      <p:cBhvr>
                                        <p:cTn id="9" dur="1000" fill="hold"/>
                                        <p:tgtEl>
                                          <p:spTgt spid="216"/>
                                        </p:tgtEl>
                                        <p:attrNameLst>
                                          <p:attrName>style.rotation</p:attrName>
                                        </p:attrNameLst>
                                      </p:cBhvr>
                                      <p:tavLst>
                                        <p:tav tm="0">
                                          <p:val>
                                            <p:fltVal val="360"/>
                                          </p:val>
                                        </p:tav>
                                        <p:tav tm="100000">
                                          <p:val>
                                            <p:fltVal val="0"/>
                                          </p:val>
                                        </p:tav>
                                      </p:tavLst>
                                    </p:anim>
                                    <p:animEffect transition="in" filter="fade">
                                      <p:cBhvr>
                                        <p:cTn id="10" dur="1000"/>
                                        <p:tgtEl>
                                          <p:spTgt spid="216"/>
                                        </p:tgtEl>
                                      </p:cBhvr>
                                    </p:animEffect>
                                  </p:childTnLst>
                                </p:cTn>
                              </p:par>
                              <p:par>
                                <p:cTn id="11" presetID="49" presetClass="entr" presetSubtype="0" repeatCount="indefinite" decel="100000" fill="hold" grpId="0" nodeType="withEffect">
                                  <p:stCondLst>
                                    <p:cond delay="0"/>
                                  </p:stCondLst>
                                  <p:childTnLst>
                                    <p:set>
                                      <p:cBhvr>
                                        <p:cTn id="12" dur="1" fill="hold">
                                          <p:stCondLst>
                                            <p:cond delay="0"/>
                                          </p:stCondLst>
                                        </p:cTn>
                                        <p:tgtEl>
                                          <p:spTgt spid="217"/>
                                        </p:tgtEl>
                                        <p:attrNameLst>
                                          <p:attrName>style.visibility</p:attrName>
                                        </p:attrNameLst>
                                      </p:cBhvr>
                                      <p:to>
                                        <p:strVal val="visible"/>
                                      </p:to>
                                    </p:set>
                                    <p:anim calcmode="lin" valueType="num">
                                      <p:cBhvr>
                                        <p:cTn id="13" dur="1000" fill="hold"/>
                                        <p:tgtEl>
                                          <p:spTgt spid="217"/>
                                        </p:tgtEl>
                                        <p:attrNameLst>
                                          <p:attrName>ppt_w</p:attrName>
                                        </p:attrNameLst>
                                      </p:cBhvr>
                                      <p:tavLst>
                                        <p:tav tm="0">
                                          <p:val>
                                            <p:fltVal val="0"/>
                                          </p:val>
                                        </p:tav>
                                        <p:tav tm="100000">
                                          <p:val>
                                            <p:strVal val="#ppt_w"/>
                                          </p:val>
                                        </p:tav>
                                      </p:tavLst>
                                    </p:anim>
                                    <p:anim calcmode="lin" valueType="num">
                                      <p:cBhvr>
                                        <p:cTn id="14" dur="1000" fill="hold"/>
                                        <p:tgtEl>
                                          <p:spTgt spid="217"/>
                                        </p:tgtEl>
                                        <p:attrNameLst>
                                          <p:attrName>ppt_h</p:attrName>
                                        </p:attrNameLst>
                                      </p:cBhvr>
                                      <p:tavLst>
                                        <p:tav tm="0">
                                          <p:val>
                                            <p:fltVal val="0"/>
                                          </p:val>
                                        </p:tav>
                                        <p:tav tm="100000">
                                          <p:val>
                                            <p:strVal val="#ppt_h"/>
                                          </p:val>
                                        </p:tav>
                                      </p:tavLst>
                                    </p:anim>
                                    <p:anim calcmode="lin" valueType="num">
                                      <p:cBhvr>
                                        <p:cTn id="15" dur="1000" fill="hold"/>
                                        <p:tgtEl>
                                          <p:spTgt spid="217"/>
                                        </p:tgtEl>
                                        <p:attrNameLst>
                                          <p:attrName>style.rotation</p:attrName>
                                        </p:attrNameLst>
                                      </p:cBhvr>
                                      <p:tavLst>
                                        <p:tav tm="0">
                                          <p:val>
                                            <p:fltVal val="360"/>
                                          </p:val>
                                        </p:tav>
                                        <p:tav tm="100000">
                                          <p:val>
                                            <p:fltVal val="0"/>
                                          </p:val>
                                        </p:tav>
                                      </p:tavLst>
                                    </p:anim>
                                    <p:animEffect transition="in" filter="fade">
                                      <p:cBhvr>
                                        <p:cTn id="16" dur="1000"/>
                                        <p:tgtEl>
                                          <p:spTgt spid="217"/>
                                        </p:tgtEl>
                                      </p:cBhvr>
                                    </p:animEffect>
                                  </p:childTnLst>
                                </p:cTn>
                              </p:par>
                              <p:par>
                                <p:cTn id="17" presetID="49" presetClass="entr" presetSubtype="0" repeatCount="indefinite" decel="100000" fill="hold" grpId="0" nodeType="withEffect">
                                  <p:stCondLst>
                                    <p:cond delay="200"/>
                                  </p:stCondLst>
                                  <p:childTnLst>
                                    <p:set>
                                      <p:cBhvr>
                                        <p:cTn id="18" dur="1" fill="hold">
                                          <p:stCondLst>
                                            <p:cond delay="0"/>
                                          </p:stCondLst>
                                        </p:cTn>
                                        <p:tgtEl>
                                          <p:spTgt spid="218"/>
                                        </p:tgtEl>
                                        <p:attrNameLst>
                                          <p:attrName>style.visibility</p:attrName>
                                        </p:attrNameLst>
                                      </p:cBhvr>
                                      <p:to>
                                        <p:strVal val="visible"/>
                                      </p:to>
                                    </p:set>
                                    <p:anim calcmode="lin" valueType="num">
                                      <p:cBhvr>
                                        <p:cTn id="19" dur="1000" fill="hold"/>
                                        <p:tgtEl>
                                          <p:spTgt spid="218"/>
                                        </p:tgtEl>
                                        <p:attrNameLst>
                                          <p:attrName>ppt_w</p:attrName>
                                        </p:attrNameLst>
                                      </p:cBhvr>
                                      <p:tavLst>
                                        <p:tav tm="0">
                                          <p:val>
                                            <p:fltVal val="0"/>
                                          </p:val>
                                        </p:tav>
                                        <p:tav tm="100000">
                                          <p:val>
                                            <p:strVal val="#ppt_w"/>
                                          </p:val>
                                        </p:tav>
                                      </p:tavLst>
                                    </p:anim>
                                    <p:anim calcmode="lin" valueType="num">
                                      <p:cBhvr>
                                        <p:cTn id="20" dur="1000" fill="hold"/>
                                        <p:tgtEl>
                                          <p:spTgt spid="218"/>
                                        </p:tgtEl>
                                        <p:attrNameLst>
                                          <p:attrName>ppt_h</p:attrName>
                                        </p:attrNameLst>
                                      </p:cBhvr>
                                      <p:tavLst>
                                        <p:tav tm="0">
                                          <p:val>
                                            <p:fltVal val="0"/>
                                          </p:val>
                                        </p:tav>
                                        <p:tav tm="100000">
                                          <p:val>
                                            <p:strVal val="#ppt_h"/>
                                          </p:val>
                                        </p:tav>
                                      </p:tavLst>
                                    </p:anim>
                                    <p:anim calcmode="lin" valueType="num">
                                      <p:cBhvr>
                                        <p:cTn id="21" dur="1000" fill="hold"/>
                                        <p:tgtEl>
                                          <p:spTgt spid="218"/>
                                        </p:tgtEl>
                                        <p:attrNameLst>
                                          <p:attrName>style.rotation</p:attrName>
                                        </p:attrNameLst>
                                      </p:cBhvr>
                                      <p:tavLst>
                                        <p:tav tm="0">
                                          <p:val>
                                            <p:fltVal val="360"/>
                                          </p:val>
                                        </p:tav>
                                        <p:tav tm="100000">
                                          <p:val>
                                            <p:fltVal val="0"/>
                                          </p:val>
                                        </p:tav>
                                      </p:tavLst>
                                    </p:anim>
                                    <p:animEffect transition="in" filter="fade">
                                      <p:cBhvr>
                                        <p:cTn id="22" dur="1000"/>
                                        <p:tgtEl>
                                          <p:spTgt spid="218"/>
                                        </p:tgtEl>
                                      </p:cBhvr>
                                    </p:animEffect>
                                  </p:childTnLst>
                                </p:cTn>
                              </p:par>
                              <p:par>
                                <p:cTn id="23" presetID="49" presetClass="entr" presetSubtype="0" repeatCount="indefinite" decel="100000" fill="hold" grpId="0" nodeType="withEffect">
                                  <p:stCondLst>
                                    <p:cond delay="0"/>
                                  </p:stCondLst>
                                  <p:childTnLst>
                                    <p:set>
                                      <p:cBhvr>
                                        <p:cTn id="24" dur="1" fill="hold">
                                          <p:stCondLst>
                                            <p:cond delay="0"/>
                                          </p:stCondLst>
                                        </p:cTn>
                                        <p:tgtEl>
                                          <p:spTgt spid="219"/>
                                        </p:tgtEl>
                                        <p:attrNameLst>
                                          <p:attrName>style.visibility</p:attrName>
                                        </p:attrNameLst>
                                      </p:cBhvr>
                                      <p:to>
                                        <p:strVal val="visible"/>
                                      </p:to>
                                    </p:set>
                                    <p:anim calcmode="lin" valueType="num">
                                      <p:cBhvr>
                                        <p:cTn id="25" dur="1000" fill="hold"/>
                                        <p:tgtEl>
                                          <p:spTgt spid="219"/>
                                        </p:tgtEl>
                                        <p:attrNameLst>
                                          <p:attrName>ppt_w</p:attrName>
                                        </p:attrNameLst>
                                      </p:cBhvr>
                                      <p:tavLst>
                                        <p:tav tm="0">
                                          <p:val>
                                            <p:fltVal val="0"/>
                                          </p:val>
                                        </p:tav>
                                        <p:tav tm="100000">
                                          <p:val>
                                            <p:strVal val="#ppt_w"/>
                                          </p:val>
                                        </p:tav>
                                      </p:tavLst>
                                    </p:anim>
                                    <p:anim calcmode="lin" valueType="num">
                                      <p:cBhvr>
                                        <p:cTn id="26" dur="1000" fill="hold"/>
                                        <p:tgtEl>
                                          <p:spTgt spid="219"/>
                                        </p:tgtEl>
                                        <p:attrNameLst>
                                          <p:attrName>ppt_h</p:attrName>
                                        </p:attrNameLst>
                                      </p:cBhvr>
                                      <p:tavLst>
                                        <p:tav tm="0">
                                          <p:val>
                                            <p:fltVal val="0"/>
                                          </p:val>
                                        </p:tav>
                                        <p:tav tm="100000">
                                          <p:val>
                                            <p:strVal val="#ppt_h"/>
                                          </p:val>
                                        </p:tav>
                                      </p:tavLst>
                                    </p:anim>
                                    <p:anim calcmode="lin" valueType="num">
                                      <p:cBhvr>
                                        <p:cTn id="27" dur="1000" fill="hold"/>
                                        <p:tgtEl>
                                          <p:spTgt spid="219"/>
                                        </p:tgtEl>
                                        <p:attrNameLst>
                                          <p:attrName>style.rotation</p:attrName>
                                        </p:attrNameLst>
                                      </p:cBhvr>
                                      <p:tavLst>
                                        <p:tav tm="0">
                                          <p:val>
                                            <p:fltVal val="360"/>
                                          </p:val>
                                        </p:tav>
                                        <p:tav tm="100000">
                                          <p:val>
                                            <p:fltVal val="0"/>
                                          </p:val>
                                        </p:tav>
                                      </p:tavLst>
                                    </p:anim>
                                    <p:animEffect transition="in" filter="fade">
                                      <p:cBhvr>
                                        <p:cTn id="28" dur="1000"/>
                                        <p:tgtEl>
                                          <p:spTgt spid="219"/>
                                        </p:tgtEl>
                                      </p:cBhvr>
                                    </p:animEffect>
                                  </p:childTnLst>
                                </p:cTn>
                              </p:par>
                              <p:par>
                                <p:cTn id="29" presetID="49" presetClass="entr" presetSubtype="0" repeatCount="indefinite" decel="100000" fill="hold" grpId="0" nodeType="withEffect">
                                  <p:stCondLst>
                                    <p:cond delay="200"/>
                                  </p:stCondLst>
                                  <p:childTnLst>
                                    <p:set>
                                      <p:cBhvr>
                                        <p:cTn id="30" dur="1" fill="hold">
                                          <p:stCondLst>
                                            <p:cond delay="0"/>
                                          </p:stCondLst>
                                        </p:cTn>
                                        <p:tgtEl>
                                          <p:spTgt spid="220"/>
                                        </p:tgtEl>
                                        <p:attrNameLst>
                                          <p:attrName>style.visibility</p:attrName>
                                        </p:attrNameLst>
                                      </p:cBhvr>
                                      <p:to>
                                        <p:strVal val="visible"/>
                                      </p:to>
                                    </p:set>
                                    <p:anim calcmode="lin" valueType="num">
                                      <p:cBhvr>
                                        <p:cTn id="31" dur="1000" fill="hold"/>
                                        <p:tgtEl>
                                          <p:spTgt spid="220"/>
                                        </p:tgtEl>
                                        <p:attrNameLst>
                                          <p:attrName>ppt_w</p:attrName>
                                        </p:attrNameLst>
                                      </p:cBhvr>
                                      <p:tavLst>
                                        <p:tav tm="0">
                                          <p:val>
                                            <p:fltVal val="0"/>
                                          </p:val>
                                        </p:tav>
                                        <p:tav tm="100000">
                                          <p:val>
                                            <p:strVal val="#ppt_w"/>
                                          </p:val>
                                        </p:tav>
                                      </p:tavLst>
                                    </p:anim>
                                    <p:anim calcmode="lin" valueType="num">
                                      <p:cBhvr>
                                        <p:cTn id="32" dur="1000" fill="hold"/>
                                        <p:tgtEl>
                                          <p:spTgt spid="220"/>
                                        </p:tgtEl>
                                        <p:attrNameLst>
                                          <p:attrName>ppt_h</p:attrName>
                                        </p:attrNameLst>
                                      </p:cBhvr>
                                      <p:tavLst>
                                        <p:tav tm="0">
                                          <p:val>
                                            <p:fltVal val="0"/>
                                          </p:val>
                                        </p:tav>
                                        <p:tav tm="100000">
                                          <p:val>
                                            <p:strVal val="#ppt_h"/>
                                          </p:val>
                                        </p:tav>
                                      </p:tavLst>
                                    </p:anim>
                                    <p:anim calcmode="lin" valueType="num">
                                      <p:cBhvr>
                                        <p:cTn id="33" dur="1000" fill="hold"/>
                                        <p:tgtEl>
                                          <p:spTgt spid="220"/>
                                        </p:tgtEl>
                                        <p:attrNameLst>
                                          <p:attrName>style.rotation</p:attrName>
                                        </p:attrNameLst>
                                      </p:cBhvr>
                                      <p:tavLst>
                                        <p:tav tm="0">
                                          <p:val>
                                            <p:fltVal val="360"/>
                                          </p:val>
                                        </p:tav>
                                        <p:tav tm="100000">
                                          <p:val>
                                            <p:fltVal val="0"/>
                                          </p:val>
                                        </p:tav>
                                      </p:tavLst>
                                    </p:anim>
                                    <p:animEffect transition="in" filter="fade">
                                      <p:cBhvr>
                                        <p:cTn id="34" dur="1000"/>
                                        <p:tgtEl>
                                          <p:spTgt spid="220"/>
                                        </p:tgtEl>
                                      </p:cBhvr>
                                    </p:animEffect>
                                  </p:childTnLst>
                                </p:cTn>
                              </p:par>
                              <p:par>
                                <p:cTn id="35" presetID="49" presetClass="entr" presetSubtype="0" repeatCount="indefinite" decel="100000" fill="hold" grpId="0" nodeType="withEffect">
                                  <p:stCondLst>
                                    <p:cond delay="0"/>
                                  </p:stCondLst>
                                  <p:childTnLst>
                                    <p:set>
                                      <p:cBhvr>
                                        <p:cTn id="36" dur="1" fill="hold">
                                          <p:stCondLst>
                                            <p:cond delay="0"/>
                                          </p:stCondLst>
                                        </p:cTn>
                                        <p:tgtEl>
                                          <p:spTgt spid="221"/>
                                        </p:tgtEl>
                                        <p:attrNameLst>
                                          <p:attrName>style.visibility</p:attrName>
                                        </p:attrNameLst>
                                      </p:cBhvr>
                                      <p:to>
                                        <p:strVal val="visible"/>
                                      </p:to>
                                    </p:set>
                                    <p:anim calcmode="lin" valueType="num">
                                      <p:cBhvr>
                                        <p:cTn id="37" dur="1000" fill="hold"/>
                                        <p:tgtEl>
                                          <p:spTgt spid="221"/>
                                        </p:tgtEl>
                                        <p:attrNameLst>
                                          <p:attrName>ppt_w</p:attrName>
                                        </p:attrNameLst>
                                      </p:cBhvr>
                                      <p:tavLst>
                                        <p:tav tm="0">
                                          <p:val>
                                            <p:fltVal val="0"/>
                                          </p:val>
                                        </p:tav>
                                        <p:tav tm="100000">
                                          <p:val>
                                            <p:strVal val="#ppt_w"/>
                                          </p:val>
                                        </p:tav>
                                      </p:tavLst>
                                    </p:anim>
                                    <p:anim calcmode="lin" valueType="num">
                                      <p:cBhvr>
                                        <p:cTn id="38" dur="1000" fill="hold"/>
                                        <p:tgtEl>
                                          <p:spTgt spid="221"/>
                                        </p:tgtEl>
                                        <p:attrNameLst>
                                          <p:attrName>ppt_h</p:attrName>
                                        </p:attrNameLst>
                                      </p:cBhvr>
                                      <p:tavLst>
                                        <p:tav tm="0">
                                          <p:val>
                                            <p:fltVal val="0"/>
                                          </p:val>
                                        </p:tav>
                                        <p:tav tm="100000">
                                          <p:val>
                                            <p:strVal val="#ppt_h"/>
                                          </p:val>
                                        </p:tav>
                                      </p:tavLst>
                                    </p:anim>
                                    <p:anim calcmode="lin" valueType="num">
                                      <p:cBhvr>
                                        <p:cTn id="39" dur="1000" fill="hold"/>
                                        <p:tgtEl>
                                          <p:spTgt spid="221"/>
                                        </p:tgtEl>
                                        <p:attrNameLst>
                                          <p:attrName>style.rotation</p:attrName>
                                        </p:attrNameLst>
                                      </p:cBhvr>
                                      <p:tavLst>
                                        <p:tav tm="0">
                                          <p:val>
                                            <p:fltVal val="360"/>
                                          </p:val>
                                        </p:tav>
                                        <p:tav tm="100000">
                                          <p:val>
                                            <p:fltVal val="0"/>
                                          </p:val>
                                        </p:tav>
                                      </p:tavLst>
                                    </p:anim>
                                    <p:animEffect transition="in" filter="fade">
                                      <p:cBhvr>
                                        <p:cTn id="40" dur="1000"/>
                                        <p:tgtEl>
                                          <p:spTgt spid="221"/>
                                        </p:tgtEl>
                                      </p:cBhvr>
                                    </p:animEffect>
                                  </p:childTnLst>
                                </p:cTn>
                              </p:par>
                              <p:par>
                                <p:cTn id="41" presetID="49" presetClass="entr" presetSubtype="0" repeatCount="indefinite" decel="100000" fill="hold" grpId="0" nodeType="withEffect">
                                  <p:stCondLst>
                                    <p:cond delay="200"/>
                                  </p:stCondLst>
                                  <p:childTnLst>
                                    <p:set>
                                      <p:cBhvr>
                                        <p:cTn id="42" dur="1" fill="hold">
                                          <p:stCondLst>
                                            <p:cond delay="0"/>
                                          </p:stCondLst>
                                        </p:cTn>
                                        <p:tgtEl>
                                          <p:spTgt spid="222"/>
                                        </p:tgtEl>
                                        <p:attrNameLst>
                                          <p:attrName>style.visibility</p:attrName>
                                        </p:attrNameLst>
                                      </p:cBhvr>
                                      <p:to>
                                        <p:strVal val="visible"/>
                                      </p:to>
                                    </p:set>
                                    <p:anim calcmode="lin" valueType="num">
                                      <p:cBhvr>
                                        <p:cTn id="43" dur="1000" fill="hold"/>
                                        <p:tgtEl>
                                          <p:spTgt spid="222"/>
                                        </p:tgtEl>
                                        <p:attrNameLst>
                                          <p:attrName>ppt_w</p:attrName>
                                        </p:attrNameLst>
                                      </p:cBhvr>
                                      <p:tavLst>
                                        <p:tav tm="0">
                                          <p:val>
                                            <p:fltVal val="0"/>
                                          </p:val>
                                        </p:tav>
                                        <p:tav tm="100000">
                                          <p:val>
                                            <p:strVal val="#ppt_w"/>
                                          </p:val>
                                        </p:tav>
                                      </p:tavLst>
                                    </p:anim>
                                    <p:anim calcmode="lin" valueType="num">
                                      <p:cBhvr>
                                        <p:cTn id="44" dur="1000" fill="hold"/>
                                        <p:tgtEl>
                                          <p:spTgt spid="222"/>
                                        </p:tgtEl>
                                        <p:attrNameLst>
                                          <p:attrName>ppt_h</p:attrName>
                                        </p:attrNameLst>
                                      </p:cBhvr>
                                      <p:tavLst>
                                        <p:tav tm="0">
                                          <p:val>
                                            <p:fltVal val="0"/>
                                          </p:val>
                                        </p:tav>
                                        <p:tav tm="100000">
                                          <p:val>
                                            <p:strVal val="#ppt_h"/>
                                          </p:val>
                                        </p:tav>
                                      </p:tavLst>
                                    </p:anim>
                                    <p:anim calcmode="lin" valueType="num">
                                      <p:cBhvr>
                                        <p:cTn id="45" dur="1000" fill="hold"/>
                                        <p:tgtEl>
                                          <p:spTgt spid="222"/>
                                        </p:tgtEl>
                                        <p:attrNameLst>
                                          <p:attrName>style.rotation</p:attrName>
                                        </p:attrNameLst>
                                      </p:cBhvr>
                                      <p:tavLst>
                                        <p:tav tm="0">
                                          <p:val>
                                            <p:fltVal val="360"/>
                                          </p:val>
                                        </p:tav>
                                        <p:tav tm="100000">
                                          <p:val>
                                            <p:fltVal val="0"/>
                                          </p:val>
                                        </p:tav>
                                      </p:tavLst>
                                    </p:anim>
                                    <p:animEffect transition="in" filter="fade">
                                      <p:cBhvr>
                                        <p:cTn id="46" dur="1000"/>
                                        <p:tgtEl>
                                          <p:spTgt spid="222"/>
                                        </p:tgtEl>
                                      </p:cBhvr>
                                    </p:animEffect>
                                  </p:childTnLst>
                                </p:cTn>
                              </p:par>
                              <p:par>
                                <p:cTn id="47" presetID="49" presetClass="entr" presetSubtype="0" repeatCount="indefinite" decel="100000" fill="hold" grpId="0" nodeType="withEffect">
                                  <p:stCondLst>
                                    <p:cond delay="0"/>
                                  </p:stCondLst>
                                  <p:childTnLst>
                                    <p:set>
                                      <p:cBhvr>
                                        <p:cTn id="48" dur="1" fill="hold">
                                          <p:stCondLst>
                                            <p:cond delay="0"/>
                                          </p:stCondLst>
                                        </p:cTn>
                                        <p:tgtEl>
                                          <p:spTgt spid="223"/>
                                        </p:tgtEl>
                                        <p:attrNameLst>
                                          <p:attrName>style.visibility</p:attrName>
                                        </p:attrNameLst>
                                      </p:cBhvr>
                                      <p:to>
                                        <p:strVal val="visible"/>
                                      </p:to>
                                    </p:set>
                                    <p:anim calcmode="lin" valueType="num">
                                      <p:cBhvr>
                                        <p:cTn id="49" dur="1000" fill="hold"/>
                                        <p:tgtEl>
                                          <p:spTgt spid="223"/>
                                        </p:tgtEl>
                                        <p:attrNameLst>
                                          <p:attrName>ppt_w</p:attrName>
                                        </p:attrNameLst>
                                      </p:cBhvr>
                                      <p:tavLst>
                                        <p:tav tm="0">
                                          <p:val>
                                            <p:fltVal val="0"/>
                                          </p:val>
                                        </p:tav>
                                        <p:tav tm="100000">
                                          <p:val>
                                            <p:strVal val="#ppt_w"/>
                                          </p:val>
                                        </p:tav>
                                      </p:tavLst>
                                    </p:anim>
                                    <p:anim calcmode="lin" valueType="num">
                                      <p:cBhvr>
                                        <p:cTn id="50" dur="1000" fill="hold"/>
                                        <p:tgtEl>
                                          <p:spTgt spid="223"/>
                                        </p:tgtEl>
                                        <p:attrNameLst>
                                          <p:attrName>ppt_h</p:attrName>
                                        </p:attrNameLst>
                                      </p:cBhvr>
                                      <p:tavLst>
                                        <p:tav tm="0">
                                          <p:val>
                                            <p:fltVal val="0"/>
                                          </p:val>
                                        </p:tav>
                                        <p:tav tm="100000">
                                          <p:val>
                                            <p:strVal val="#ppt_h"/>
                                          </p:val>
                                        </p:tav>
                                      </p:tavLst>
                                    </p:anim>
                                    <p:anim calcmode="lin" valueType="num">
                                      <p:cBhvr>
                                        <p:cTn id="51" dur="1000" fill="hold"/>
                                        <p:tgtEl>
                                          <p:spTgt spid="223"/>
                                        </p:tgtEl>
                                        <p:attrNameLst>
                                          <p:attrName>style.rotation</p:attrName>
                                        </p:attrNameLst>
                                      </p:cBhvr>
                                      <p:tavLst>
                                        <p:tav tm="0">
                                          <p:val>
                                            <p:fltVal val="360"/>
                                          </p:val>
                                        </p:tav>
                                        <p:tav tm="100000">
                                          <p:val>
                                            <p:fltVal val="0"/>
                                          </p:val>
                                        </p:tav>
                                      </p:tavLst>
                                    </p:anim>
                                    <p:animEffect transition="in" filter="fade">
                                      <p:cBhvr>
                                        <p:cTn id="52" dur="1000"/>
                                        <p:tgtEl>
                                          <p:spTgt spid="223"/>
                                        </p:tgtEl>
                                      </p:cBhvr>
                                    </p:animEffect>
                                  </p:childTnLst>
                                </p:cTn>
                              </p:par>
                              <p:par>
                                <p:cTn id="53" presetID="49" presetClass="entr" presetSubtype="0" repeatCount="indefinite" decel="100000" fill="hold" grpId="0" nodeType="withEffect">
                                  <p:stCondLst>
                                    <p:cond delay="200"/>
                                  </p:stCondLst>
                                  <p:childTnLst>
                                    <p:set>
                                      <p:cBhvr>
                                        <p:cTn id="54" dur="1" fill="hold">
                                          <p:stCondLst>
                                            <p:cond delay="0"/>
                                          </p:stCondLst>
                                        </p:cTn>
                                        <p:tgtEl>
                                          <p:spTgt spid="224"/>
                                        </p:tgtEl>
                                        <p:attrNameLst>
                                          <p:attrName>style.visibility</p:attrName>
                                        </p:attrNameLst>
                                      </p:cBhvr>
                                      <p:to>
                                        <p:strVal val="visible"/>
                                      </p:to>
                                    </p:set>
                                    <p:anim calcmode="lin" valueType="num">
                                      <p:cBhvr>
                                        <p:cTn id="55" dur="1000" fill="hold"/>
                                        <p:tgtEl>
                                          <p:spTgt spid="224"/>
                                        </p:tgtEl>
                                        <p:attrNameLst>
                                          <p:attrName>ppt_w</p:attrName>
                                        </p:attrNameLst>
                                      </p:cBhvr>
                                      <p:tavLst>
                                        <p:tav tm="0">
                                          <p:val>
                                            <p:fltVal val="0"/>
                                          </p:val>
                                        </p:tav>
                                        <p:tav tm="100000">
                                          <p:val>
                                            <p:strVal val="#ppt_w"/>
                                          </p:val>
                                        </p:tav>
                                      </p:tavLst>
                                    </p:anim>
                                    <p:anim calcmode="lin" valueType="num">
                                      <p:cBhvr>
                                        <p:cTn id="56" dur="1000" fill="hold"/>
                                        <p:tgtEl>
                                          <p:spTgt spid="224"/>
                                        </p:tgtEl>
                                        <p:attrNameLst>
                                          <p:attrName>ppt_h</p:attrName>
                                        </p:attrNameLst>
                                      </p:cBhvr>
                                      <p:tavLst>
                                        <p:tav tm="0">
                                          <p:val>
                                            <p:fltVal val="0"/>
                                          </p:val>
                                        </p:tav>
                                        <p:tav tm="100000">
                                          <p:val>
                                            <p:strVal val="#ppt_h"/>
                                          </p:val>
                                        </p:tav>
                                      </p:tavLst>
                                    </p:anim>
                                    <p:anim calcmode="lin" valueType="num">
                                      <p:cBhvr>
                                        <p:cTn id="57" dur="1000" fill="hold"/>
                                        <p:tgtEl>
                                          <p:spTgt spid="224"/>
                                        </p:tgtEl>
                                        <p:attrNameLst>
                                          <p:attrName>style.rotation</p:attrName>
                                        </p:attrNameLst>
                                      </p:cBhvr>
                                      <p:tavLst>
                                        <p:tav tm="0">
                                          <p:val>
                                            <p:fltVal val="360"/>
                                          </p:val>
                                        </p:tav>
                                        <p:tav tm="100000">
                                          <p:val>
                                            <p:fltVal val="0"/>
                                          </p:val>
                                        </p:tav>
                                      </p:tavLst>
                                    </p:anim>
                                    <p:animEffect transition="in" filter="fade">
                                      <p:cBhvr>
                                        <p:cTn id="58" dur="1000"/>
                                        <p:tgtEl>
                                          <p:spTgt spid="224"/>
                                        </p:tgtEl>
                                      </p:cBhvr>
                                    </p:animEffect>
                                  </p:childTnLst>
                                </p:cTn>
                              </p:par>
                              <p:par>
                                <p:cTn id="59" presetID="49" presetClass="entr" presetSubtype="0" repeatCount="indefinite" decel="100000" fill="hold" grpId="0" nodeType="withEffect">
                                  <p:stCondLst>
                                    <p:cond delay="0"/>
                                  </p:stCondLst>
                                  <p:childTnLst>
                                    <p:set>
                                      <p:cBhvr>
                                        <p:cTn id="60" dur="1" fill="hold">
                                          <p:stCondLst>
                                            <p:cond delay="0"/>
                                          </p:stCondLst>
                                        </p:cTn>
                                        <p:tgtEl>
                                          <p:spTgt spid="225"/>
                                        </p:tgtEl>
                                        <p:attrNameLst>
                                          <p:attrName>style.visibility</p:attrName>
                                        </p:attrNameLst>
                                      </p:cBhvr>
                                      <p:to>
                                        <p:strVal val="visible"/>
                                      </p:to>
                                    </p:set>
                                    <p:anim calcmode="lin" valueType="num">
                                      <p:cBhvr>
                                        <p:cTn id="61" dur="1000" fill="hold"/>
                                        <p:tgtEl>
                                          <p:spTgt spid="225"/>
                                        </p:tgtEl>
                                        <p:attrNameLst>
                                          <p:attrName>ppt_w</p:attrName>
                                        </p:attrNameLst>
                                      </p:cBhvr>
                                      <p:tavLst>
                                        <p:tav tm="0">
                                          <p:val>
                                            <p:fltVal val="0"/>
                                          </p:val>
                                        </p:tav>
                                        <p:tav tm="100000">
                                          <p:val>
                                            <p:strVal val="#ppt_w"/>
                                          </p:val>
                                        </p:tav>
                                      </p:tavLst>
                                    </p:anim>
                                    <p:anim calcmode="lin" valueType="num">
                                      <p:cBhvr>
                                        <p:cTn id="62" dur="1000" fill="hold"/>
                                        <p:tgtEl>
                                          <p:spTgt spid="225"/>
                                        </p:tgtEl>
                                        <p:attrNameLst>
                                          <p:attrName>ppt_h</p:attrName>
                                        </p:attrNameLst>
                                      </p:cBhvr>
                                      <p:tavLst>
                                        <p:tav tm="0">
                                          <p:val>
                                            <p:fltVal val="0"/>
                                          </p:val>
                                        </p:tav>
                                        <p:tav tm="100000">
                                          <p:val>
                                            <p:strVal val="#ppt_h"/>
                                          </p:val>
                                        </p:tav>
                                      </p:tavLst>
                                    </p:anim>
                                    <p:anim calcmode="lin" valueType="num">
                                      <p:cBhvr>
                                        <p:cTn id="63" dur="1000" fill="hold"/>
                                        <p:tgtEl>
                                          <p:spTgt spid="225"/>
                                        </p:tgtEl>
                                        <p:attrNameLst>
                                          <p:attrName>style.rotation</p:attrName>
                                        </p:attrNameLst>
                                      </p:cBhvr>
                                      <p:tavLst>
                                        <p:tav tm="0">
                                          <p:val>
                                            <p:fltVal val="360"/>
                                          </p:val>
                                        </p:tav>
                                        <p:tav tm="100000">
                                          <p:val>
                                            <p:fltVal val="0"/>
                                          </p:val>
                                        </p:tav>
                                      </p:tavLst>
                                    </p:anim>
                                    <p:animEffect transition="in" filter="fade">
                                      <p:cBhvr>
                                        <p:cTn id="64" dur="1000"/>
                                        <p:tgtEl>
                                          <p:spTgt spid="225"/>
                                        </p:tgtEl>
                                      </p:cBhvr>
                                    </p:animEffect>
                                  </p:childTnLst>
                                </p:cTn>
                              </p:par>
                              <p:par>
                                <p:cTn id="65" presetID="49" presetClass="entr" presetSubtype="0" repeatCount="indefinite" decel="100000" fill="hold" grpId="0" nodeType="withEffect">
                                  <p:stCondLst>
                                    <p:cond delay="0"/>
                                  </p:stCondLst>
                                  <p:childTnLst>
                                    <p:set>
                                      <p:cBhvr>
                                        <p:cTn id="66" dur="1" fill="hold">
                                          <p:stCondLst>
                                            <p:cond delay="0"/>
                                          </p:stCondLst>
                                        </p:cTn>
                                        <p:tgtEl>
                                          <p:spTgt spid="226"/>
                                        </p:tgtEl>
                                        <p:attrNameLst>
                                          <p:attrName>style.visibility</p:attrName>
                                        </p:attrNameLst>
                                      </p:cBhvr>
                                      <p:to>
                                        <p:strVal val="visible"/>
                                      </p:to>
                                    </p:set>
                                    <p:anim calcmode="lin" valueType="num">
                                      <p:cBhvr>
                                        <p:cTn id="67" dur="1000" fill="hold"/>
                                        <p:tgtEl>
                                          <p:spTgt spid="226"/>
                                        </p:tgtEl>
                                        <p:attrNameLst>
                                          <p:attrName>ppt_w</p:attrName>
                                        </p:attrNameLst>
                                      </p:cBhvr>
                                      <p:tavLst>
                                        <p:tav tm="0">
                                          <p:val>
                                            <p:fltVal val="0"/>
                                          </p:val>
                                        </p:tav>
                                        <p:tav tm="100000">
                                          <p:val>
                                            <p:strVal val="#ppt_w"/>
                                          </p:val>
                                        </p:tav>
                                      </p:tavLst>
                                    </p:anim>
                                    <p:anim calcmode="lin" valueType="num">
                                      <p:cBhvr>
                                        <p:cTn id="68" dur="1000" fill="hold"/>
                                        <p:tgtEl>
                                          <p:spTgt spid="226"/>
                                        </p:tgtEl>
                                        <p:attrNameLst>
                                          <p:attrName>ppt_h</p:attrName>
                                        </p:attrNameLst>
                                      </p:cBhvr>
                                      <p:tavLst>
                                        <p:tav tm="0">
                                          <p:val>
                                            <p:fltVal val="0"/>
                                          </p:val>
                                        </p:tav>
                                        <p:tav tm="100000">
                                          <p:val>
                                            <p:strVal val="#ppt_h"/>
                                          </p:val>
                                        </p:tav>
                                      </p:tavLst>
                                    </p:anim>
                                    <p:anim calcmode="lin" valueType="num">
                                      <p:cBhvr>
                                        <p:cTn id="69" dur="1000" fill="hold"/>
                                        <p:tgtEl>
                                          <p:spTgt spid="226"/>
                                        </p:tgtEl>
                                        <p:attrNameLst>
                                          <p:attrName>style.rotation</p:attrName>
                                        </p:attrNameLst>
                                      </p:cBhvr>
                                      <p:tavLst>
                                        <p:tav tm="0">
                                          <p:val>
                                            <p:fltVal val="360"/>
                                          </p:val>
                                        </p:tav>
                                        <p:tav tm="100000">
                                          <p:val>
                                            <p:fltVal val="0"/>
                                          </p:val>
                                        </p:tav>
                                      </p:tavLst>
                                    </p:anim>
                                    <p:animEffect transition="in" filter="fade">
                                      <p:cBhvr>
                                        <p:cTn id="70" dur="1000"/>
                                        <p:tgtEl>
                                          <p:spTgt spid="226"/>
                                        </p:tgtEl>
                                      </p:cBhvr>
                                    </p:animEffect>
                                  </p:childTnLst>
                                </p:cTn>
                              </p:par>
                              <p:par>
                                <p:cTn id="71" presetID="49" presetClass="entr" presetSubtype="0" repeatCount="indefinite" decel="100000" fill="hold" grpId="0" nodeType="withEffect">
                                  <p:stCondLst>
                                    <p:cond delay="200"/>
                                  </p:stCondLst>
                                  <p:childTnLst>
                                    <p:set>
                                      <p:cBhvr>
                                        <p:cTn id="72" dur="1" fill="hold">
                                          <p:stCondLst>
                                            <p:cond delay="0"/>
                                          </p:stCondLst>
                                        </p:cTn>
                                        <p:tgtEl>
                                          <p:spTgt spid="227"/>
                                        </p:tgtEl>
                                        <p:attrNameLst>
                                          <p:attrName>style.visibility</p:attrName>
                                        </p:attrNameLst>
                                      </p:cBhvr>
                                      <p:to>
                                        <p:strVal val="visible"/>
                                      </p:to>
                                    </p:set>
                                    <p:anim calcmode="lin" valueType="num">
                                      <p:cBhvr>
                                        <p:cTn id="73" dur="1000" fill="hold"/>
                                        <p:tgtEl>
                                          <p:spTgt spid="227"/>
                                        </p:tgtEl>
                                        <p:attrNameLst>
                                          <p:attrName>ppt_w</p:attrName>
                                        </p:attrNameLst>
                                      </p:cBhvr>
                                      <p:tavLst>
                                        <p:tav tm="0">
                                          <p:val>
                                            <p:fltVal val="0"/>
                                          </p:val>
                                        </p:tav>
                                        <p:tav tm="100000">
                                          <p:val>
                                            <p:strVal val="#ppt_w"/>
                                          </p:val>
                                        </p:tav>
                                      </p:tavLst>
                                    </p:anim>
                                    <p:anim calcmode="lin" valueType="num">
                                      <p:cBhvr>
                                        <p:cTn id="74" dur="1000" fill="hold"/>
                                        <p:tgtEl>
                                          <p:spTgt spid="227"/>
                                        </p:tgtEl>
                                        <p:attrNameLst>
                                          <p:attrName>ppt_h</p:attrName>
                                        </p:attrNameLst>
                                      </p:cBhvr>
                                      <p:tavLst>
                                        <p:tav tm="0">
                                          <p:val>
                                            <p:fltVal val="0"/>
                                          </p:val>
                                        </p:tav>
                                        <p:tav tm="100000">
                                          <p:val>
                                            <p:strVal val="#ppt_h"/>
                                          </p:val>
                                        </p:tav>
                                      </p:tavLst>
                                    </p:anim>
                                    <p:anim calcmode="lin" valueType="num">
                                      <p:cBhvr>
                                        <p:cTn id="75" dur="1000" fill="hold"/>
                                        <p:tgtEl>
                                          <p:spTgt spid="227"/>
                                        </p:tgtEl>
                                        <p:attrNameLst>
                                          <p:attrName>style.rotation</p:attrName>
                                        </p:attrNameLst>
                                      </p:cBhvr>
                                      <p:tavLst>
                                        <p:tav tm="0">
                                          <p:val>
                                            <p:fltVal val="360"/>
                                          </p:val>
                                        </p:tav>
                                        <p:tav tm="100000">
                                          <p:val>
                                            <p:fltVal val="0"/>
                                          </p:val>
                                        </p:tav>
                                      </p:tavLst>
                                    </p:anim>
                                    <p:animEffect transition="in" filter="fade">
                                      <p:cBhvr>
                                        <p:cTn id="76" dur="1000"/>
                                        <p:tgtEl>
                                          <p:spTgt spid="227"/>
                                        </p:tgtEl>
                                      </p:cBhvr>
                                    </p:animEffect>
                                  </p:childTnLst>
                                </p:cTn>
                              </p:par>
                              <p:par>
                                <p:cTn id="77" presetID="49" presetClass="entr" presetSubtype="0" repeatCount="indefinite" decel="100000" fill="hold" grpId="0" nodeType="withEffect">
                                  <p:stCondLst>
                                    <p:cond delay="0"/>
                                  </p:stCondLst>
                                  <p:childTnLst>
                                    <p:set>
                                      <p:cBhvr>
                                        <p:cTn id="78" dur="1" fill="hold">
                                          <p:stCondLst>
                                            <p:cond delay="0"/>
                                          </p:stCondLst>
                                        </p:cTn>
                                        <p:tgtEl>
                                          <p:spTgt spid="228"/>
                                        </p:tgtEl>
                                        <p:attrNameLst>
                                          <p:attrName>style.visibility</p:attrName>
                                        </p:attrNameLst>
                                      </p:cBhvr>
                                      <p:to>
                                        <p:strVal val="visible"/>
                                      </p:to>
                                    </p:set>
                                    <p:anim calcmode="lin" valueType="num">
                                      <p:cBhvr>
                                        <p:cTn id="79" dur="1000" fill="hold"/>
                                        <p:tgtEl>
                                          <p:spTgt spid="228"/>
                                        </p:tgtEl>
                                        <p:attrNameLst>
                                          <p:attrName>ppt_w</p:attrName>
                                        </p:attrNameLst>
                                      </p:cBhvr>
                                      <p:tavLst>
                                        <p:tav tm="0">
                                          <p:val>
                                            <p:fltVal val="0"/>
                                          </p:val>
                                        </p:tav>
                                        <p:tav tm="100000">
                                          <p:val>
                                            <p:strVal val="#ppt_w"/>
                                          </p:val>
                                        </p:tav>
                                      </p:tavLst>
                                    </p:anim>
                                    <p:anim calcmode="lin" valueType="num">
                                      <p:cBhvr>
                                        <p:cTn id="80" dur="1000" fill="hold"/>
                                        <p:tgtEl>
                                          <p:spTgt spid="228"/>
                                        </p:tgtEl>
                                        <p:attrNameLst>
                                          <p:attrName>ppt_h</p:attrName>
                                        </p:attrNameLst>
                                      </p:cBhvr>
                                      <p:tavLst>
                                        <p:tav tm="0">
                                          <p:val>
                                            <p:fltVal val="0"/>
                                          </p:val>
                                        </p:tav>
                                        <p:tav tm="100000">
                                          <p:val>
                                            <p:strVal val="#ppt_h"/>
                                          </p:val>
                                        </p:tav>
                                      </p:tavLst>
                                    </p:anim>
                                    <p:anim calcmode="lin" valueType="num">
                                      <p:cBhvr>
                                        <p:cTn id="81" dur="1000" fill="hold"/>
                                        <p:tgtEl>
                                          <p:spTgt spid="228"/>
                                        </p:tgtEl>
                                        <p:attrNameLst>
                                          <p:attrName>style.rotation</p:attrName>
                                        </p:attrNameLst>
                                      </p:cBhvr>
                                      <p:tavLst>
                                        <p:tav tm="0">
                                          <p:val>
                                            <p:fltVal val="360"/>
                                          </p:val>
                                        </p:tav>
                                        <p:tav tm="100000">
                                          <p:val>
                                            <p:fltVal val="0"/>
                                          </p:val>
                                        </p:tav>
                                      </p:tavLst>
                                    </p:anim>
                                    <p:animEffect transition="in" filter="fade">
                                      <p:cBhvr>
                                        <p:cTn id="82" dur="1000"/>
                                        <p:tgtEl>
                                          <p:spTgt spid="228"/>
                                        </p:tgtEl>
                                      </p:cBhvr>
                                    </p:animEffect>
                                  </p:childTnLst>
                                </p:cTn>
                              </p:par>
                              <p:par>
                                <p:cTn id="83" presetID="49" presetClass="entr" presetSubtype="0" repeatCount="indefinite" decel="100000" fill="hold" grpId="0" nodeType="withEffect">
                                  <p:stCondLst>
                                    <p:cond delay="200"/>
                                  </p:stCondLst>
                                  <p:childTnLst>
                                    <p:set>
                                      <p:cBhvr>
                                        <p:cTn id="84" dur="1" fill="hold">
                                          <p:stCondLst>
                                            <p:cond delay="0"/>
                                          </p:stCondLst>
                                        </p:cTn>
                                        <p:tgtEl>
                                          <p:spTgt spid="229"/>
                                        </p:tgtEl>
                                        <p:attrNameLst>
                                          <p:attrName>style.visibility</p:attrName>
                                        </p:attrNameLst>
                                      </p:cBhvr>
                                      <p:to>
                                        <p:strVal val="visible"/>
                                      </p:to>
                                    </p:set>
                                    <p:anim calcmode="lin" valueType="num">
                                      <p:cBhvr>
                                        <p:cTn id="85" dur="1000" fill="hold"/>
                                        <p:tgtEl>
                                          <p:spTgt spid="229"/>
                                        </p:tgtEl>
                                        <p:attrNameLst>
                                          <p:attrName>ppt_w</p:attrName>
                                        </p:attrNameLst>
                                      </p:cBhvr>
                                      <p:tavLst>
                                        <p:tav tm="0">
                                          <p:val>
                                            <p:fltVal val="0"/>
                                          </p:val>
                                        </p:tav>
                                        <p:tav tm="100000">
                                          <p:val>
                                            <p:strVal val="#ppt_w"/>
                                          </p:val>
                                        </p:tav>
                                      </p:tavLst>
                                    </p:anim>
                                    <p:anim calcmode="lin" valueType="num">
                                      <p:cBhvr>
                                        <p:cTn id="86" dur="1000" fill="hold"/>
                                        <p:tgtEl>
                                          <p:spTgt spid="229"/>
                                        </p:tgtEl>
                                        <p:attrNameLst>
                                          <p:attrName>ppt_h</p:attrName>
                                        </p:attrNameLst>
                                      </p:cBhvr>
                                      <p:tavLst>
                                        <p:tav tm="0">
                                          <p:val>
                                            <p:fltVal val="0"/>
                                          </p:val>
                                        </p:tav>
                                        <p:tav tm="100000">
                                          <p:val>
                                            <p:strVal val="#ppt_h"/>
                                          </p:val>
                                        </p:tav>
                                      </p:tavLst>
                                    </p:anim>
                                    <p:anim calcmode="lin" valueType="num">
                                      <p:cBhvr>
                                        <p:cTn id="87" dur="1000" fill="hold"/>
                                        <p:tgtEl>
                                          <p:spTgt spid="229"/>
                                        </p:tgtEl>
                                        <p:attrNameLst>
                                          <p:attrName>style.rotation</p:attrName>
                                        </p:attrNameLst>
                                      </p:cBhvr>
                                      <p:tavLst>
                                        <p:tav tm="0">
                                          <p:val>
                                            <p:fltVal val="360"/>
                                          </p:val>
                                        </p:tav>
                                        <p:tav tm="100000">
                                          <p:val>
                                            <p:fltVal val="0"/>
                                          </p:val>
                                        </p:tav>
                                      </p:tavLst>
                                    </p:anim>
                                    <p:animEffect transition="in" filter="fade">
                                      <p:cBhvr>
                                        <p:cTn id="88" dur="1000"/>
                                        <p:tgtEl>
                                          <p:spTgt spid="229"/>
                                        </p:tgtEl>
                                      </p:cBhvr>
                                    </p:animEffect>
                                  </p:childTnLst>
                                </p:cTn>
                              </p:par>
                              <p:par>
                                <p:cTn id="89" presetID="49" presetClass="entr" presetSubtype="0" repeatCount="indefinite" decel="100000" fill="hold" grpId="0" nodeType="withEffect">
                                  <p:stCondLst>
                                    <p:cond delay="0"/>
                                  </p:stCondLst>
                                  <p:childTnLst>
                                    <p:set>
                                      <p:cBhvr>
                                        <p:cTn id="90" dur="1" fill="hold">
                                          <p:stCondLst>
                                            <p:cond delay="0"/>
                                          </p:stCondLst>
                                        </p:cTn>
                                        <p:tgtEl>
                                          <p:spTgt spid="230"/>
                                        </p:tgtEl>
                                        <p:attrNameLst>
                                          <p:attrName>style.visibility</p:attrName>
                                        </p:attrNameLst>
                                      </p:cBhvr>
                                      <p:to>
                                        <p:strVal val="visible"/>
                                      </p:to>
                                    </p:set>
                                    <p:anim calcmode="lin" valueType="num">
                                      <p:cBhvr>
                                        <p:cTn id="91" dur="1000" fill="hold"/>
                                        <p:tgtEl>
                                          <p:spTgt spid="230"/>
                                        </p:tgtEl>
                                        <p:attrNameLst>
                                          <p:attrName>ppt_w</p:attrName>
                                        </p:attrNameLst>
                                      </p:cBhvr>
                                      <p:tavLst>
                                        <p:tav tm="0">
                                          <p:val>
                                            <p:fltVal val="0"/>
                                          </p:val>
                                        </p:tav>
                                        <p:tav tm="100000">
                                          <p:val>
                                            <p:strVal val="#ppt_w"/>
                                          </p:val>
                                        </p:tav>
                                      </p:tavLst>
                                    </p:anim>
                                    <p:anim calcmode="lin" valueType="num">
                                      <p:cBhvr>
                                        <p:cTn id="92" dur="1000" fill="hold"/>
                                        <p:tgtEl>
                                          <p:spTgt spid="230"/>
                                        </p:tgtEl>
                                        <p:attrNameLst>
                                          <p:attrName>ppt_h</p:attrName>
                                        </p:attrNameLst>
                                      </p:cBhvr>
                                      <p:tavLst>
                                        <p:tav tm="0">
                                          <p:val>
                                            <p:fltVal val="0"/>
                                          </p:val>
                                        </p:tav>
                                        <p:tav tm="100000">
                                          <p:val>
                                            <p:strVal val="#ppt_h"/>
                                          </p:val>
                                        </p:tav>
                                      </p:tavLst>
                                    </p:anim>
                                    <p:anim calcmode="lin" valueType="num">
                                      <p:cBhvr>
                                        <p:cTn id="93" dur="1000" fill="hold"/>
                                        <p:tgtEl>
                                          <p:spTgt spid="230"/>
                                        </p:tgtEl>
                                        <p:attrNameLst>
                                          <p:attrName>style.rotation</p:attrName>
                                        </p:attrNameLst>
                                      </p:cBhvr>
                                      <p:tavLst>
                                        <p:tav tm="0">
                                          <p:val>
                                            <p:fltVal val="360"/>
                                          </p:val>
                                        </p:tav>
                                        <p:tav tm="100000">
                                          <p:val>
                                            <p:fltVal val="0"/>
                                          </p:val>
                                        </p:tav>
                                      </p:tavLst>
                                    </p:anim>
                                    <p:animEffect transition="in" filter="fade">
                                      <p:cBhvr>
                                        <p:cTn id="94" dur="1000"/>
                                        <p:tgtEl>
                                          <p:spTgt spid="230"/>
                                        </p:tgtEl>
                                      </p:cBhvr>
                                    </p:animEffect>
                                  </p:childTnLst>
                                </p:cTn>
                              </p:par>
                              <p:par>
                                <p:cTn id="95" presetID="49" presetClass="entr" presetSubtype="0" repeatCount="indefinite" decel="100000" fill="hold" grpId="0" nodeType="withEffect">
                                  <p:stCondLst>
                                    <p:cond delay="200"/>
                                  </p:stCondLst>
                                  <p:childTnLst>
                                    <p:set>
                                      <p:cBhvr>
                                        <p:cTn id="96" dur="1" fill="hold">
                                          <p:stCondLst>
                                            <p:cond delay="0"/>
                                          </p:stCondLst>
                                        </p:cTn>
                                        <p:tgtEl>
                                          <p:spTgt spid="231"/>
                                        </p:tgtEl>
                                        <p:attrNameLst>
                                          <p:attrName>style.visibility</p:attrName>
                                        </p:attrNameLst>
                                      </p:cBhvr>
                                      <p:to>
                                        <p:strVal val="visible"/>
                                      </p:to>
                                    </p:set>
                                    <p:anim calcmode="lin" valueType="num">
                                      <p:cBhvr>
                                        <p:cTn id="97" dur="1000" fill="hold"/>
                                        <p:tgtEl>
                                          <p:spTgt spid="231"/>
                                        </p:tgtEl>
                                        <p:attrNameLst>
                                          <p:attrName>ppt_w</p:attrName>
                                        </p:attrNameLst>
                                      </p:cBhvr>
                                      <p:tavLst>
                                        <p:tav tm="0">
                                          <p:val>
                                            <p:fltVal val="0"/>
                                          </p:val>
                                        </p:tav>
                                        <p:tav tm="100000">
                                          <p:val>
                                            <p:strVal val="#ppt_w"/>
                                          </p:val>
                                        </p:tav>
                                      </p:tavLst>
                                    </p:anim>
                                    <p:anim calcmode="lin" valueType="num">
                                      <p:cBhvr>
                                        <p:cTn id="98" dur="1000" fill="hold"/>
                                        <p:tgtEl>
                                          <p:spTgt spid="231"/>
                                        </p:tgtEl>
                                        <p:attrNameLst>
                                          <p:attrName>ppt_h</p:attrName>
                                        </p:attrNameLst>
                                      </p:cBhvr>
                                      <p:tavLst>
                                        <p:tav tm="0">
                                          <p:val>
                                            <p:fltVal val="0"/>
                                          </p:val>
                                        </p:tav>
                                        <p:tav tm="100000">
                                          <p:val>
                                            <p:strVal val="#ppt_h"/>
                                          </p:val>
                                        </p:tav>
                                      </p:tavLst>
                                    </p:anim>
                                    <p:anim calcmode="lin" valueType="num">
                                      <p:cBhvr>
                                        <p:cTn id="99" dur="1000" fill="hold"/>
                                        <p:tgtEl>
                                          <p:spTgt spid="231"/>
                                        </p:tgtEl>
                                        <p:attrNameLst>
                                          <p:attrName>style.rotation</p:attrName>
                                        </p:attrNameLst>
                                      </p:cBhvr>
                                      <p:tavLst>
                                        <p:tav tm="0">
                                          <p:val>
                                            <p:fltVal val="360"/>
                                          </p:val>
                                        </p:tav>
                                        <p:tav tm="100000">
                                          <p:val>
                                            <p:fltVal val="0"/>
                                          </p:val>
                                        </p:tav>
                                      </p:tavLst>
                                    </p:anim>
                                    <p:animEffect transition="in" filter="fade">
                                      <p:cBhvr>
                                        <p:cTn id="100" dur="1000"/>
                                        <p:tgtEl>
                                          <p:spTgt spid="231"/>
                                        </p:tgtEl>
                                      </p:cBhvr>
                                    </p:animEffect>
                                  </p:childTnLst>
                                </p:cTn>
                              </p:par>
                              <p:par>
                                <p:cTn id="101" presetID="49" presetClass="entr" presetSubtype="0" repeatCount="indefinite" decel="100000" fill="hold" grpId="0" nodeType="withEffect">
                                  <p:stCondLst>
                                    <p:cond delay="0"/>
                                  </p:stCondLst>
                                  <p:childTnLst>
                                    <p:set>
                                      <p:cBhvr>
                                        <p:cTn id="102" dur="1" fill="hold">
                                          <p:stCondLst>
                                            <p:cond delay="0"/>
                                          </p:stCondLst>
                                        </p:cTn>
                                        <p:tgtEl>
                                          <p:spTgt spid="232"/>
                                        </p:tgtEl>
                                        <p:attrNameLst>
                                          <p:attrName>style.visibility</p:attrName>
                                        </p:attrNameLst>
                                      </p:cBhvr>
                                      <p:to>
                                        <p:strVal val="visible"/>
                                      </p:to>
                                    </p:set>
                                    <p:anim calcmode="lin" valueType="num">
                                      <p:cBhvr>
                                        <p:cTn id="103" dur="1000" fill="hold"/>
                                        <p:tgtEl>
                                          <p:spTgt spid="232"/>
                                        </p:tgtEl>
                                        <p:attrNameLst>
                                          <p:attrName>ppt_w</p:attrName>
                                        </p:attrNameLst>
                                      </p:cBhvr>
                                      <p:tavLst>
                                        <p:tav tm="0">
                                          <p:val>
                                            <p:fltVal val="0"/>
                                          </p:val>
                                        </p:tav>
                                        <p:tav tm="100000">
                                          <p:val>
                                            <p:strVal val="#ppt_w"/>
                                          </p:val>
                                        </p:tav>
                                      </p:tavLst>
                                    </p:anim>
                                    <p:anim calcmode="lin" valueType="num">
                                      <p:cBhvr>
                                        <p:cTn id="104" dur="1000" fill="hold"/>
                                        <p:tgtEl>
                                          <p:spTgt spid="232"/>
                                        </p:tgtEl>
                                        <p:attrNameLst>
                                          <p:attrName>ppt_h</p:attrName>
                                        </p:attrNameLst>
                                      </p:cBhvr>
                                      <p:tavLst>
                                        <p:tav tm="0">
                                          <p:val>
                                            <p:fltVal val="0"/>
                                          </p:val>
                                        </p:tav>
                                        <p:tav tm="100000">
                                          <p:val>
                                            <p:strVal val="#ppt_h"/>
                                          </p:val>
                                        </p:tav>
                                      </p:tavLst>
                                    </p:anim>
                                    <p:anim calcmode="lin" valueType="num">
                                      <p:cBhvr>
                                        <p:cTn id="105" dur="1000" fill="hold"/>
                                        <p:tgtEl>
                                          <p:spTgt spid="232"/>
                                        </p:tgtEl>
                                        <p:attrNameLst>
                                          <p:attrName>style.rotation</p:attrName>
                                        </p:attrNameLst>
                                      </p:cBhvr>
                                      <p:tavLst>
                                        <p:tav tm="0">
                                          <p:val>
                                            <p:fltVal val="360"/>
                                          </p:val>
                                        </p:tav>
                                        <p:tav tm="100000">
                                          <p:val>
                                            <p:fltVal val="0"/>
                                          </p:val>
                                        </p:tav>
                                      </p:tavLst>
                                    </p:anim>
                                    <p:animEffect transition="in" filter="fade">
                                      <p:cBhvr>
                                        <p:cTn id="106" dur="1000"/>
                                        <p:tgtEl>
                                          <p:spTgt spid="232"/>
                                        </p:tgtEl>
                                      </p:cBhvr>
                                    </p:animEffect>
                                  </p:childTnLst>
                                </p:cTn>
                              </p:par>
                              <p:par>
                                <p:cTn id="107" presetID="49" presetClass="entr" presetSubtype="0" repeatCount="indefinite" decel="100000" fill="hold" grpId="0" nodeType="withEffect">
                                  <p:stCondLst>
                                    <p:cond delay="200"/>
                                  </p:stCondLst>
                                  <p:childTnLst>
                                    <p:set>
                                      <p:cBhvr>
                                        <p:cTn id="108" dur="1" fill="hold">
                                          <p:stCondLst>
                                            <p:cond delay="0"/>
                                          </p:stCondLst>
                                        </p:cTn>
                                        <p:tgtEl>
                                          <p:spTgt spid="233"/>
                                        </p:tgtEl>
                                        <p:attrNameLst>
                                          <p:attrName>style.visibility</p:attrName>
                                        </p:attrNameLst>
                                      </p:cBhvr>
                                      <p:to>
                                        <p:strVal val="visible"/>
                                      </p:to>
                                    </p:set>
                                    <p:anim calcmode="lin" valueType="num">
                                      <p:cBhvr>
                                        <p:cTn id="109" dur="1000" fill="hold"/>
                                        <p:tgtEl>
                                          <p:spTgt spid="233"/>
                                        </p:tgtEl>
                                        <p:attrNameLst>
                                          <p:attrName>ppt_w</p:attrName>
                                        </p:attrNameLst>
                                      </p:cBhvr>
                                      <p:tavLst>
                                        <p:tav tm="0">
                                          <p:val>
                                            <p:fltVal val="0"/>
                                          </p:val>
                                        </p:tav>
                                        <p:tav tm="100000">
                                          <p:val>
                                            <p:strVal val="#ppt_w"/>
                                          </p:val>
                                        </p:tav>
                                      </p:tavLst>
                                    </p:anim>
                                    <p:anim calcmode="lin" valueType="num">
                                      <p:cBhvr>
                                        <p:cTn id="110" dur="1000" fill="hold"/>
                                        <p:tgtEl>
                                          <p:spTgt spid="233"/>
                                        </p:tgtEl>
                                        <p:attrNameLst>
                                          <p:attrName>ppt_h</p:attrName>
                                        </p:attrNameLst>
                                      </p:cBhvr>
                                      <p:tavLst>
                                        <p:tav tm="0">
                                          <p:val>
                                            <p:fltVal val="0"/>
                                          </p:val>
                                        </p:tav>
                                        <p:tav tm="100000">
                                          <p:val>
                                            <p:strVal val="#ppt_h"/>
                                          </p:val>
                                        </p:tav>
                                      </p:tavLst>
                                    </p:anim>
                                    <p:anim calcmode="lin" valueType="num">
                                      <p:cBhvr>
                                        <p:cTn id="111" dur="1000" fill="hold"/>
                                        <p:tgtEl>
                                          <p:spTgt spid="233"/>
                                        </p:tgtEl>
                                        <p:attrNameLst>
                                          <p:attrName>style.rotation</p:attrName>
                                        </p:attrNameLst>
                                      </p:cBhvr>
                                      <p:tavLst>
                                        <p:tav tm="0">
                                          <p:val>
                                            <p:fltVal val="360"/>
                                          </p:val>
                                        </p:tav>
                                        <p:tav tm="100000">
                                          <p:val>
                                            <p:fltVal val="0"/>
                                          </p:val>
                                        </p:tav>
                                      </p:tavLst>
                                    </p:anim>
                                    <p:animEffect transition="in" filter="fade">
                                      <p:cBhvr>
                                        <p:cTn id="112" dur="1000"/>
                                        <p:tgtEl>
                                          <p:spTgt spid="233"/>
                                        </p:tgtEl>
                                      </p:cBhvr>
                                    </p:animEffect>
                                  </p:childTnLst>
                                </p:cTn>
                              </p:par>
                              <p:par>
                                <p:cTn id="113" presetID="49" presetClass="entr" presetSubtype="0" repeatCount="indefinite" decel="100000"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p:cTn id="115" dur="1000" fill="hold"/>
                                        <p:tgtEl>
                                          <p:spTgt spid="234"/>
                                        </p:tgtEl>
                                        <p:attrNameLst>
                                          <p:attrName>ppt_w</p:attrName>
                                        </p:attrNameLst>
                                      </p:cBhvr>
                                      <p:tavLst>
                                        <p:tav tm="0">
                                          <p:val>
                                            <p:fltVal val="0"/>
                                          </p:val>
                                        </p:tav>
                                        <p:tav tm="100000">
                                          <p:val>
                                            <p:strVal val="#ppt_w"/>
                                          </p:val>
                                        </p:tav>
                                      </p:tavLst>
                                    </p:anim>
                                    <p:anim calcmode="lin" valueType="num">
                                      <p:cBhvr>
                                        <p:cTn id="116" dur="1000" fill="hold"/>
                                        <p:tgtEl>
                                          <p:spTgt spid="234"/>
                                        </p:tgtEl>
                                        <p:attrNameLst>
                                          <p:attrName>ppt_h</p:attrName>
                                        </p:attrNameLst>
                                      </p:cBhvr>
                                      <p:tavLst>
                                        <p:tav tm="0">
                                          <p:val>
                                            <p:fltVal val="0"/>
                                          </p:val>
                                        </p:tav>
                                        <p:tav tm="100000">
                                          <p:val>
                                            <p:strVal val="#ppt_h"/>
                                          </p:val>
                                        </p:tav>
                                      </p:tavLst>
                                    </p:anim>
                                    <p:anim calcmode="lin" valueType="num">
                                      <p:cBhvr>
                                        <p:cTn id="117" dur="1000" fill="hold"/>
                                        <p:tgtEl>
                                          <p:spTgt spid="234"/>
                                        </p:tgtEl>
                                        <p:attrNameLst>
                                          <p:attrName>style.rotation</p:attrName>
                                        </p:attrNameLst>
                                      </p:cBhvr>
                                      <p:tavLst>
                                        <p:tav tm="0">
                                          <p:val>
                                            <p:fltVal val="360"/>
                                          </p:val>
                                        </p:tav>
                                        <p:tav tm="100000">
                                          <p:val>
                                            <p:fltVal val="0"/>
                                          </p:val>
                                        </p:tav>
                                      </p:tavLst>
                                    </p:anim>
                                    <p:animEffect transition="in" filter="fade">
                                      <p:cBhvr>
                                        <p:cTn id="118" dur="1000"/>
                                        <p:tgtEl>
                                          <p:spTgt spid="234"/>
                                        </p:tgtEl>
                                      </p:cBhvr>
                                    </p:animEffect>
                                  </p:childTnLst>
                                </p:cTn>
                              </p:par>
                              <p:par>
                                <p:cTn id="119" presetID="49" presetClass="entr" presetSubtype="0" repeatCount="indefinite" decel="100000" fill="hold" grpId="0" nodeType="withEffect">
                                  <p:stCondLst>
                                    <p:cond delay="200"/>
                                  </p:stCondLst>
                                  <p:childTnLst>
                                    <p:set>
                                      <p:cBhvr>
                                        <p:cTn id="120" dur="1" fill="hold">
                                          <p:stCondLst>
                                            <p:cond delay="0"/>
                                          </p:stCondLst>
                                        </p:cTn>
                                        <p:tgtEl>
                                          <p:spTgt spid="235"/>
                                        </p:tgtEl>
                                        <p:attrNameLst>
                                          <p:attrName>style.visibility</p:attrName>
                                        </p:attrNameLst>
                                      </p:cBhvr>
                                      <p:to>
                                        <p:strVal val="visible"/>
                                      </p:to>
                                    </p:set>
                                    <p:anim calcmode="lin" valueType="num">
                                      <p:cBhvr>
                                        <p:cTn id="121" dur="1000" fill="hold"/>
                                        <p:tgtEl>
                                          <p:spTgt spid="235"/>
                                        </p:tgtEl>
                                        <p:attrNameLst>
                                          <p:attrName>ppt_w</p:attrName>
                                        </p:attrNameLst>
                                      </p:cBhvr>
                                      <p:tavLst>
                                        <p:tav tm="0">
                                          <p:val>
                                            <p:fltVal val="0"/>
                                          </p:val>
                                        </p:tav>
                                        <p:tav tm="100000">
                                          <p:val>
                                            <p:strVal val="#ppt_w"/>
                                          </p:val>
                                        </p:tav>
                                      </p:tavLst>
                                    </p:anim>
                                    <p:anim calcmode="lin" valueType="num">
                                      <p:cBhvr>
                                        <p:cTn id="122" dur="1000" fill="hold"/>
                                        <p:tgtEl>
                                          <p:spTgt spid="235"/>
                                        </p:tgtEl>
                                        <p:attrNameLst>
                                          <p:attrName>ppt_h</p:attrName>
                                        </p:attrNameLst>
                                      </p:cBhvr>
                                      <p:tavLst>
                                        <p:tav tm="0">
                                          <p:val>
                                            <p:fltVal val="0"/>
                                          </p:val>
                                        </p:tav>
                                        <p:tav tm="100000">
                                          <p:val>
                                            <p:strVal val="#ppt_h"/>
                                          </p:val>
                                        </p:tav>
                                      </p:tavLst>
                                    </p:anim>
                                    <p:anim calcmode="lin" valueType="num">
                                      <p:cBhvr>
                                        <p:cTn id="123" dur="1000" fill="hold"/>
                                        <p:tgtEl>
                                          <p:spTgt spid="235"/>
                                        </p:tgtEl>
                                        <p:attrNameLst>
                                          <p:attrName>style.rotation</p:attrName>
                                        </p:attrNameLst>
                                      </p:cBhvr>
                                      <p:tavLst>
                                        <p:tav tm="0">
                                          <p:val>
                                            <p:fltVal val="360"/>
                                          </p:val>
                                        </p:tav>
                                        <p:tav tm="100000">
                                          <p:val>
                                            <p:fltVal val="0"/>
                                          </p:val>
                                        </p:tav>
                                      </p:tavLst>
                                    </p:anim>
                                    <p:animEffect transition="in" filter="fade">
                                      <p:cBhvr>
                                        <p:cTn id="124" dur="1000"/>
                                        <p:tgtEl>
                                          <p:spTgt spid="235"/>
                                        </p:tgtEl>
                                      </p:cBhvr>
                                    </p:animEffect>
                                  </p:childTnLst>
                                </p:cTn>
                              </p:par>
                              <p:par>
                                <p:cTn id="125" presetID="49" presetClass="entr" presetSubtype="0" repeatCount="indefinite" decel="100000" fill="hold" grpId="0" nodeType="withEffect">
                                  <p:stCondLst>
                                    <p:cond delay="200"/>
                                  </p:stCondLst>
                                  <p:childTnLst>
                                    <p:set>
                                      <p:cBhvr>
                                        <p:cTn id="126" dur="1" fill="hold">
                                          <p:stCondLst>
                                            <p:cond delay="0"/>
                                          </p:stCondLst>
                                        </p:cTn>
                                        <p:tgtEl>
                                          <p:spTgt spid="236"/>
                                        </p:tgtEl>
                                        <p:attrNameLst>
                                          <p:attrName>style.visibility</p:attrName>
                                        </p:attrNameLst>
                                      </p:cBhvr>
                                      <p:to>
                                        <p:strVal val="visible"/>
                                      </p:to>
                                    </p:set>
                                    <p:anim calcmode="lin" valueType="num">
                                      <p:cBhvr>
                                        <p:cTn id="127" dur="1000" fill="hold"/>
                                        <p:tgtEl>
                                          <p:spTgt spid="236"/>
                                        </p:tgtEl>
                                        <p:attrNameLst>
                                          <p:attrName>ppt_w</p:attrName>
                                        </p:attrNameLst>
                                      </p:cBhvr>
                                      <p:tavLst>
                                        <p:tav tm="0">
                                          <p:val>
                                            <p:fltVal val="0"/>
                                          </p:val>
                                        </p:tav>
                                        <p:tav tm="100000">
                                          <p:val>
                                            <p:strVal val="#ppt_w"/>
                                          </p:val>
                                        </p:tav>
                                      </p:tavLst>
                                    </p:anim>
                                    <p:anim calcmode="lin" valueType="num">
                                      <p:cBhvr>
                                        <p:cTn id="128" dur="1000" fill="hold"/>
                                        <p:tgtEl>
                                          <p:spTgt spid="236"/>
                                        </p:tgtEl>
                                        <p:attrNameLst>
                                          <p:attrName>ppt_h</p:attrName>
                                        </p:attrNameLst>
                                      </p:cBhvr>
                                      <p:tavLst>
                                        <p:tav tm="0">
                                          <p:val>
                                            <p:fltVal val="0"/>
                                          </p:val>
                                        </p:tav>
                                        <p:tav tm="100000">
                                          <p:val>
                                            <p:strVal val="#ppt_h"/>
                                          </p:val>
                                        </p:tav>
                                      </p:tavLst>
                                    </p:anim>
                                    <p:anim calcmode="lin" valueType="num">
                                      <p:cBhvr>
                                        <p:cTn id="129" dur="1000" fill="hold"/>
                                        <p:tgtEl>
                                          <p:spTgt spid="236"/>
                                        </p:tgtEl>
                                        <p:attrNameLst>
                                          <p:attrName>style.rotation</p:attrName>
                                        </p:attrNameLst>
                                      </p:cBhvr>
                                      <p:tavLst>
                                        <p:tav tm="0">
                                          <p:val>
                                            <p:fltVal val="360"/>
                                          </p:val>
                                        </p:tav>
                                        <p:tav tm="100000">
                                          <p:val>
                                            <p:fltVal val="0"/>
                                          </p:val>
                                        </p:tav>
                                      </p:tavLst>
                                    </p:anim>
                                    <p:animEffect transition="in" filter="fade">
                                      <p:cBhvr>
                                        <p:cTn id="130" dur="1000"/>
                                        <p:tgtEl>
                                          <p:spTgt spid="236"/>
                                        </p:tgtEl>
                                      </p:cBhvr>
                                    </p:animEffect>
                                  </p:childTnLst>
                                </p:cTn>
                              </p:par>
                              <p:par>
                                <p:cTn id="131" presetID="49" presetClass="entr" presetSubtype="0" repeatCount="indefinite" decel="100000" fill="hold" grpId="0" nodeType="withEffect">
                                  <p:stCondLst>
                                    <p:cond delay="0"/>
                                  </p:stCondLst>
                                  <p:childTnLst>
                                    <p:set>
                                      <p:cBhvr>
                                        <p:cTn id="132" dur="1" fill="hold">
                                          <p:stCondLst>
                                            <p:cond delay="0"/>
                                          </p:stCondLst>
                                        </p:cTn>
                                        <p:tgtEl>
                                          <p:spTgt spid="237"/>
                                        </p:tgtEl>
                                        <p:attrNameLst>
                                          <p:attrName>style.visibility</p:attrName>
                                        </p:attrNameLst>
                                      </p:cBhvr>
                                      <p:to>
                                        <p:strVal val="visible"/>
                                      </p:to>
                                    </p:set>
                                    <p:anim calcmode="lin" valueType="num">
                                      <p:cBhvr>
                                        <p:cTn id="133" dur="1000" fill="hold"/>
                                        <p:tgtEl>
                                          <p:spTgt spid="237"/>
                                        </p:tgtEl>
                                        <p:attrNameLst>
                                          <p:attrName>ppt_w</p:attrName>
                                        </p:attrNameLst>
                                      </p:cBhvr>
                                      <p:tavLst>
                                        <p:tav tm="0">
                                          <p:val>
                                            <p:fltVal val="0"/>
                                          </p:val>
                                        </p:tav>
                                        <p:tav tm="100000">
                                          <p:val>
                                            <p:strVal val="#ppt_w"/>
                                          </p:val>
                                        </p:tav>
                                      </p:tavLst>
                                    </p:anim>
                                    <p:anim calcmode="lin" valueType="num">
                                      <p:cBhvr>
                                        <p:cTn id="134" dur="1000" fill="hold"/>
                                        <p:tgtEl>
                                          <p:spTgt spid="237"/>
                                        </p:tgtEl>
                                        <p:attrNameLst>
                                          <p:attrName>ppt_h</p:attrName>
                                        </p:attrNameLst>
                                      </p:cBhvr>
                                      <p:tavLst>
                                        <p:tav tm="0">
                                          <p:val>
                                            <p:fltVal val="0"/>
                                          </p:val>
                                        </p:tav>
                                        <p:tav tm="100000">
                                          <p:val>
                                            <p:strVal val="#ppt_h"/>
                                          </p:val>
                                        </p:tav>
                                      </p:tavLst>
                                    </p:anim>
                                    <p:anim calcmode="lin" valueType="num">
                                      <p:cBhvr>
                                        <p:cTn id="135" dur="1000" fill="hold"/>
                                        <p:tgtEl>
                                          <p:spTgt spid="237"/>
                                        </p:tgtEl>
                                        <p:attrNameLst>
                                          <p:attrName>style.rotation</p:attrName>
                                        </p:attrNameLst>
                                      </p:cBhvr>
                                      <p:tavLst>
                                        <p:tav tm="0">
                                          <p:val>
                                            <p:fltVal val="360"/>
                                          </p:val>
                                        </p:tav>
                                        <p:tav tm="100000">
                                          <p:val>
                                            <p:fltVal val="0"/>
                                          </p:val>
                                        </p:tav>
                                      </p:tavLst>
                                    </p:anim>
                                    <p:animEffect transition="in" filter="fade">
                                      <p:cBhvr>
                                        <p:cTn id="136" dur="1000"/>
                                        <p:tgtEl>
                                          <p:spTgt spid="237"/>
                                        </p:tgtEl>
                                      </p:cBhvr>
                                    </p:animEffect>
                                  </p:childTnLst>
                                </p:cTn>
                              </p:par>
                              <p:par>
                                <p:cTn id="137" presetID="49" presetClass="entr" presetSubtype="0" repeatCount="indefinite" decel="100000" fill="hold" grpId="0" nodeType="withEffect">
                                  <p:stCondLst>
                                    <p:cond delay="200"/>
                                  </p:stCondLst>
                                  <p:childTnLst>
                                    <p:set>
                                      <p:cBhvr>
                                        <p:cTn id="138" dur="1" fill="hold">
                                          <p:stCondLst>
                                            <p:cond delay="0"/>
                                          </p:stCondLst>
                                        </p:cTn>
                                        <p:tgtEl>
                                          <p:spTgt spid="238"/>
                                        </p:tgtEl>
                                        <p:attrNameLst>
                                          <p:attrName>style.visibility</p:attrName>
                                        </p:attrNameLst>
                                      </p:cBhvr>
                                      <p:to>
                                        <p:strVal val="visible"/>
                                      </p:to>
                                    </p:set>
                                    <p:anim calcmode="lin" valueType="num">
                                      <p:cBhvr>
                                        <p:cTn id="139" dur="1000" fill="hold"/>
                                        <p:tgtEl>
                                          <p:spTgt spid="238"/>
                                        </p:tgtEl>
                                        <p:attrNameLst>
                                          <p:attrName>ppt_w</p:attrName>
                                        </p:attrNameLst>
                                      </p:cBhvr>
                                      <p:tavLst>
                                        <p:tav tm="0">
                                          <p:val>
                                            <p:fltVal val="0"/>
                                          </p:val>
                                        </p:tav>
                                        <p:tav tm="100000">
                                          <p:val>
                                            <p:strVal val="#ppt_w"/>
                                          </p:val>
                                        </p:tav>
                                      </p:tavLst>
                                    </p:anim>
                                    <p:anim calcmode="lin" valueType="num">
                                      <p:cBhvr>
                                        <p:cTn id="140" dur="1000" fill="hold"/>
                                        <p:tgtEl>
                                          <p:spTgt spid="238"/>
                                        </p:tgtEl>
                                        <p:attrNameLst>
                                          <p:attrName>ppt_h</p:attrName>
                                        </p:attrNameLst>
                                      </p:cBhvr>
                                      <p:tavLst>
                                        <p:tav tm="0">
                                          <p:val>
                                            <p:fltVal val="0"/>
                                          </p:val>
                                        </p:tav>
                                        <p:tav tm="100000">
                                          <p:val>
                                            <p:strVal val="#ppt_h"/>
                                          </p:val>
                                        </p:tav>
                                      </p:tavLst>
                                    </p:anim>
                                    <p:anim calcmode="lin" valueType="num">
                                      <p:cBhvr>
                                        <p:cTn id="141" dur="1000" fill="hold"/>
                                        <p:tgtEl>
                                          <p:spTgt spid="238"/>
                                        </p:tgtEl>
                                        <p:attrNameLst>
                                          <p:attrName>style.rotation</p:attrName>
                                        </p:attrNameLst>
                                      </p:cBhvr>
                                      <p:tavLst>
                                        <p:tav tm="0">
                                          <p:val>
                                            <p:fltVal val="360"/>
                                          </p:val>
                                        </p:tav>
                                        <p:tav tm="100000">
                                          <p:val>
                                            <p:fltVal val="0"/>
                                          </p:val>
                                        </p:tav>
                                      </p:tavLst>
                                    </p:anim>
                                    <p:animEffect transition="in" filter="fade">
                                      <p:cBhvr>
                                        <p:cTn id="142" dur="1000"/>
                                        <p:tgtEl>
                                          <p:spTgt spid="238"/>
                                        </p:tgtEl>
                                      </p:cBhvr>
                                    </p:animEffect>
                                  </p:childTnLst>
                                </p:cTn>
                              </p:par>
                              <p:par>
                                <p:cTn id="143" presetID="49" presetClass="entr" presetSubtype="0" repeatCount="indefinite" decel="100000" fill="hold" grpId="0" nodeType="withEffect">
                                  <p:stCondLst>
                                    <p:cond delay="0"/>
                                  </p:stCondLst>
                                  <p:childTnLst>
                                    <p:set>
                                      <p:cBhvr>
                                        <p:cTn id="144" dur="1" fill="hold">
                                          <p:stCondLst>
                                            <p:cond delay="0"/>
                                          </p:stCondLst>
                                        </p:cTn>
                                        <p:tgtEl>
                                          <p:spTgt spid="239"/>
                                        </p:tgtEl>
                                        <p:attrNameLst>
                                          <p:attrName>style.visibility</p:attrName>
                                        </p:attrNameLst>
                                      </p:cBhvr>
                                      <p:to>
                                        <p:strVal val="visible"/>
                                      </p:to>
                                    </p:set>
                                    <p:anim calcmode="lin" valueType="num">
                                      <p:cBhvr>
                                        <p:cTn id="145" dur="1000" fill="hold"/>
                                        <p:tgtEl>
                                          <p:spTgt spid="239"/>
                                        </p:tgtEl>
                                        <p:attrNameLst>
                                          <p:attrName>ppt_w</p:attrName>
                                        </p:attrNameLst>
                                      </p:cBhvr>
                                      <p:tavLst>
                                        <p:tav tm="0">
                                          <p:val>
                                            <p:fltVal val="0"/>
                                          </p:val>
                                        </p:tav>
                                        <p:tav tm="100000">
                                          <p:val>
                                            <p:strVal val="#ppt_w"/>
                                          </p:val>
                                        </p:tav>
                                      </p:tavLst>
                                    </p:anim>
                                    <p:anim calcmode="lin" valueType="num">
                                      <p:cBhvr>
                                        <p:cTn id="146" dur="1000" fill="hold"/>
                                        <p:tgtEl>
                                          <p:spTgt spid="239"/>
                                        </p:tgtEl>
                                        <p:attrNameLst>
                                          <p:attrName>ppt_h</p:attrName>
                                        </p:attrNameLst>
                                      </p:cBhvr>
                                      <p:tavLst>
                                        <p:tav tm="0">
                                          <p:val>
                                            <p:fltVal val="0"/>
                                          </p:val>
                                        </p:tav>
                                        <p:tav tm="100000">
                                          <p:val>
                                            <p:strVal val="#ppt_h"/>
                                          </p:val>
                                        </p:tav>
                                      </p:tavLst>
                                    </p:anim>
                                    <p:anim calcmode="lin" valueType="num">
                                      <p:cBhvr>
                                        <p:cTn id="147" dur="1000" fill="hold"/>
                                        <p:tgtEl>
                                          <p:spTgt spid="239"/>
                                        </p:tgtEl>
                                        <p:attrNameLst>
                                          <p:attrName>style.rotation</p:attrName>
                                        </p:attrNameLst>
                                      </p:cBhvr>
                                      <p:tavLst>
                                        <p:tav tm="0">
                                          <p:val>
                                            <p:fltVal val="360"/>
                                          </p:val>
                                        </p:tav>
                                        <p:tav tm="100000">
                                          <p:val>
                                            <p:fltVal val="0"/>
                                          </p:val>
                                        </p:tav>
                                      </p:tavLst>
                                    </p:anim>
                                    <p:animEffect transition="in" filter="fade">
                                      <p:cBhvr>
                                        <p:cTn id="148" dur="1000"/>
                                        <p:tgtEl>
                                          <p:spTgt spid="239"/>
                                        </p:tgtEl>
                                      </p:cBhvr>
                                    </p:animEffect>
                                  </p:childTnLst>
                                </p:cTn>
                              </p:par>
                              <p:par>
                                <p:cTn id="149" presetID="49" presetClass="entr" presetSubtype="0" repeatCount="indefinite" decel="100000" fill="hold" grpId="0" nodeType="withEffect">
                                  <p:stCondLst>
                                    <p:cond delay="200"/>
                                  </p:stCondLst>
                                  <p:childTnLst>
                                    <p:set>
                                      <p:cBhvr>
                                        <p:cTn id="150" dur="1" fill="hold">
                                          <p:stCondLst>
                                            <p:cond delay="0"/>
                                          </p:stCondLst>
                                        </p:cTn>
                                        <p:tgtEl>
                                          <p:spTgt spid="240"/>
                                        </p:tgtEl>
                                        <p:attrNameLst>
                                          <p:attrName>style.visibility</p:attrName>
                                        </p:attrNameLst>
                                      </p:cBhvr>
                                      <p:to>
                                        <p:strVal val="visible"/>
                                      </p:to>
                                    </p:set>
                                    <p:anim calcmode="lin" valueType="num">
                                      <p:cBhvr>
                                        <p:cTn id="151" dur="1000" fill="hold"/>
                                        <p:tgtEl>
                                          <p:spTgt spid="240"/>
                                        </p:tgtEl>
                                        <p:attrNameLst>
                                          <p:attrName>ppt_w</p:attrName>
                                        </p:attrNameLst>
                                      </p:cBhvr>
                                      <p:tavLst>
                                        <p:tav tm="0">
                                          <p:val>
                                            <p:fltVal val="0"/>
                                          </p:val>
                                        </p:tav>
                                        <p:tav tm="100000">
                                          <p:val>
                                            <p:strVal val="#ppt_w"/>
                                          </p:val>
                                        </p:tav>
                                      </p:tavLst>
                                    </p:anim>
                                    <p:anim calcmode="lin" valueType="num">
                                      <p:cBhvr>
                                        <p:cTn id="152" dur="1000" fill="hold"/>
                                        <p:tgtEl>
                                          <p:spTgt spid="240"/>
                                        </p:tgtEl>
                                        <p:attrNameLst>
                                          <p:attrName>ppt_h</p:attrName>
                                        </p:attrNameLst>
                                      </p:cBhvr>
                                      <p:tavLst>
                                        <p:tav tm="0">
                                          <p:val>
                                            <p:fltVal val="0"/>
                                          </p:val>
                                        </p:tav>
                                        <p:tav tm="100000">
                                          <p:val>
                                            <p:strVal val="#ppt_h"/>
                                          </p:val>
                                        </p:tav>
                                      </p:tavLst>
                                    </p:anim>
                                    <p:anim calcmode="lin" valueType="num">
                                      <p:cBhvr>
                                        <p:cTn id="153" dur="1000" fill="hold"/>
                                        <p:tgtEl>
                                          <p:spTgt spid="240"/>
                                        </p:tgtEl>
                                        <p:attrNameLst>
                                          <p:attrName>style.rotation</p:attrName>
                                        </p:attrNameLst>
                                      </p:cBhvr>
                                      <p:tavLst>
                                        <p:tav tm="0">
                                          <p:val>
                                            <p:fltVal val="360"/>
                                          </p:val>
                                        </p:tav>
                                        <p:tav tm="100000">
                                          <p:val>
                                            <p:fltVal val="0"/>
                                          </p:val>
                                        </p:tav>
                                      </p:tavLst>
                                    </p:anim>
                                    <p:animEffect transition="in" filter="fade">
                                      <p:cBhvr>
                                        <p:cTn id="154" dur="1000"/>
                                        <p:tgtEl>
                                          <p:spTgt spid="240"/>
                                        </p:tgtEl>
                                      </p:cBhvr>
                                    </p:animEffect>
                                  </p:childTnLst>
                                </p:cTn>
                              </p:par>
                              <p:par>
                                <p:cTn id="155" presetID="49" presetClass="entr" presetSubtype="0" repeatCount="indefinite" decel="100000" fill="hold" grpId="0" nodeType="withEffect">
                                  <p:stCondLst>
                                    <p:cond delay="0"/>
                                  </p:stCondLst>
                                  <p:childTnLst>
                                    <p:set>
                                      <p:cBhvr>
                                        <p:cTn id="156" dur="1" fill="hold">
                                          <p:stCondLst>
                                            <p:cond delay="0"/>
                                          </p:stCondLst>
                                        </p:cTn>
                                        <p:tgtEl>
                                          <p:spTgt spid="241"/>
                                        </p:tgtEl>
                                        <p:attrNameLst>
                                          <p:attrName>style.visibility</p:attrName>
                                        </p:attrNameLst>
                                      </p:cBhvr>
                                      <p:to>
                                        <p:strVal val="visible"/>
                                      </p:to>
                                    </p:set>
                                    <p:anim calcmode="lin" valueType="num">
                                      <p:cBhvr>
                                        <p:cTn id="157" dur="1000" fill="hold"/>
                                        <p:tgtEl>
                                          <p:spTgt spid="241"/>
                                        </p:tgtEl>
                                        <p:attrNameLst>
                                          <p:attrName>ppt_w</p:attrName>
                                        </p:attrNameLst>
                                      </p:cBhvr>
                                      <p:tavLst>
                                        <p:tav tm="0">
                                          <p:val>
                                            <p:fltVal val="0"/>
                                          </p:val>
                                        </p:tav>
                                        <p:tav tm="100000">
                                          <p:val>
                                            <p:strVal val="#ppt_w"/>
                                          </p:val>
                                        </p:tav>
                                      </p:tavLst>
                                    </p:anim>
                                    <p:anim calcmode="lin" valueType="num">
                                      <p:cBhvr>
                                        <p:cTn id="158" dur="1000" fill="hold"/>
                                        <p:tgtEl>
                                          <p:spTgt spid="241"/>
                                        </p:tgtEl>
                                        <p:attrNameLst>
                                          <p:attrName>ppt_h</p:attrName>
                                        </p:attrNameLst>
                                      </p:cBhvr>
                                      <p:tavLst>
                                        <p:tav tm="0">
                                          <p:val>
                                            <p:fltVal val="0"/>
                                          </p:val>
                                        </p:tav>
                                        <p:tav tm="100000">
                                          <p:val>
                                            <p:strVal val="#ppt_h"/>
                                          </p:val>
                                        </p:tav>
                                      </p:tavLst>
                                    </p:anim>
                                    <p:anim calcmode="lin" valueType="num">
                                      <p:cBhvr>
                                        <p:cTn id="159" dur="1000" fill="hold"/>
                                        <p:tgtEl>
                                          <p:spTgt spid="241"/>
                                        </p:tgtEl>
                                        <p:attrNameLst>
                                          <p:attrName>style.rotation</p:attrName>
                                        </p:attrNameLst>
                                      </p:cBhvr>
                                      <p:tavLst>
                                        <p:tav tm="0">
                                          <p:val>
                                            <p:fltVal val="360"/>
                                          </p:val>
                                        </p:tav>
                                        <p:tav tm="100000">
                                          <p:val>
                                            <p:fltVal val="0"/>
                                          </p:val>
                                        </p:tav>
                                      </p:tavLst>
                                    </p:anim>
                                    <p:animEffect transition="in" filter="fade">
                                      <p:cBhvr>
                                        <p:cTn id="160" dur="1000"/>
                                        <p:tgtEl>
                                          <p:spTgt spid="241"/>
                                        </p:tgtEl>
                                      </p:cBhvr>
                                    </p:animEffect>
                                  </p:childTnLst>
                                </p:cTn>
                              </p:par>
                              <p:par>
                                <p:cTn id="161" presetID="49" presetClass="entr" presetSubtype="0" repeatCount="indefinite" decel="100000" fill="hold" grpId="0" nodeType="withEffect">
                                  <p:stCondLst>
                                    <p:cond delay="200"/>
                                  </p:stCondLst>
                                  <p:childTnLst>
                                    <p:set>
                                      <p:cBhvr>
                                        <p:cTn id="162" dur="1" fill="hold">
                                          <p:stCondLst>
                                            <p:cond delay="0"/>
                                          </p:stCondLst>
                                        </p:cTn>
                                        <p:tgtEl>
                                          <p:spTgt spid="242"/>
                                        </p:tgtEl>
                                        <p:attrNameLst>
                                          <p:attrName>style.visibility</p:attrName>
                                        </p:attrNameLst>
                                      </p:cBhvr>
                                      <p:to>
                                        <p:strVal val="visible"/>
                                      </p:to>
                                    </p:set>
                                    <p:anim calcmode="lin" valueType="num">
                                      <p:cBhvr>
                                        <p:cTn id="163" dur="1000" fill="hold"/>
                                        <p:tgtEl>
                                          <p:spTgt spid="242"/>
                                        </p:tgtEl>
                                        <p:attrNameLst>
                                          <p:attrName>ppt_w</p:attrName>
                                        </p:attrNameLst>
                                      </p:cBhvr>
                                      <p:tavLst>
                                        <p:tav tm="0">
                                          <p:val>
                                            <p:fltVal val="0"/>
                                          </p:val>
                                        </p:tav>
                                        <p:tav tm="100000">
                                          <p:val>
                                            <p:strVal val="#ppt_w"/>
                                          </p:val>
                                        </p:tav>
                                      </p:tavLst>
                                    </p:anim>
                                    <p:anim calcmode="lin" valueType="num">
                                      <p:cBhvr>
                                        <p:cTn id="164" dur="1000" fill="hold"/>
                                        <p:tgtEl>
                                          <p:spTgt spid="242"/>
                                        </p:tgtEl>
                                        <p:attrNameLst>
                                          <p:attrName>ppt_h</p:attrName>
                                        </p:attrNameLst>
                                      </p:cBhvr>
                                      <p:tavLst>
                                        <p:tav tm="0">
                                          <p:val>
                                            <p:fltVal val="0"/>
                                          </p:val>
                                        </p:tav>
                                        <p:tav tm="100000">
                                          <p:val>
                                            <p:strVal val="#ppt_h"/>
                                          </p:val>
                                        </p:tav>
                                      </p:tavLst>
                                    </p:anim>
                                    <p:anim calcmode="lin" valueType="num">
                                      <p:cBhvr>
                                        <p:cTn id="165" dur="1000" fill="hold"/>
                                        <p:tgtEl>
                                          <p:spTgt spid="242"/>
                                        </p:tgtEl>
                                        <p:attrNameLst>
                                          <p:attrName>style.rotation</p:attrName>
                                        </p:attrNameLst>
                                      </p:cBhvr>
                                      <p:tavLst>
                                        <p:tav tm="0">
                                          <p:val>
                                            <p:fltVal val="360"/>
                                          </p:val>
                                        </p:tav>
                                        <p:tav tm="100000">
                                          <p:val>
                                            <p:fltVal val="0"/>
                                          </p:val>
                                        </p:tav>
                                      </p:tavLst>
                                    </p:anim>
                                    <p:animEffect transition="in" filter="fade">
                                      <p:cBhvr>
                                        <p:cTn id="166" dur="1000"/>
                                        <p:tgtEl>
                                          <p:spTgt spid="242"/>
                                        </p:tgtEl>
                                      </p:cBhvr>
                                    </p:animEffect>
                                  </p:childTnLst>
                                </p:cTn>
                              </p:par>
                              <p:par>
                                <p:cTn id="167" presetID="49" presetClass="entr" presetSubtype="0" repeatCount="indefinite" decel="100000" fill="hold" grpId="0" nodeType="withEffect">
                                  <p:stCondLst>
                                    <p:cond delay="0"/>
                                  </p:stCondLst>
                                  <p:childTnLst>
                                    <p:set>
                                      <p:cBhvr>
                                        <p:cTn id="168" dur="1" fill="hold">
                                          <p:stCondLst>
                                            <p:cond delay="0"/>
                                          </p:stCondLst>
                                        </p:cTn>
                                        <p:tgtEl>
                                          <p:spTgt spid="243"/>
                                        </p:tgtEl>
                                        <p:attrNameLst>
                                          <p:attrName>style.visibility</p:attrName>
                                        </p:attrNameLst>
                                      </p:cBhvr>
                                      <p:to>
                                        <p:strVal val="visible"/>
                                      </p:to>
                                    </p:set>
                                    <p:anim calcmode="lin" valueType="num">
                                      <p:cBhvr>
                                        <p:cTn id="169" dur="1000" fill="hold"/>
                                        <p:tgtEl>
                                          <p:spTgt spid="243"/>
                                        </p:tgtEl>
                                        <p:attrNameLst>
                                          <p:attrName>ppt_w</p:attrName>
                                        </p:attrNameLst>
                                      </p:cBhvr>
                                      <p:tavLst>
                                        <p:tav tm="0">
                                          <p:val>
                                            <p:fltVal val="0"/>
                                          </p:val>
                                        </p:tav>
                                        <p:tav tm="100000">
                                          <p:val>
                                            <p:strVal val="#ppt_w"/>
                                          </p:val>
                                        </p:tav>
                                      </p:tavLst>
                                    </p:anim>
                                    <p:anim calcmode="lin" valueType="num">
                                      <p:cBhvr>
                                        <p:cTn id="170" dur="1000" fill="hold"/>
                                        <p:tgtEl>
                                          <p:spTgt spid="243"/>
                                        </p:tgtEl>
                                        <p:attrNameLst>
                                          <p:attrName>ppt_h</p:attrName>
                                        </p:attrNameLst>
                                      </p:cBhvr>
                                      <p:tavLst>
                                        <p:tav tm="0">
                                          <p:val>
                                            <p:fltVal val="0"/>
                                          </p:val>
                                        </p:tav>
                                        <p:tav tm="100000">
                                          <p:val>
                                            <p:strVal val="#ppt_h"/>
                                          </p:val>
                                        </p:tav>
                                      </p:tavLst>
                                    </p:anim>
                                    <p:anim calcmode="lin" valueType="num">
                                      <p:cBhvr>
                                        <p:cTn id="171" dur="1000" fill="hold"/>
                                        <p:tgtEl>
                                          <p:spTgt spid="243"/>
                                        </p:tgtEl>
                                        <p:attrNameLst>
                                          <p:attrName>style.rotation</p:attrName>
                                        </p:attrNameLst>
                                      </p:cBhvr>
                                      <p:tavLst>
                                        <p:tav tm="0">
                                          <p:val>
                                            <p:fltVal val="360"/>
                                          </p:val>
                                        </p:tav>
                                        <p:tav tm="100000">
                                          <p:val>
                                            <p:fltVal val="0"/>
                                          </p:val>
                                        </p:tav>
                                      </p:tavLst>
                                    </p:anim>
                                    <p:animEffect transition="in" filter="fade">
                                      <p:cBhvr>
                                        <p:cTn id="172" dur="1000"/>
                                        <p:tgtEl>
                                          <p:spTgt spid="243"/>
                                        </p:tgtEl>
                                      </p:cBhvr>
                                    </p:animEffect>
                                  </p:childTnLst>
                                </p:cTn>
                              </p:par>
                              <p:par>
                                <p:cTn id="173" presetID="49" presetClass="entr" presetSubtype="0" repeatCount="indefinite" decel="100000" fill="hold" grpId="0" nodeType="withEffect">
                                  <p:stCondLst>
                                    <p:cond delay="200"/>
                                  </p:stCondLst>
                                  <p:childTnLst>
                                    <p:set>
                                      <p:cBhvr>
                                        <p:cTn id="174" dur="1" fill="hold">
                                          <p:stCondLst>
                                            <p:cond delay="0"/>
                                          </p:stCondLst>
                                        </p:cTn>
                                        <p:tgtEl>
                                          <p:spTgt spid="244"/>
                                        </p:tgtEl>
                                        <p:attrNameLst>
                                          <p:attrName>style.visibility</p:attrName>
                                        </p:attrNameLst>
                                      </p:cBhvr>
                                      <p:to>
                                        <p:strVal val="visible"/>
                                      </p:to>
                                    </p:set>
                                    <p:anim calcmode="lin" valueType="num">
                                      <p:cBhvr>
                                        <p:cTn id="175" dur="1000" fill="hold"/>
                                        <p:tgtEl>
                                          <p:spTgt spid="244"/>
                                        </p:tgtEl>
                                        <p:attrNameLst>
                                          <p:attrName>ppt_w</p:attrName>
                                        </p:attrNameLst>
                                      </p:cBhvr>
                                      <p:tavLst>
                                        <p:tav tm="0">
                                          <p:val>
                                            <p:fltVal val="0"/>
                                          </p:val>
                                        </p:tav>
                                        <p:tav tm="100000">
                                          <p:val>
                                            <p:strVal val="#ppt_w"/>
                                          </p:val>
                                        </p:tav>
                                      </p:tavLst>
                                    </p:anim>
                                    <p:anim calcmode="lin" valueType="num">
                                      <p:cBhvr>
                                        <p:cTn id="176" dur="1000" fill="hold"/>
                                        <p:tgtEl>
                                          <p:spTgt spid="244"/>
                                        </p:tgtEl>
                                        <p:attrNameLst>
                                          <p:attrName>ppt_h</p:attrName>
                                        </p:attrNameLst>
                                      </p:cBhvr>
                                      <p:tavLst>
                                        <p:tav tm="0">
                                          <p:val>
                                            <p:fltVal val="0"/>
                                          </p:val>
                                        </p:tav>
                                        <p:tav tm="100000">
                                          <p:val>
                                            <p:strVal val="#ppt_h"/>
                                          </p:val>
                                        </p:tav>
                                      </p:tavLst>
                                    </p:anim>
                                    <p:anim calcmode="lin" valueType="num">
                                      <p:cBhvr>
                                        <p:cTn id="177" dur="1000" fill="hold"/>
                                        <p:tgtEl>
                                          <p:spTgt spid="244"/>
                                        </p:tgtEl>
                                        <p:attrNameLst>
                                          <p:attrName>style.rotation</p:attrName>
                                        </p:attrNameLst>
                                      </p:cBhvr>
                                      <p:tavLst>
                                        <p:tav tm="0">
                                          <p:val>
                                            <p:fltVal val="360"/>
                                          </p:val>
                                        </p:tav>
                                        <p:tav tm="100000">
                                          <p:val>
                                            <p:fltVal val="0"/>
                                          </p:val>
                                        </p:tav>
                                      </p:tavLst>
                                    </p:anim>
                                    <p:animEffect transition="in" filter="fade">
                                      <p:cBhvr>
                                        <p:cTn id="178" dur="1000"/>
                                        <p:tgtEl>
                                          <p:spTgt spid="244"/>
                                        </p:tgtEl>
                                      </p:cBhvr>
                                    </p:animEffect>
                                  </p:childTnLst>
                                </p:cTn>
                              </p:par>
                              <p:par>
                                <p:cTn id="179" presetID="49" presetClass="entr" presetSubtype="0" repeatCount="indefinite" decel="100000" fill="hold" grpId="0" nodeType="withEffect">
                                  <p:stCondLst>
                                    <p:cond delay="200"/>
                                  </p:stCondLst>
                                  <p:childTnLst>
                                    <p:set>
                                      <p:cBhvr>
                                        <p:cTn id="180" dur="1" fill="hold">
                                          <p:stCondLst>
                                            <p:cond delay="0"/>
                                          </p:stCondLst>
                                        </p:cTn>
                                        <p:tgtEl>
                                          <p:spTgt spid="245"/>
                                        </p:tgtEl>
                                        <p:attrNameLst>
                                          <p:attrName>style.visibility</p:attrName>
                                        </p:attrNameLst>
                                      </p:cBhvr>
                                      <p:to>
                                        <p:strVal val="visible"/>
                                      </p:to>
                                    </p:set>
                                    <p:anim calcmode="lin" valueType="num">
                                      <p:cBhvr>
                                        <p:cTn id="181" dur="1000" fill="hold"/>
                                        <p:tgtEl>
                                          <p:spTgt spid="245"/>
                                        </p:tgtEl>
                                        <p:attrNameLst>
                                          <p:attrName>ppt_w</p:attrName>
                                        </p:attrNameLst>
                                      </p:cBhvr>
                                      <p:tavLst>
                                        <p:tav tm="0">
                                          <p:val>
                                            <p:fltVal val="0"/>
                                          </p:val>
                                        </p:tav>
                                        <p:tav tm="100000">
                                          <p:val>
                                            <p:strVal val="#ppt_w"/>
                                          </p:val>
                                        </p:tav>
                                      </p:tavLst>
                                    </p:anim>
                                    <p:anim calcmode="lin" valueType="num">
                                      <p:cBhvr>
                                        <p:cTn id="182" dur="1000" fill="hold"/>
                                        <p:tgtEl>
                                          <p:spTgt spid="245"/>
                                        </p:tgtEl>
                                        <p:attrNameLst>
                                          <p:attrName>ppt_h</p:attrName>
                                        </p:attrNameLst>
                                      </p:cBhvr>
                                      <p:tavLst>
                                        <p:tav tm="0">
                                          <p:val>
                                            <p:fltVal val="0"/>
                                          </p:val>
                                        </p:tav>
                                        <p:tav tm="100000">
                                          <p:val>
                                            <p:strVal val="#ppt_h"/>
                                          </p:val>
                                        </p:tav>
                                      </p:tavLst>
                                    </p:anim>
                                    <p:anim calcmode="lin" valueType="num">
                                      <p:cBhvr>
                                        <p:cTn id="183" dur="1000" fill="hold"/>
                                        <p:tgtEl>
                                          <p:spTgt spid="245"/>
                                        </p:tgtEl>
                                        <p:attrNameLst>
                                          <p:attrName>style.rotation</p:attrName>
                                        </p:attrNameLst>
                                      </p:cBhvr>
                                      <p:tavLst>
                                        <p:tav tm="0">
                                          <p:val>
                                            <p:fltVal val="360"/>
                                          </p:val>
                                        </p:tav>
                                        <p:tav tm="100000">
                                          <p:val>
                                            <p:fltVal val="0"/>
                                          </p:val>
                                        </p:tav>
                                      </p:tavLst>
                                    </p:anim>
                                    <p:animEffect transition="in" filter="fade">
                                      <p:cBhvr>
                                        <p:cTn id="184" dur="1000"/>
                                        <p:tgtEl>
                                          <p:spTgt spid="245"/>
                                        </p:tgtEl>
                                      </p:cBhvr>
                                    </p:animEffect>
                                  </p:childTnLst>
                                </p:cTn>
                              </p:par>
                              <p:par>
                                <p:cTn id="185" presetID="49" presetClass="entr" presetSubtype="0" repeatCount="indefinite" decel="100000" fill="hold" grpId="0" nodeType="withEffect">
                                  <p:stCondLst>
                                    <p:cond delay="200"/>
                                  </p:stCondLst>
                                  <p:childTnLst>
                                    <p:set>
                                      <p:cBhvr>
                                        <p:cTn id="186" dur="1" fill="hold">
                                          <p:stCondLst>
                                            <p:cond delay="0"/>
                                          </p:stCondLst>
                                        </p:cTn>
                                        <p:tgtEl>
                                          <p:spTgt spid="246"/>
                                        </p:tgtEl>
                                        <p:attrNameLst>
                                          <p:attrName>style.visibility</p:attrName>
                                        </p:attrNameLst>
                                      </p:cBhvr>
                                      <p:to>
                                        <p:strVal val="visible"/>
                                      </p:to>
                                    </p:set>
                                    <p:anim calcmode="lin" valueType="num">
                                      <p:cBhvr>
                                        <p:cTn id="187" dur="1000" fill="hold"/>
                                        <p:tgtEl>
                                          <p:spTgt spid="246"/>
                                        </p:tgtEl>
                                        <p:attrNameLst>
                                          <p:attrName>ppt_w</p:attrName>
                                        </p:attrNameLst>
                                      </p:cBhvr>
                                      <p:tavLst>
                                        <p:tav tm="0">
                                          <p:val>
                                            <p:fltVal val="0"/>
                                          </p:val>
                                        </p:tav>
                                        <p:tav tm="100000">
                                          <p:val>
                                            <p:strVal val="#ppt_w"/>
                                          </p:val>
                                        </p:tav>
                                      </p:tavLst>
                                    </p:anim>
                                    <p:anim calcmode="lin" valueType="num">
                                      <p:cBhvr>
                                        <p:cTn id="188" dur="1000" fill="hold"/>
                                        <p:tgtEl>
                                          <p:spTgt spid="246"/>
                                        </p:tgtEl>
                                        <p:attrNameLst>
                                          <p:attrName>ppt_h</p:attrName>
                                        </p:attrNameLst>
                                      </p:cBhvr>
                                      <p:tavLst>
                                        <p:tav tm="0">
                                          <p:val>
                                            <p:fltVal val="0"/>
                                          </p:val>
                                        </p:tav>
                                        <p:tav tm="100000">
                                          <p:val>
                                            <p:strVal val="#ppt_h"/>
                                          </p:val>
                                        </p:tav>
                                      </p:tavLst>
                                    </p:anim>
                                    <p:anim calcmode="lin" valueType="num">
                                      <p:cBhvr>
                                        <p:cTn id="189" dur="1000" fill="hold"/>
                                        <p:tgtEl>
                                          <p:spTgt spid="246"/>
                                        </p:tgtEl>
                                        <p:attrNameLst>
                                          <p:attrName>style.rotation</p:attrName>
                                        </p:attrNameLst>
                                      </p:cBhvr>
                                      <p:tavLst>
                                        <p:tav tm="0">
                                          <p:val>
                                            <p:fltVal val="360"/>
                                          </p:val>
                                        </p:tav>
                                        <p:tav tm="100000">
                                          <p:val>
                                            <p:fltVal val="0"/>
                                          </p:val>
                                        </p:tav>
                                      </p:tavLst>
                                    </p:anim>
                                    <p:animEffect transition="in" filter="fade">
                                      <p:cBhvr>
                                        <p:cTn id="190" dur="1000"/>
                                        <p:tgtEl>
                                          <p:spTgt spid="246"/>
                                        </p:tgtEl>
                                      </p:cBhvr>
                                    </p:animEffect>
                                  </p:childTnLst>
                                </p:cTn>
                              </p:par>
                              <p:par>
                                <p:cTn id="191" presetID="49" presetClass="entr" presetSubtype="0" repeatCount="indefinite" decel="100000" fill="hold" grpId="0" nodeType="withEffect">
                                  <p:stCondLst>
                                    <p:cond delay="200"/>
                                  </p:stCondLst>
                                  <p:childTnLst>
                                    <p:set>
                                      <p:cBhvr>
                                        <p:cTn id="192" dur="1" fill="hold">
                                          <p:stCondLst>
                                            <p:cond delay="0"/>
                                          </p:stCondLst>
                                        </p:cTn>
                                        <p:tgtEl>
                                          <p:spTgt spid="247"/>
                                        </p:tgtEl>
                                        <p:attrNameLst>
                                          <p:attrName>style.visibility</p:attrName>
                                        </p:attrNameLst>
                                      </p:cBhvr>
                                      <p:to>
                                        <p:strVal val="visible"/>
                                      </p:to>
                                    </p:set>
                                    <p:anim calcmode="lin" valueType="num">
                                      <p:cBhvr>
                                        <p:cTn id="193" dur="1000" fill="hold"/>
                                        <p:tgtEl>
                                          <p:spTgt spid="247"/>
                                        </p:tgtEl>
                                        <p:attrNameLst>
                                          <p:attrName>ppt_w</p:attrName>
                                        </p:attrNameLst>
                                      </p:cBhvr>
                                      <p:tavLst>
                                        <p:tav tm="0">
                                          <p:val>
                                            <p:fltVal val="0"/>
                                          </p:val>
                                        </p:tav>
                                        <p:tav tm="100000">
                                          <p:val>
                                            <p:strVal val="#ppt_w"/>
                                          </p:val>
                                        </p:tav>
                                      </p:tavLst>
                                    </p:anim>
                                    <p:anim calcmode="lin" valueType="num">
                                      <p:cBhvr>
                                        <p:cTn id="194" dur="1000" fill="hold"/>
                                        <p:tgtEl>
                                          <p:spTgt spid="247"/>
                                        </p:tgtEl>
                                        <p:attrNameLst>
                                          <p:attrName>ppt_h</p:attrName>
                                        </p:attrNameLst>
                                      </p:cBhvr>
                                      <p:tavLst>
                                        <p:tav tm="0">
                                          <p:val>
                                            <p:fltVal val="0"/>
                                          </p:val>
                                        </p:tav>
                                        <p:tav tm="100000">
                                          <p:val>
                                            <p:strVal val="#ppt_h"/>
                                          </p:val>
                                        </p:tav>
                                      </p:tavLst>
                                    </p:anim>
                                    <p:anim calcmode="lin" valueType="num">
                                      <p:cBhvr>
                                        <p:cTn id="195" dur="1000" fill="hold"/>
                                        <p:tgtEl>
                                          <p:spTgt spid="247"/>
                                        </p:tgtEl>
                                        <p:attrNameLst>
                                          <p:attrName>style.rotation</p:attrName>
                                        </p:attrNameLst>
                                      </p:cBhvr>
                                      <p:tavLst>
                                        <p:tav tm="0">
                                          <p:val>
                                            <p:fltVal val="360"/>
                                          </p:val>
                                        </p:tav>
                                        <p:tav tm="100000">
                                          <p:val>
                                            <p:fltVal val="0"/>
                                          </p:val>
                                        </p:tav>
                                      </p:tavLst>
                                    </p:anim>
                                    <p:animEffect transition="in" filter="fade">
                                      <p:cBhvr>
                                        <p:cTn id="196" dur="1000"/>
                                        <p:tgtEl>
                                          <p:spTgt spid="247"/>
                                        </p:tgtEl>
                                      </p:cBhvr>
                                    </p:animEffect>
                                  </p:childTnLst>
                                </p:cTn>
                              </p:par>
                              <p:par>
                                <p:cTn id="197" presetID="49" presetClass="entr" presetSubtype="0" repeatCount="indefinite" decel="100000" fill="hold" grpId="0" nodeType="withEffect">
                                  <p:stCondLst>
                                    <p:cond delay="0"/>
                                  </p:stCondLst>
                                  <p:childTnLst>
                                    <p:set>
                                      <p:cBhvr>
                                        <p:cTn id="198" dur="1" fill="hold">
                                          <p:stCondLst>
                                            <p:cond delay="0"/>
                                          </p:stCondLst>
                                        </p:cTn>
                                        <p:tgtEl>
                                          <p:spTgt spid="248"/>
                                        </p:tgtEl>
                                        <p:attrNameLst>
                                          <p:attrName>style.visibility</p:attrName>
                                        </p:attrNameLst>
                                      </p:cBhvr>
                                      <p:to>
                                        <p:strVal val="visible"/>
                                      </p:to>
                                    </p:set>
                                    <p:anim calcmode="lin" valueType="num">
                                      <p:cBhvr>
                                        <p:cTn id="199" dur="1000" fill="hold"/>
                                        <p:tgtEl>
                                          <p:spTgt spid="248"/>
                                        </p:tgtEl>
                                        <p:attrNameLst>
                                          <p:attrName>ppt_w</p:attrName>
                                        </p:attrNameLst>
                                      </p:cBhvr>
                                      <p:tavLst>
                                        <p:tav tm="0">
                                          <p:val>
                                            <p:fltVal val="0"/>
                                          </p:val>
                                        </p:tav>
                                        <p:tav tm="100000">
                                          <p:val>
                                            <p:strVal val="#ppt_w"/>
                                          </p:val>
                                        </p:tav>
                                      </p:tavLst>
                                    </p:anim>
                                    <p:anim calcmode="lin" valueType="num">
                                      <p:cBhvr>
                                        <p:cTn id="200" dur="1000" fill="hold"/>
                                        <p:tgtEl>
                                          <p:spTgt spid="248"/>
                                        </p:tgtEl>
                                        <p:attrNameLst>
                                          <p:attrName>ppt_h</p:attrName>
                                        </p:attrNameLst>
                                      </p:cBhvr>
                                      <p:tavLst>
                                        <p:tav tm="0">
                                          <p:val>
                                            <p:fltVal val="0"/>
                                          </p:val>
                                        </p:tav>
                                        <p:tav tm="100000">
                                          <p:val>
                                            <p:strVal val="#ppt_h"/>
                                          </p:val>
                                        </p:tav>
                                      </p:tavLst>
                                    </p:anim>
                                    <p:anim calcmode="lin" valueType="num">
                                      <p:cBhvr>
                                        <p:cTn id="201" dur="1000" fill="hold"/>
                                        <p:tgtEl>
                                          <p:spTgt spid="248"/>
                                        </p:tgtEl>
                                        <p:attrNameLst>
                                          <p:attrName>style.rotation</p:attrName>
                                        </p:attrNameLst>
                                      </p:cBhvr>
                                      <p:tavLst>
                                        <p:tav tm="0">
                                          <p:val>
                                            <p:fltVal val="360"/>
                                          </p:val>
                                        </p:tav>
                                        <p:tav tm="100000">
                                          <p:val>
                                            <p:fltVal val="0"/>
                                          </p:val>
                                        </p:tav>
                                      </p:tavLst>
                                    </p:anim>
                                    <p:animEffect transition="in" filter="fade">
                                      <p:cBhvr>
                                        <p:cTn id="202" dur="1000"/>
                                        <p:tgtEl>
                                          <p:spTgt spid="248"/>
                                        </p:tgtEl>
                                      </p:cBhvr>
                                    </p:animEffect>
                                  </p:childTnLst>
                                </p:cTn>
                              </p:par>
                              <p:par>
                                <p:cTn id="203" presetID="49" presetClass="entr" presetSubtype="0" repeatCount="indefinite" decel="100000" fill="hold" grpId="0" nodeType="withEffect">
                                  <p:stCondLst>
                                    <p:cond delay="200"/>
                                  </p:stCondLst>
                                  <p:childTnLst>
                                    <p:set>
                                      <p:cBhvr>
                                        <p:cTn id="204" dur="1" fill="hold">
                                          <p:stCondLst>
                                            <p:cond delay="0"/>
                                          </p:stCondLst>
                                        </p:cTn>
                                        <p:tgtEl>
                                          <p:spTgt spid="249"/>
                                        </p:tgtEl>
                                        <p:attrNameLst>
                                          <p:attrName>style.visibility</p:attrName>
                                        </p:attrNameLst>
                                      </p:cBhvr>
                                      <p:to>
                                        <p:strVal val="visible"/>
                                      </p:to>
                                    </p:set>
                                    <p:anim calcmode="lin" valueType="num">
                                      <p:cBhvr>
                                        <p:cTn id="205" dur="1000" fill="hold"/>
                                        <p:tgtEl>
                                          <p:spTgt spid="249"/>
                                        </p:tgtEl>
                                        <p:attrNameLst>
                                          <p:attrName>ppt_w</p:attrName>
                                        </p:attrNameLst>
                                      </p:cBhvr>
                                      <p:tavLst>
                                        <p:tav tm="0">
                                          <p:val>
                                            <p:fltVal val="0"/>
                                          </p:val>
                                        </p:tav>
                                        <p:tav tm="100000">
                                          <p:val>
                                            <p:strVal val="#ppt_w"/>
                                          </p:val>
                                        </p:tav>
                                      </p:tavLst>
                                    </p:anim>
                                    <p:anim calcmode="lin" valueType="num">
                                      <p:cBhvr>
                                        <p:cTn id="206" dur="1000" fill="hold"/>
                                        <p:tgtEl>
                                          <p:spTgt spid="249"/>
                                        </p:tgtEl>
                                        <p:attrNameLst>
                                          <p:attrName>ppt_h</p:attrName>
                                        </p:attrNameLst>
                                      </p:cBhvr>
                                      <p:tavLst>
                                        <p:tav tm="0">
                                          <p:val>
                                            <p:fltVal val="0"/>
                                          </p:val>
                                        </p:tav>
                                        <p:tav tm="100000">
                                          <p:val>
                                            <p:strVal val="#ppt_h"/>
                                          </p:val>
                                        </p:tav>
                                      </p:tavLst>
                                    </p:anim>
                                    <p:anim calcmode="lin" valueType="num">
                                      <p:cBhvr>
                                        <p:cTn id="207" dur="1000" fill="hold"/>
                                        <p:tgtEl>
                                          <p:spTgt spid="249"/>
                                        </p:tgtEl>
                                        <p:attrNameLst>
                                          <p:attrName>style.rotation</p:attrName>
                                        </p:attrNameLst>
                                      </p:cBhvr>
                                      <p:tavLst>
                                        <p:tav tm="0">
                                          <p:val>
                                            <p:fltVal val="360"/>
                                          </p:val>
                                        </p:tav>
                                        <p:tav tm="100000">
                                          <p:val>
                                            <p:fltVal val="0"/>
                                          </p:val>
                                        </p:tav>
                                      </p:tavLst>
                                    </p:anim>
                                    <p:animEffect transition="in" filter="fade">
                                      <p:cBhvr>
                                        <p:cTn id="208" dur="1000"/>
                                        <p:tgtEl>
                                          <p:spTgt spid="249"/>
                                        </p:tgtEl>
                                      </p:cBhvr>
                                    </p:animEffect>
                                  </p:childTnLst>
                                </p:cTn>
                              </p:par>
                              <p:par>
                                <p:cTn id="209" presetID="49" presetClass="entr" presetSubtype="0" repeatCount="indefinite" decel="100000" fill="hold" grpId="0" nodeType="withEffect">
                                  <p:stCondLst>
                                    <p:cond delay="0"/>
                                  </p:stCondLst>
                                  <p:childTnLst>
                                    <p:set>
                                      <p:cBhvr>
                                        <p:cTn id="210" dur="1" fill="hold">
                                          <p:stCondLst>
                                            <p:cond delay="0"/>
                                          </p:stCondLst>
                                        </p:cTn>
                                        <p:tgtEl>
                                          <p:spTgt spid="250"/>
                                        </p:tgtEl>
                                        <p:attrNameLst>
                                          <p:attrName>style.visibility</p:attrName>
                                        </p:attrNameLst>
                                      </p:cBhvr>
                                      <p:to>
                                        <p:strVal val="visible"/>
                                      </p:to>
                                    </p:set>
                                    <p:anim calcmode="lin" valueType="num">
                                      <p:cBhvr>
                                        <p:cTn id="211" dur="1000" fill="hold"/>
                                        <p:tgtEl>
                                          <p:spTgt spid="250"/>
                                        </p:tgtEl>
                                        <p:attrNameLst>
                                          <p:attrName>ppt_w</p:attrName>
                                        </p:attrNameLst>
                                      </p:cBhvr>
                                      <p:tavLst>
                                        <p:tav tm="0">
                                          <p:val>
                                            <p:fltVal val="0"/>
                                          </p:val>
                                        </p:tav>
                                        <p:tav tm="100000">
                                          <p:val>
                                            <p:strVal val="#ppt_w"/>
                                          </p:val>
                                        </p:tav>
                                      </p:tavLst>
                                    </p:anim>
                                    <p:anim calcmode="lin" valueType="num">
                                      <p:cBhvr>
                                        <p:cTn id="212" dur="1000" fill="hold"/>
                                        <p:tgtEl>
                                          <p:spTgt spid="250"/>
                                        </p:tgtEl>
                                        <p:attrNameLst>
                                          <p:attrName>ppt_h</p:attrName>
                                        </p:attrNameLst>
                                      </p:cBhvr>
                                      <p:tavLst>
                                        <p:tav tm="0">
                                          <p:val>
                                            <p:fltVal val="0"/>
                                          </p:val>
                                        </p:tav>
                                        <p:tav tm="100000">
                                          <p:val>
                                            <p:strVal val="#ppt_h"/>
                                          </p:val>
                                        </p:tav>
                                      </p:tavLst>
                                    </p:anim>
                                    <p:anim calcmode="lin" valueType="num">
                                      <p:cBhvr>
                                        <p:cTn id="213" dur="1000" fill="hold"/>
                                        <p:tgtEl>
                                          <p:spTgt spid="250"/>
                                        </p:tgtEl>
                                        <p:attrNameLst>
                                          <p:attrName>style.rotation</p:attrName>
                                        </p:attrNameLst>
                                      </p:cBhvr>
                                      <p:tavLst>
                                        <p:tav tm="0">
                                          <p:val>
                                            <p:fltVal val="360"/>
                                          </p:val>
                                        </p:tav>
                                        <p:tav tm="100000">
                                          <p:val>
                                            <p:fltVal val="0"/>
                                          </p:val>
                                        </p:tav>
                                      </p:tavLst>
                                    </p:anim>
                                    <p:animEffect transition="in" filter="fade">
                                      <p:cBhvr>
                                        <p:cTn id="214" dur="1000"/>
                                        <p:tgtEl>
                                          <p:spTgt spid="250"/>
                                        </p:tgtEl>
                                      </p:cBhvr>
                                    </p:animEffect>
                                  </p:childTnLst>
                                </p:cTn>
                              </p:par>
                              <p:par>
                                <p:cTn id="215" presetID="49" presetClass="entr" presetSubtype="0" repeatCount="indefinite" decel="100000" fill="hold" grpId="0" nodeType="withEffect">
                                  <p:stCondLst>
                                    <p:cond delay="200"/>
                                  </p:stCondLst>
                                  <p:childTnLst>
                                    <p:set>
                                      <p:cBhvr>
                                        <p:cTn id="216" dur="1" fill="hold">
                                          <p:stCondLst>
                                            <p:cond delay="0"/>
                                          </p:stCondLst>
                                        </p:cTn>
                                        <p:tgtEl>
                                          <p:spTgt spid="251"/>
                                        </p:tgtEl>
                                        <p:attrNameLst>
                                          <p:attrName>style.visibility</p:attrName>
                                        </p:attrNameLst>
                                      </p:cBhvr>
                                      <p:to>
                                        <p:strVal val="visible"/>
                                      </p:to>
                                    </p:set>
                                    <p:anim calcmode="lin" valueType="num">
                                      <p:cBhvr>
                                        <p:cTn id="217" dur="1000" fill="hold"/>
                                        <p:tgtEl>
                                          <p:spTgt spid="251"/>
                                        </p:tgtEl>
                                        <p:attrNameLst>
                                          <p:attrName>ppt_w</p:attrName>
                                        </p:attrNameLst>
                                      </p:cBhvr>
                                      <p:tavLst>
                                        <p:tav tm="0">
                                          <p:val>
                                            <p:fltVal val="0"/>
                                          </p:val>
                                        </p:tav>
                                        <p:tav tm="100000">
                                          <p:val>
                                            <p:strVal val="#ppt_w"/>
                                          </p:val>
                                        </p:tav>
                                      </p:tavLst>
                                    </p:anim>
                                    <p:anim calcmode="lin" valueType="num">
                                      <p:cBhvr>
                                        <p:cTn id="218" dur="1000" fill="hold"/>
                                        <p:tgtEl>
                                          <p:spTgt spid="251"/>
                                        </p:tgtEl>
                                        <p:attrNameLst>
                                          <p:attrName>ppt_h</p:attrName>
                                        </p:attrNameLst>
                                      </p:cBhvr>
                                      <p:tavLst>
                                        <p:tav tm="0">
                                          <p:val>
                                            <p:fltVal val="0"/>
                                          </p:val>
                                        </p:tav>
                                        <p:tav tm="100000">
                                          <p:val>
                                            <p:strVal val="#ppt_h"/>
                                          </p:val>
                                        </p:tav>
                                      </p:tavLst>
                                    </p:anim>
                                    <p:anim calcmode="lin" valueType="num">
                                      <p:cBhvr>
                                        <p:cTn id="219" dur="1000" fill="hold"/>
                                        <p:tgtEl>
                                          <p:spTgt spid="251"/>
                                        </p:tgtEl>
                                        <p:attrNameLst>
                                          <p:attrName>style.rotation</p:attrName>
                                        </p:attrNameLst>
                                      </p:cBhvr>
                                      <p:tavLst>
                                        <p:tav tm="0">
                                          <p:val>
                                            <p:fltVal val="360"/>
                                          </p:val>
                                        </p:tav>
                                        <p:tav tm="100000">
                                          <p:val>
                                            <p:fltVal val="0"/>
                                          </p:val>
                                        </p:tav>
                                      </p:tavLst>
                                    </p:anim>
                                    <p:animEffect transition="in" filter="fade">
                                      <p:cBhvr>
                                        <p:cTn id="220" dur="1000"/>
                                        <p:tgtEl>
                                          <p:spTgt spid="251"/>
                                        </p:tgtEl>
                                      </p:cBhvr>
                                    </p:animEffect>
                                  </p:childTnLst>
                                </p:cTn>
                              </p:par>
                              <p:par>
                                <p:cTn id="221" presetID="49" presetClass="entr" presetSubtype="0" repeatCount="indefinite" decel="100000" fill="hold" grpId="0" nodeType="withEffect">
                                  <p:stCondLst>
                                    <p:cond delay="0"/>
                                  </p:stCondLst>
                                  <p:childTnLst>
                                    <p:set>
                                      <p:cBhvr>
                                        <p:cTn id="222" dur="1" fill="hold">
                                          <p:stCondLst>
                                            <p:cond delay="0"/>
                                          </p:stCondLst>
                                        </p:cTn>
                                        <p:tgtEl>
                                          <p:spTgt spid="252"/>
                                        </p:tgtEl>
                                        <p:attrNameLst>
                                          <p:attrName>style.visibility</p:attrName>
                                        </p:attrNameLst>
                                      </p:cBhvr>
                                      <p:to>
                                        <p:strVal val="visible"/>
                                      </p:to>
                                    </p:set>
                                    <p:anim calcmode="lin" valueType="num">
                                      <p:cBhvr>
                                        <p:cTn id="223" dur="1000" fill="hold"/>
                                        <p:tgtEl>
                                          <p:spTgt spid="252"/>
                                        </p:tgtEl>
                                        <p:attrNameLst>
                                          <p:attrName>ppt_w</p:attrName>
                                        </p:attrNameLst>
                                      </p:cBhvr>
                                      <p:tavLst>
                                        <p:tav tm="0">
                                          <p:val>
                                            <p:fltVal val="0"/>
                                          </p:val>
                                        </p:tav>
                                        <p:tav tm="100000">
                                          <p:val>
                                            <p:strVal val="#ppt_w"/>
                                          </p:val>
                                        </p:tav>
                                      </p:tavLst>
                                    </p:anim>
                                    <p:anim calcmode="lin" valueType="num">
                                      <p:cBhvr>
                                        <p:cTn id="224" dur="1000" fill="hold"/>
                                        <p:tgtEl>
                                          <p:spTgt spid="252"/>
                                        </p:tgtEl>
                                        <p:attrNameLst>
                                          <p:attrName>ppt_h</p:attrName>
                                        </p:attrNameLst>
                                      </p:cBhvr>
                                      <p:tavLst>
                                        <p:tav tm="0">
                                          <p:val>
                                            <p:fltVal val="0"/>
                                          </p:val>
                                        </p:tav>
                                        <p:tav tm="100000">
                                          <p:val>
                                            <p:strVal val="#ppt_h"/>
                                          </p:val>
                                        </p:tav>
                                      </p:tavLst>
                                    </p:anim>
                                    <p:anim calcmode="lin" valueType="num">
                                      <p:cBhvr>
                                        <p:cTn id="225" dur="1000" fill="hold"/>
                                        <p:tgtEl>
                                          <p:spTgt spid="252"/>
                                        </p:tgtEl>
                                        <p:attrNameLst>
                                          <p:attrName>style.rotation</p:attrName>
                                        </p:attrNameLst>
                                      </p:cBhvr>
                                      <p:tavLst>
                                        <p:tav tm="0">
                                          <p:val>
                                            <p:fltVal val="360"/>
                                          </p:val>
                                        </p:tav>
                                        <p:tav tm="100000">
                                          <p:val>
                                            <p:fltVal val="0"/>
                                          </p:val>
                                        </p:tav>
                                      </p:tavLst>
                                    </p:anim>
                                    <p:animEffect transition="in" filter="fade">
                                      <p:cBhvr>
                                        <p:cTn id="226" dur="1000"/>
                                        <p:tgtEl>
                                          <p:spTgt spid="252"/>
                                        </p:tgtEl>
                                      </p:cBhvr>
                                    </p:animEffect>
                                  </p:childTnLst>
                                </p:cTn>
                              </p:par>
                              <p:par>
                                <p:cTn id="227" presetID="49" presetClass="entr" presetSubtype="0" repeatCount="indefinite" decel="100000" fill="hold" grpId="0" nodeType="withEffect">
                                  <p:stCondLst>
                                    <p:cond delay="200"/>
                                  </p:stCondLst>
                                  <p:childTnLst>
                                    <p:set>
                                      <p:cBhvr>
                                        <p:cTn id="228" dur="1" fill="hold">
                                          <p:stCondLst>
                                            <p:cond delay="0"/>
                                          </p:stCondLst>
                                        </p:cTn>
                                        <p:tgtEl>
                                          <p:spTgt spid="253"/>
                                        </p:tgtEl>
                                        <p:attrNameLst>
                                          <p:attrName>style.visibility</p:attrName>
                                        </p:attrNameLst>
                                      </p:cBhvr>
                                      <p:to>
                                        <p:strVal val="visible"/>
                                      </p:to>
                                    </p:set>
                                    <p:anim calcmode="lin" valueType="num">
                                      <p:cBhvr>
                                        <p:cTn id="229" dur="1000" fill="hold"/>
                                        <p:tgtEl>
                                          <p:spTgt spid="253"/>
                                        </p:tgtEl>
                                        <p:attrNameLst>
                                          <p:attrName>ppt_w</p:attrName>
                                        </p:attrNameLst>
                                      </p:cBhvr>
                                      <p:tavLst>
                                        <p:tav tm="0">
                                          <p:val>
                                            <p:fltVal val="0"/>
                                          </p:val>
                                        </p:tav>
                                        <p:tav tm="100000">
                                          <p:val>
                                            <p:strVal val="#ppt_w"/>
                                          </p:val>
                                        </p:tav>
                                      </p:tavLst>
                                    </p:anim>
                                    <p:anim calcmode="lin" valueType="num">
                                      <p:cBhvr>
                                        <p:cTn id="230" dur="1000" fill="hold"/>
                                        <p:tgtEl>
                                          <p:spTgt spid="253"/>
                                        </p:tgtEl>
                                        <p:attrNameLst>
                                          <p:attrName>ppt_h</p:attrName>
                                        </p:attrNameLst>
                                      </p:cBhvr>
                                      <p:tavLst>
                                        <p:tav tm="0">
                                          <p:val>
                                            <p:fltVal val="0"/>
                                          </p:val>
                                        </p:tav>
                                        <p:tav tm="100000">
                                          <p:val>
                                            <p:strVal val="#ppt_h"/>
                                          </p:val>
                                        </p:tav>
                                      </p:tavLst>
                                    </p:anim>
                                    <p:anim calcmode="lin" valueType="num">
                                      <p:cBhvr>
                                        <p:cTn id="231" dur="1000" fill="hold"/>
                                        <p:tgtEl>
                                          <p:spTgt spid="253"/>
                                        </p:tgtEl>
                                        <p:attrNameLst>
                                          <p:attrName>style.rotation</p:attrName>
                                        </p:attrNameLst>
                                      </p:cBhvr>
                                      <p:tavLst>
                                        <p:tav tm="0">
                                          <p:val>
                                            <p:fltVal val="360"/>
                                          </p:val>
                                        </p:tav>
                                        <p:tav tm="100000">
                                          <p:val>
                                            <p:fltVal val="0"/>
                                          </p:val>
                                        </p:tav>
                                      </p:tavLst>
                                    </p:anim>
                                    <p:animEffect transition="in" filter="fade">
                                      <p:cBhvr>
                                        <p:cTn id="232" dur="1000"/>
                                        <p:tgtEl>
                                          <p:spTgt spid="253"/>
                                        </p:tgtEl>
                                      </p:cBhvr>
                                    </p:animEffect>
                                  </p:childTnLst>
                                </p:cTn>
                              </p:par>
                              <p:par>
                                <p:cTn id="233" presetID="49" presetClass="entr" presetSubtype="0" repeatCount="indefinite" decel="100000" fill="hold" grpId="0" nodeType="withEffect">
                                  <p:stCondLst>
                                    <p:cond delay="0"/>
                                  </p:stCondLst>
                                  <p:childTnLst>
                                    <p:set>
                                      <p:cBhvr>
                                        <p:cTn id="234" dur="1" fill="hold">
                                          <p:stCondLst>
                                            <p:cond delay="0"/>
                                          </p:stCondLst>
                                        </p:cTn>
                                        <p:tgtEl>
                                          <p:spTgt spid="254"/>
                                        </p:tgtEl>
                                        <p:attrNameLst>
                                          <p:attrName>style.visibility</p:attrName>
                                        </p:attrNameLst>
                                      </p:cBhvr>
                                      <p:to>
                                        <p:strVal val="visible"/>
                                      </p:to>
                                    </p:set>
                                    <p:anim calcmode="lin" valueType="num">
                                      <p:cBhvr>
                                        <p:cTn id="235" dur="1000" fill="hold"/>
                                        <p:tgtEl>
                                          <p:spTgt spid="254"/>
                                        </p:tgtEl>
                                        <p:attrNameLst>
                                          <p:attrName>ppt_w</p:attrName>
                                        </p:attrNameLst>
                                      </p:cBhvr>
                                      <p:tavLst>
                                        <p:tav tm="0">
                                          <p:val>
                                            <p:fltVal val="0"/>
                                          </p:val>
                                        </p:tav>
                                        <p:tav tm="100000">
                                          <p:val>
                                            <p:strVal val="#ppt_w"/>
                                          </p:val>
                                        </p:tav>
                                      </p:tavLst>
                                    </p:anim>
                                    <p:anim calcmode="lin" valueType="num">
                                      <p:cBhvr>
                                        <p:cTn id="236" dur="1000" fill="hold"/>
                                        <p:tgtEl>
                                          <p:spTgt spid="254"/>
                                        </p:tgtEl>
                                        <p:attrNameLst>
                                          <p:attrName>ppt_h</p:attrName>
                                        </p:attrNameLst>
                                      </p:cBhvr>
                                      <p:tavLst>
                                        <p:tav tm="0">
                                          <p:val>
                                            <p:fltVal val="0"/>
                                          </p:val>
                                        </p:tav>
                                        <p:tav tm="100000">
                                          <p:val>
                                            <p:strVal val="#ppt_h"/>
                                          </p:val>
                                        </p:tav>
                                      </p:tavLst>
                                    </p:anim>
                                    <p:anim calcmode="lin" valueType="num">
                                      <p:cBhvr>
                                        <p:cTn id="237" dur="1000" fill="hold"/>
                                        <p:tgtEl>
                                          <p:spTgt spid="254"/>
                                        </p:tgtEl>
                                        <p:attrNameLst>
                                          <p:attrName>style.rotation</p:attrName>
                                        </p:attrNameLst>
                                      </p:cBhvr>
                                      <p:tavLst>
                                        <p:tav tm="0">
                                          <p:val>
                                            <p:fltVal val="360"/>
                                          </p:val>
                                        </p:tav>
                                        <p:tav tm="100000">
                                          <p:val>
                                            <p:fltVal val="0"/>
                                          </p:val>
                                        </p:tav>
                                      </p:tavLst>
                                    </p:anim>
                                    <p:animEffect transition="in" filter="fade">
                                      <p:cBhvr>
                                        <p:cTn id="238" dur="1000"/>
                                        <p:tgtEl>
                                          <p:spTgt spid="254"/>
                                        </p:tgtEl>
                                      </p:cBhvr>
                                    </p:animEffect>
                                  </p:childTnLst>
                                </p:cTn>
                              </p:par>
                              <p:par>
                                <p:cTn id="239" presetID="49" presetClass="entr" presetSubtype="0" repeatCount="indefinite" decel="100000" fill="hold" grpId="0" nodeType="withEffect">
                                  <p:stCondLst>
                                    <p:cond delay="0"/>
                                  </p:stCondLst>
                                  <p:childTnLst>
                                    <p:set>
                                      <p:cBhvr>
                                        <p:cTn id="240" dur="1" fill="hold">
                                          <p:stCondLst>
                                            <p:cond delay="0"/>
                                          </p:stCondLst>
                                        </p:cTn>
                                        <p:tgtEl>
                                          <p:spTgt spid="255"/>
                                        </p:tgtEl>
                                        <p:attrNameLst>
                                          <p:attrName>style.visibility</p:attrName>
                                        </p:attrNameLst>
                                      </p:cBhvr>
                                      <p:to>
                                        <p:strVal val="visible"/>
                                      </p:to>
                                    </p:set>
                                    <p:anim calcmode="lin" valueType="num">
                                      <p:cBhvr>
                                        <p:cTn id="241" dur="1000" fill="hold"/>
                                        <p:tgtEl>
                                          <p:spTgt spid="255"/>
                                        </p:tgtEl>
                                        <p:attrNameLst>
                                          <p:attrName>ppt_w</p:attrName>
                                        </p:attrNameLst>
                                      </p:cBhvr>
                                      <p:tavLst>
                                        <p:tav tm="0">
                                          <p:val>
                                            <p:fltVal val="0"/>
                                          </p:val>
                                        </p:tav>
                                        <p:tav tm="100000">
                                          <p:val>
                                            <p:strVal val="#ppt_w"/>
                                          </p:val>
                                        </p:tav>
                                      </p:tavLst>
                                    </p:anim>
                                    <p:anim calcmode="lin" valueType="num">
                                      <p:cBhvr>
                                        <p:cTn id="242" dur="1000" fill="hold"/>
                                        <p:tgtEl>
                                          <p:spTgt spid="255"/>
                                        </p:tgtEl>
                                        <p:attrNameLst>
                                          <p:attrName>ppt_h</p:attrName>
                                        </p:attrNameLst>
                                      </p:cBhvr>
                                      <p:tavLst>
                                        <p:tav tm="0">
                                          <p:val>
                                            <p:fltVal val="0"/>
                                          </p:val>
                                        </p:tav>
                                        <p:tav tm="100000">
                                          <p:val>
                                            <p:strVal val="#ppt_h"/>
                                          </p:val>
                                        </p:tav>
                                      </p:tavLst>
                                    </p:anim>
                                    <p:anim calcmode="lin" valueType="num">
                                      <p:cBhvr>
                                        <p:cTn id="243" dur="1000" fill="hold"/>
                                        <p:tgtEl>
                                          <p:spTgt spid="255"/>
                                        </p:tgtEl>
                                        <p:attrNameLst>
                                          <p:attrName>style.rotation</p:attrName>
                                        </p:attrNameLst>
                                      </p:cBhvr>
                                      <p:tavLst>
                                        <p:tav tm="0">
                                          <p:val>
                                            <p:fltVal val="360"/>
                                          </p:val>
                                        </p:tav>
                                        <p:tav tm="100000">
                                          <p:val>
                                            <p:fltVal val="0"/>
                                          </p:val>
                                        </p:tav>
                                      </p:tavLst>
                                    </p:anim>
                                    <p:animEffect transition="in" filter="fade">
                                      <p:cBhvr>
                                        <p:cTn id="244" dur="1000"/>
                                        <p:tgtEl>
                                          <p:spTgt spid="255"/>
                                        </p:tgtEl>
                                      </p:cBhvr>
                                    </p:animEffect>
                                  </p:childTnLst>
                                </p:cTn>
                              </p:par>
                              <p:par>
                                <p:cTn id="245" presetID="49" presetClass="entr" presetSubtype="0" repeatCount="indefinite" decel="100000" fill="hold" grpId="0" nodeType="withEffect">
                                  <p:stCondLst>
                                    <p:cond delay="0"/>
                                  </p:stCondLst>
                                  <p:childTnLst>
                                    <p:set>
                                      <p:cBhvr>
                                        <p:cTn id="246" dur="1" fill="hold">
                                          <p:stCondLst>
                                            <p:cond delay="0"/>
                                          </p:stCondLst>
                                        </p:cTn>
                                        <p:tgtEl>
                                          <p:spTgt spid="256"/>
                                        </p:tgtEl>
                                        <p:attrNameLst>
                                          <p:attrName>style.visibility</p:attrName>
                                        </p:attrNameLst>
                                      </p:cBhvr>
                                      <p:to>
                                        <p:strVal val="visible"/>
                                      </p:to>
                                    </p:set>
                                    <p:anim calcmode="lin" valueType="num">
                                      <p:cBhvr>
                                        <p:cTn id="247" dur="1000" fill="hold"/>
                                        <p:tgtEl>
                                          <p:spTgt spid="256"/>
                                        </p:tgtEl>
                                        <p:attrNameLst>
                                          <p:attrName>ppt_w</p:attrName>
                                        </p:attrNameLst>
                                      </p:cBhvr>
                                      <p:tavLst>
                                        <p:tav tm="0">
                                          <p:val>
                                            <p:fltVal val="0"/>
                                          </p:val>
                                        </p:tav>
                                        <p:tav tm="100000">
                                          <p:val>
                                            <p:strVal val="#ppt_w"/>
                                          </p:val>
                                        </p:tav>
                                      </p:tavLst>
                                    </p:anim>
                                    <p:anim calcmode="lin" valueType="num">
                                      <p:cBhvr>
                                        <p:cTn id="248" dur="1000" fill="hold"/>
                                        <p:tgtEl>
                                          <p:spTgt spid="256"/>
                                        </p:tgtEl>
                                        <p:attrNameLst>
                                          <p:attrName>ppt_h</p:attrName>
                                        </p:attrNameLst>
                                      </p:cBhvr>
                                      <p:tavLst>
                                        <p:tav tm="0">
                                          <p:val>
                                            <p:fltVal val="0"/>
                                          </p:val>
                                        </p:tav>
                                        <p:tav tm="100000">
                                          <p:val>
                                            <p:strVal val="#ppt_h"/>
                                          </p:val>
                                        </p:tav>
                                      </p:tavLst>
                                    </p:anim>
                                    <p:anim calcmode="lin" valueType="num">
                                      <p:cBhvr>
                                        <p:cTn id="249" dur="1000" fill="hold"/>
                                        <p:tgtEl>
                                          <p:spTgt spid="256"/>
                                        </p:tgtEl>
                                        <p:attrNameLst>
                                          <p:attrName>style.rotation</p:attrName>
                                        </p:attrNameLst>
                                      </p:cBhvr>
                                      <p:tavLst>
                                        <p:tav tm="0">
                                          <p:val>
                                            <p:fltVal val="360"/>
                                          </p:val>
                                        </p:tav>
                                        <p:tav tm="100000">
                                          <p:val>
                                            <p:fltVal val="0"/>
                                          </p:val>
                                        </p:tav>
                                      </p:tavLst>
                                    </p:anim>
                                    <p:animEffect transition="in" filter="fade">
                                      <p:cBhvr>
                                        <p:cTn id="250" dur="1000"/>
                                        <p:tgtEl>
                                          <p:spTgt spid="256"/>
                                        </p:tgtEl>
                                      </p:cBhvr>
                                    </p:animEffect>
                                  </p:childTnLst>
                                </p:cTn>
                              </p:par>
                              <p:par>
                                <p:cTn id="251" presetID="49" presetClass="entr" presetSubtype="0" repeatCount="indefinite" decel="100000" fill="hold" grpId="0" nodeType="withEffect">
                                  <p:stCondLst>
                                    <p:cond delay="200"/>
                                  </p:stCondLst>
                                  <p:childTnLst>
                                    <p:set>
                                      <p:cBhvr>
                                        <p:cTn id="252" dur="1" fill="hold">
                                          <p:stCondLst>
                                            <p:cond delay="0"/>
                                          </p:stCondLst>
                                        </p:cTn>
                                        <p:tgtEl>
                                          <p:spTgt spid="257"/>
                                        </p:tgtEl>
                                        <p:attrNameLst>
                                          <p:attrName>style.visibility</p:attrName>
                                        </p:attrNameLst>
                                      </p:cBhvr>
                                      <p:to>
                                        <p:strVal val="visible"/>
                                      </p:to>
                                    </p:set>
                                    <p:anim calcmode="lin" valueType="num">
                                      <p:cBhvr>
                                        <p:cTn id="253" dur="1000" fill="hold"/>
                                        <p:tgtEl>
                                          <p:spTgt spid="257"/>
                                        </p:tgtEl>
                                        <p:attrNameLst>
                                          <p:attrName>ppt_w</p:attrName>
                                        </p:attrNameLst>
                                      </p:cBhvr>
                                      <p:tavLst>
                                        <p:tav tm="0">
                                          <p:val>
                                            <p:fltVal val="0"/>
                                          </p:val>
                                        </p:tav>
                                        <p:tav tm="100000">
                                          <p:val>
                                            <p:strVal val="#ppt_w"/>
                                          </p:val>
                                        </p:tav>
                                      </p:tavLst>
                                    </p:anim>
                                    <p:anim calcmode="lin" valueType="num">
                                      <p:cBhvr>
                                        <p:cTn id="254" dur="1000" fill="hold"/>
                                        <p:tgtEl>
                                          <p:spTgt spid="257"/>
                                        </p:tgtEl>
                                        <p:attrNameLst>
                                          <p:attrName>ppt_h</p:attrName>
                                        </p:attrNameLst>
                                      </p:cBhvr>
                                      <p:tavLst>
                                        <p:tav tm="0">
                                          <p:val>
                                            <p:fltVal val="0"/>
                                          </p:val>
                                        </p:tav>
                                        <p:tav tm="100000">
                                          <p:val>
                                            <p:strVal val="#ppt_h"/>
                                          </p:val>
                                        </p:tav>
                                      </p:tavLst>
                                    </p:anim>
                                    <p:anim calcmode="lin" valueType="num">
                                      <p:cBhvr>
                                        <p:cTn id="255" dur="1000" fill="hold"/>
                                        <p:tgtEl>
                                          <p:spTgt spid="257"/>
                                        </p:tgtEl>
                                        <p:attrNameLst>
                                          <p:attrName>style.rotation</p:attrName>
                                        </p:attrNameLst>
                                      </p:cBhvr>
                                      <p:tavLst>
                                        <p:tav tm="0">
                                          <p:val>
                                            <p:fltVal val="360"/>
                                          </p:val>
                                        </p:tav>
                                        <p:tav tm="100000">
                                          <p:val>
                                            <p:fltVal val="0"/>
                                          </p:val>
                                        </p:tav>
                                      </p:tavLst>
                                    </p:anim>
                                    <p:animEffect transition="in" filter="fade">
                                      <p:cBhvr>
                                        <p:cTn id="256" dur="1000"/>
                                        <p:tgtEl>
                                          <p:spTgt spid="257"/>
                                        </p:tgtEl>
                                      </p:cBhvr>
                                    </p:animEffect>
                                  </p:childTnLst>
                                </p:cTn>
                              </p:par>
                              <p:par>
                                <p:cTn id="257" presetID="49" presetClass="entr" presetSubtype="0" repeatCount="indefinite" decel="100000" fill="hold" grpId="0" nodeType="withEffect">
                                  <p:stCondLst>
                                    <p:cond delay="200"/>
                                  </p:stCondLst>
                                  <p:childTnLst>
                                    <p:set>
                                      <p:cBhvr>
                                        <p:cTn id="258" dur="1" fill="hold">
                                          <p:stCondLst>
                                            <p:cond delay="0"/>
                                          </p:stCondLst>
                                        </p:cTn>
                                        <p:tgtEl>
                                          <p:spTgt spid="258"/>
                                        </p:tgtEl>
                                        <p:attrNameLst>
                                          <p:attrName>style.visibility</p:attrName>
                                        </p:attrNameLst>
                                      </p:cBhvr>
                                      <p:to>
                                        <p:strVal val="visible"/>
                                      </p:to>
                                    </p:set>
                                    <p:anim calcmode="lin" valueType="num">
                                      <p:cBhvr>
                                        <p:cTn id="259" dur="1000" fill="hold"/>
                                        <p:tgtEl>
                                          <p:spTgt spid="258"/>
                                        </p:tgtEl>
                                        <p:attrNameLst>
                                          <p:attrName>ppt_w</p:attrName>
                                        </p:attrNameLst>
                                      </p:cBhvr>
                                      <p:tavLst>
                                        <p:tav tm="0">
                                          <p:val>
                                            <p:fltVal val="0"/>
                                          </p:val>
                                        </p:tav>
                                        <p:tav tm="100000">
                                          <p:val>
                                            <p:strVal val="#ppt_w"/>
                                          </p:val>
                                        </p:tav>
                                      </p:tavLst>
                                    </p:anim>
                                    <p:anim calcmode="lin" valueType="num">
                                      <p:cBhvr>
                                        <p:cTn id="260" dur="1000" fill="hold"/>
                                        <p:tgtEl>
                                          <p:spTgt spid="258"/>
                                        </p:tgtEl>
                                        <p:attrNameLst>
                                          <p:attrName>ppt_h</p:attrName>
                                        </p:attrNameLst>
                                      </p:cBhvr>
                                      <p:tavLst>
                                        <p:tav tm="0">
                                          <p:val>
                                            <p:fltVal val="0"/>
                                          </p:val>
                                        </p:tav>
                                        <p:tav tm="100000">
                                          <p:val>
                                            <p:strVal val="#ppt_h"/>
                                          </p:val>
                                        </p:tav>
                                      </p:tavLst>
                                    </p:anim>
                                    <p:anim calcmode="lin" valueType="num">
                                      <p:cBhvr>
                                        <p:cTn id="261" dur="1000" fill="hold"/>
                                        <p:tgtEl>
                                          <p:spTgt spid="258"/>
                                        </p:tgtEl>
                                        <p:attrNameLst>
                                          <p:attrName>style.rotation</p:attrName>
                                        </p:attrNameLst>
                                      </p:cBhvr>
                                      <p:tavLst>
                                        <p:tav tm="0">
                                          <p:val>
                                            <p:fltVal val="360"/>
                                          </p:val>
                                        </p:tav>
                                        <p:tav tm="100000">
                                          <p:val>
                                            <p:fltVal val="0"/>
                                          </p:val>
                                        </p:tav>
                                      </p:tavLst>
                                    </p:anim>
                                    <p:animEffect transition="in" filter="fade">
                                      <p:cBhvr>
                                        <p:cTn id="262" dur="1000"/>
                                        <p:tgtEl>
                                          <p:spTgt spid="258"/>
                                        </p:tgtEl>
                                      </p:cBhvr>
                                    </p:animEffect>
                                  </p:childTnLst>
                                </p:cTn>
                              </p:par>
                              <p:par>
                                <p:cTn id="263" presetID="49" presetClass="entr" presetSubtype="0" repeatCount="indefinite" decel="100000" fill="hold" grpId="0" nodeType="withEffect">
                                  <p:stCondLst>
                                    <p:cond delay="0"/>
                                  </p:stCondLst>
                                  <p:childTnLst>
                                    <p:set>
                                      <p:cBhvr>
                                        <p:cTn id="264" dur="1" fill="hold">
                                          <p:stCondLst>
                                            <p:cond delay="0"/>
                                          </p:stCondLst>
                                        </p:cTn>
                                        <p:tgtEl>
                                          <p:spTgt spid="259"/>
                                        </p:tgtEl>
                                        <p:attrNameLst>
                                          <p:attrName>style.visibility</p:attrName>
                                        </p:attrNameLst>
                                      </p:cBhvr>
                                      <p:to>
                                        <p:strVal val="visible"/>
                                      </p:to>
                                    </p:set>
                                    <p:anim calcmode="lin" valueType="num">
                                      <p:cBhvr>
                                        <p:cTn id="265" dur="1000" fill="hold"/>
                                        <p:tgtEl>
                                          <p:spTgt spid="259"/>
                                        </p:tgtEl>
                                        <p:attrNameLst>
                                          <p:attrName>ppt_w</p:attrName>
                                        </p:attrNameLst>
                                      </p:cBhvr>
                                      <p:tavLst>
                                        <p:tav tm="0">
                                          <p:val>
                                            <p:fltVal val="0"/>
                                          </p:val>
                                        </p:tav>
                                        <p:tav tm="100000">
                                          <p:val>
                                            <p:strVal val="#ppt_w"/>
                                          </p:val>
                                        </p:tav>
                                      </p:tavLst>
                                    </p:anim>
                                    <p:anim calcmode="lin" valueType="num">
                                      <p:cBhvr>
                                        <p:cTn id="266" dur="1000" fill="hold"/>
                                        <p:tgtEl>
                                          <p:spTgt spid="259"/>
                                        </p:tgtEl>
                                        <p:attrNameLst>
                                          <p:attrName>ppt_h</p:attrName>
                                        </p:attrNameLst>
                                      </p:cBhvr>
                                      <p:tavLst>
                                        <p:tav tm="0">
                                          <p:val>
                                            <p:fltVal val="0"/>
                                          </p:val>
                                        </p:tav>
                                        <p:tav tm="100000">
                                          <p:val>
                                            <p:strVal val="#ppt_h"/>
                                          </p:val>
                                        </p:tav>
                                      </p:tavLst>
                                    </p:anim>
                                    <p:anim calcmode="lin" valueType="num">
                                      <p:cBhvr>
                                        <p:cTn id="267" dur="1000" fill="hold"/>
                                        <p:tgtEl>
                                          <p:spTgt spid="259"/>
                                        </p:tgtEl>
                                        <p:attrNameLst>
                                          <p:attrName>style.rotation</p:attrName>
                                        </p:attrNameLst>
                                      </p:cBhvr>
                                      <p:tavLst>
                                        <p:tav tm="0">
                                          <p:val>
                                            <p:fltVal val="360"/>
                                          </p:val>
                                        </p:tav>
                                        <p:tav tm="100000">
                                          <p:val>
                                            <p:fltVal val="0"/>
                                          </p:val>
                                        </p:tav>
                                      </p:tavLst>
                                    </p:anim>
                                    <p:animEffect transition="in" filter="fade">
                                      <p:cBhvr>
                                        <p:cTn id="268" dur="1000"/>
                                        <p:tgtEl>
                                          <p:spTgt spid="259"/>
                                        </p:tgtEl>
                                      </p:cBhvr>
                                    </p:animEffect>
                                  </p:childTnLst>
                                </p:cTn>
                              </p:par>
                              <p:par>
                                <p:cTn id="269" presetID="49" presetClass="entr" presetSubtype="0" repeatCount="indefinite" decel="100000" fill="hold" grpId="0" nodeType="withEffect">
                                  <p:stCondLst>
                                    <p:cond delay="200"/>
                                  </p:stCondLst>
                                  <p:childTnLst>
                                    <p:set>
                                      <p:cBhvr>
                                        <p:cTn id="270" dur="1" fill="hold">
                                          <p:stCondLst>
                                            <p:cond delay="0"/>
                                          </p:stCondLst>
                                        </p:cTn>
                                        <p:tgtEl>
                                          <p:spTgt spid="260"/>
                                        </p:tgtEl>
                                        <p:attrNameLst>
                                          <p:attrName>style.visibility</p:attrName>
                                        </p:attrNameLst>
                                      </p:cBhvr>
                                      <p:to>
                                        <p:strVal val="visible"/>
                                      </p:to>
                                    </p:set>
                                    <p:anim calcmode="lin" valueType="num">
                                      <p:cBhvr>
                                        <p:cTn id="271" dur="1000" fill="hold"/>
                                        <p:tgtEl>
                                          <p:spTgt spid="260"/>
                                        </p:tgtEl>
                                        <p:attrNameLst>
                                          <p:attrName>ppt_w</p:attrName>
                                        </p:attrNameLst>
                                      </p:cBhvr>
                                      <p:tavLst>
                                        <p:tav tm="0">
                                          <p:val>
                                            <p:fltVal val="0"/>
                                          </p:val>
                                        </p:tav>
                                        <p:tav tm="100000">
                                          <p:val>
                                            <p:strVal val="#ppt_w"/>
                                          </p:val>
                                        </p:tav>
                                      </p:tavLst>
                                    </p:anim>
                                    <p:anim calcmode="lin" valueType="num">
                                      <p:cBhvr>
                                        <p:cTn id="272" dur="1000" fill="hold"/>
                                        <p:tgtEl>
                                          <p:spTgt spid="260"/>
                                        </p:tgtEl>
                                        <p:attrNameLst>
                                          <p:attrName>ppt_h</p:attrName>
                                        </p:attrNameLst>
                                      </p:cBhvr>
                                      <p:tavLst>
                                        <p:tav tm="0">
                                          <p:val>
                                            <p:fltVal val="0"/>
                                          </p:val>
                                        </p:tav>
                                        <p:tav tm="100000">
                                          <p:val>
                                            <p:strVal val="#ppt_h"/>
                                          </p:val>
                                        </p:tav>
                                      </p:tavLst>
                                    </p:anim>
                                    <p:anim calcmode="lin" valueType="num">
                                      <p:cBhvr>
                                        <p:cTn id="273" dur="1000" fill="hold"/>
                                        <p:tgtEl>
                                          <p:spTgt spid="260"/>
                                        </p:tgtEl>
                                        <p:attrNameLst>
                                          <p:attrName>style.rotation</p:attrName>
                                        </p:attrNameLst>
                                      </p:cBhvr>
                                      <p:tavLst>
                                        <p:tav tm="0">
                                          <p:val>
                                            <p:fltVal val="360"/>
                                          </p:val>
                                        </p:tav>
                                        <p:tav tm="100000">
                                          <p:val>
                                            <p:fltVal val="0"/>
                                          </p:val>
                                        </p:tav>
                                      </p:tavLst>
                                    </p:anim>
                                    <p:animEffect transition="in" filter="fade">
                                      <p:cBhvr>
                                        <p:cTn id="274" dur="1000"/>
                                        <p:tgtEl>
                                          <p:spTgt spid="260"/>
                                        </p:tgtEl>
                                      </p:cBhvr>
                                    </p:animEffect>
                                  </p:childTnLst>
                                </p:cTn>
                              </p:par>
                              <p:par>
                                <p:cTn id="275" presetID="49" presetClass="entr" presetSubtype="0" repeatCount="indefinite" decel="100000" fill="hold" grpId="0" nodeType="withEffect">
                                  <p:stCondLst>
                                    <p:cond delay="0"/>
                                  </p:stCondLst>
                                  <p:childTnLst>
                                    <p:set>
                                      <p:cBhvr>
                                        <p:cTn id="276" dur="1" fill="hold">
                                          <p:stCondLst>
                                            <p:cond delay="0"/>
                                          </p:stCondLst>
                                        </p:cTn>
                                        <p:tgtEl>
                                          <p:spTgt spid="261"/>
                                        </p:tgtEl>
                                        <p:attrNameLst>
                                          <p:attrName>style.visibility</p:attrName>
                                        </p:attrNameLst>
                                      </p:cBhvr>
                                      <p:to>
                                        <p:strVal val="visible"/>
                                      </p:to>
                                    </p:set>
                                    <p:anim calcmode="lin" valueType="num">
                                      <p:cBhvr>
                                        <p:cTn id="277" dur="1000" fill="hold"/>
                                        <p:tgtEl>
                                          <p:spTgt spid="261"/>
                                        </p:tgtEl>
                                        <p:attrNameLst>
                                          <p:attrName>ppt_w</p:attrName>
                                        </p:attrNameLst>
                                      </p:cBhvr>
                                      <p:tavLst>
                                        <p:tav tm="0">
                                          <p:val>
                                            <p:fltVal val="0"/>
                                          </p:val>
                                        </p:tav>
                                        <p:tav tm="100000">
                                          <p:val>
                                            <p:strVal val="#ppt_w"/>
                                          </p:val>
                                        </p:tav>
                                      </p:tavLst>
                                    </p:anim>
                                    <p:anim calcmode="lin" valueType="num">
                                      <p:cBhvr>
                                        <p:cTn id="278" dur="1000" fill="hold"/>
                                        <p:tgtEl>
                                          <p:spTgt spid="261"/>
                                        </p:tgtEl>
                                        <p:attrNameLst>
                                          <p:attrName>ppt_h</p:attrName>
                                        </p:attrNameLst>
                                      </p:cBhvr>
                                      <p:tavLst>
                                        <p:tav tm="0">
                                          <p:val>
                                            <p:fltVal val="0"/>
                                          </p:val>
                                        </p:tav>
                                        <p:tav tm="100000">
                                          <p:val>
                                            <p:strVal val="#ppt_h"/>
                                          </p:val>
                                        </p:tav>
                                      </p:tavLst>
                                    </p:anim>
                                    <p:anim calcmode="lin" valueType="num">
                                      <p:cBhvr>
                                        <p:cTn id="279" dur="1000" fill="hold"/>
                                        <p:tgtEl>
                                          <p:spTgt spid="261"/>
                                        </p:tgtEl>
                                        <p:attrNameLst>
                                          <p:attrName>style.rotation</p:attrName>
                                        </p:attrNameLst>
                                      </p:cBhvr>
                                      <p:tavLst>
                                        <p:tav tm="0">
                                          <p:val>
                                            <p:fltVal val="360"/>
                                          </p:val>
                                        </p:tav>
                                        <p:tav tm="100000">
                                          <p:val>
                                            <p:fltVal val="0"/>
                                          </p:val>
                                        </p:tav>
                                      </p:tavLst>
                                    </p:anim>
                                    <p:animEffect transition="in" filter="fade">
                                      <p:cBhvr>
                                        <p:cTn id="280" dur="1000"/>
                                        <p:tgtEl>
                                          <p:spTgt spid="261"/>
                                        </p:tgtEl>
                                      </p:cBhvr>
                                    </p:animEffect>
                                  </p:childTnLst>
                                </p:cTn>
                              </p:par>
                              <p:par>
                                <p:cTn id="281" presetID="49" presetClass="entr" presetSubtype="0" repeatCount="indefinite" decel="100000" fill="hold" grpId="0" nodeType="withEffect">
                                  <p:stCondLst>
                                    <p:cond delay="200"/>
                                  </p:stCondLst>
                                  <p:childTnLst>
                                    <p:set>
                                      <p:cBhvr>
                                        <p:cTn id="282" dur="1" fill="hold">
                                          <p:stCondLst>
                                            <p:cond delay="0"/>
                                          </p:stCondLst>
                                        </p:cTn>
                                        <p:tgtEl>
                                          <p:spTgt spid="262"/>
                                        </p:tgtEl>
                                        <p:attrNameLst>
                                          <p:attrName>style.visibility</p:attrName>
                                        </p:attrNameLst>
                                      </p:cBhvr>
                                      <p:to>
                                        <p:strVal val="visible"/>
                                      </p:to>
                                    </p:set>
                                    <p:anim calcmode="lin" valueType="num">
                                      <p:cBhvr>
                                        <p:cTn id="283" dur="1000" fill="hold"/>
                                        <p:tgtEl>
                                          <p:spTgt spid="262"/>
                                        </p:tgtEl>
                                        <p:attrNameLst>
                                          <p:attrName>ppt_w</p:attrName>
                                        </p:attrNameLst>
                                      </p:cBhvr>
                                      <p:tavLst>
                                        <p:tav tm="0">
                                          <p:val>
                                            <p:fltVal val="0"/>
                                          </p:val>
                                        </p:tav>
                                        <p:tav tm="100000">
                                          <p:val>
                                            <p:strVal val="#ppt_w"/>
                                          </p:val>
                                        </p:tav>
                                      </p:tavLst>
                                    </p:anim>
                                    <p:anim calcmode="lin" valueType="num">
                                      <p:cBhvr>
                                        <p:cTn id="284" dur="1000" fill="hold"/>
                                        <p:tgtEl>
                                          <p:spTgt spid="262"/>
                                        </p:tgtEl>
                                        <p:attrNameLst>
                                          <p:attrName>ppt_h</p:attrName>
                                        </p:attrNameLst>
                                      </p:cBhvr>
                                      <p:tavLst>
                                        <p:tav tm="0">
                                          <p:val>
                                            <p:fltVal val="0"/>
                                          </p:val>
                                        </p:tav>
                                        <p:tav tm="100000">
                                          <p:val>
                                            <p:strVal val="#ppt_h"/>
                                          </p:val>
                                        </p:tav>
                                      </p:tavLst>
                                    </p:anim>
                                    <p:anim calcmode="lin" valueType="num">
                                      <p:cBhvr>
                                        <p:cTn id="285" dur="1000" fill="hold"/>
                                        <p:tgtEl>
                                          <p:spTgt spid="262"/>
                                        </p:tgtEl>
                                        <p:attrNameLst>
                                          <p:attrName>style.rotation</p:attrName>
                                        </p:attrNameLst>
                                      </p:cBhvr>
                                      <p:tavLst>
                                        <p:tav tm="0">
                                          <p:val>
                                            <p:fltVal val="360"/>
                                          </p:val>
                                        </p:tav>
                                        <p:tav tm="100000">
                                          <p:val>
                                            <p:fltVal val="0"/>
                                          </p:val>
                                        </p:tav>
                                      </p:tavLst>
                                    </p:anim>
                                    <p:animEffect transition="in" filter="fade">
                                      <p:cBhvr>
                                        <p:cTn id="286" dur="1000"/>
                                        <p:tgtEl>
                                          <p:spTgt spid="262"/>
                                        </p:tgtEl>
                                      </p:cBhvr>
                                    </p:animEffect>
                                  </p:childTnLst>
                                </p:cTn>
                              </p:par>
                              <p:par>
                                <p:cTn id="287" presetID="49" presetClass="entr" presetSubtype="0" repeatCount="indefinite" decel="100000" fill="hold" grpId="0" nodeType="withEffect">
                                  <p:stCondLst>
                                    <p:cond delay="0"/>
                                  </p:stCondLst>
                                  <p:childTnLst>
                                    <p:set>
                                      <p:cBhvr>
                                        <p:cTn id="288" dur="1" fill="hold">
                                          <p:stCondLst>
                                            <p:cond delay="0"/>
                                          </p:stCondLst>
                                        </p:cTn>
                                        <p:tgtEl>
                                          <p:spTgt spid="263"/>
                                        </p:tgtEl>
                                        <p:attrNameLst>
                                          <p:attrName>style.visibility</p:attrName>
                                        </p:attrNameLst>
                                      </p:cBhvr>
                                      <p:to>
                                        <p:strVal val="visible"/>
                                      </p:to>
                                    </p:set>
                                    <p:anim calcmode="lin" valueType="num">
                                      <p:cBhvr>
                                        <p:cTn id="289" dur="1000" fill="hold"/>
                                        <p:tgtEl>
                                          <p:spTgt spid="263"/>
                                        </p:tgtEl>
                                        <p:attrNameLst>
                                          <p:attrName>ppt_w</p:attrName>
                                        </p:attrNameLst>
                                      </p:cBhvr>
                                      <p:tavLst>
                                        <p:tav tm="0">
                                          <p:val>
                                            <p:fltVal val="0"/>
                                          </p:val>
                                        </p:tav>
                                        <p:tav tm="100000">
                                          <p:val>
                                            <p:strVal val="#ppt_w"/>
                                          </p:val>
                                        </p:tav>
                                      </p:tavLst>
                                    </p:anim>
                                    <p:anim calcmode="lin" valueType="num">
                                      <p:cBhvr>
                                        <p:cTn id="290" dur="1000" fill="hold"/>
                                        <p:tgtEl>
                                          <p:spTgt spid="263"/>
                                        </p:tgtEl>
                                        <p:attrNameLst>
                                          <p:attrName>ppt_h</p:attrName>
                                        </p:attrNameLst>
                                      </p:cBhvr>
                                      <p:tavLst>
                                        <p:tav tm="0">
                                          <p:val>
                                            <p:fltVal val="0"/>
                                          </p:val>
                                        </p:tav>
                                        <p:tav tm="100000">
                                          <p:val>
                                            <p:strVal val="#ppt_h"/>
                                          </p:val>
                                        </p:tav>
                                      </p:tavLst>
                                    </p:anim>
                                    <p:anim calcmode="lin" valueType="num">
                                      <p:cBhvr>
                                        <p:cTn id="291" dur="1000" fill="hold"/>
                                        <p:tgtEl>
                                          <p:spTgt spid="263"/>
                                        </p:tgtEl>
                                        <p:attrNameLst>
                                          <p:attrName>style.rotation</p:attrName>
                                        </p:attrNameLst>
                                      </p:cBhvr>
                                      <p:tavLst>
                                        <p:tav tm="0">
                                          <p:val>
                                            <p:fltVal val="360"/>
                                          </p:val>
                                        </p:tav>
                                        <p:tav tm="100000">
                                          <p:val>
                                            <p:fltVal val="0"/>
                                          </p:val>
                                        </p:tav>
                                      </p:tavLst>
                                    </p:anim>
                                    <p:animEffect transition="in" filter="fade">
                                      <p:cBhvr>
                                        <p:cTn id="292" dur="1000"/>
                                        <p:tgtEl>
                                          <p:spTgt spid="263"/>
                                        </p:tgtEl>
                                      </p:cBhvr>
                                    </p:animEffect>
                                  </p:childTnLst>
                                </p:cTn>
                              </p:par>
                              <p:par>
                                <p:cTn id="293" presetID="49" presetClass="entr" presetSubtype="0" repeatCount="indefinite" decel="100000" fill="hold" grpId="0" nodeType="withEffect">
                                  <p:stCondLst>
                                    <p:cond delay="200"/>
                                  </p:stCondLst>
                                  <p:childTnLst>
                                    <p:set>
                                      <p:cBhvr>
                                        <p:cTn id="294" dur="1" fill="hold">
                                          <p:stCondLst>
                                            <p:cond delay="0"/>
                                          </p:stCondLst>
                                        </p:cTn>
                                        <p:tgtEl>
                                          <p:spTgt spid="264"/>
                                        </p:tgtEl>
                                        <p:attrNameLst>
                                          <p:attrName>style.visibility</p:attrName>
                                        </p:attrNameLst>
                                      </p:cBhvr>
                                      <p:to>
                                        <p:strVal val="visible"/>
                                      </p:to>
                                    </p:set>
                                    <p:anim calcmode="lin" valueType="num">
                                      <p:cBhvr>
                                        <p:cTn id="295" dur="1000" fill="hold"/>
                                        <p:tgtEl>
                                          <p:spTgt spid="264"/>
                                        </p:tgtEl>
                                        <p:attrNameLst>
                                          <p:attrName>ppt_w</p:attrName>
                                        </p:attrNameLst>
                                      </p:cBhvr>
                                      <p:tavLst>
                                        <p:tav tm="0">
                                          <p:val>
                                            <p:fltVal val="0"/>
                                          </p:val>
                                        </p:tav>
                                        <p:tav tm="100000">
                                          <p:val>
                                            <p:strVal val="#ppt_w"/>
                                          </p:val>
                                        </p:tav>
                                      </p:tavLst>
                                    </p:anim>
                                    <p:anim calcmode="lin" valueType="num">
                                      <p:cBhvr>
                                        <p:cTn id="296" dur="1000" fill="hold"/>
                                        <p:tgtEl>
                                          <p:spTgt spid="264"/>
                                        </p:tgtEl>
                                        <p:attrNameLst>
                                          <p:attrName>ppt_h</p:attrName>
                                        </p:attrNameLst>
                                      </p:cBhvr>
                                      <p:tavLst>
                                        <p:tav tm="0">
                                          <p:val>
                                            <p:fltVal val="0"/>
                                          </p:val>
                                        </p:tav>
                                        <p:tav tm="100000">
                                          <p:val>
                                            <p:strVal val="#ppt_h"/>
                                          </p:val>
                                        </p:tav>
                                      </p:tavLst>
                                    </p:anim>
                                    <p:anim calcmode="lin" valueType="num">
                                      <p:cBhvr>
                                        <p:cTn id="297" dur="1000" fill="hold"/>
                                        <p:tgtEl>
                                          <p:spTgt spid="264"/>
                                        </p:tgtEl>
                                        <p:attrNameLst>
                                          <p:attrName>style.rotation</p:attrName>
                                        </p:attrNameLst>
                                      </p:cBhvr>
                                      <p:tavLst>
                                        <p:tav tm="0">
                                          <p:val>
                                            <p:fltVal val="360"/>
                                          </p:val>
                                        </p:tav>
                                        <p:tav tm="100000">
                                          <p:val>
                                            <p:fltVal val="0"/>
                                          </p:val>
                                        </p:tav>
                                      </p:tavLst>
                                    </p:anim>
                                    <p:animEffect transition="in" filter="fade">
                                      <p:cBhvr>
                                        <p:cTn id="298" dur="1000"/>
                                        <p:tgtEl>
                                          <p:spTgt spid="264"/>
                                        </p:tgtEl>
                                      </p:cBhvr>
                                    </p:animEffect>
                                  </p:childTnLst>
                                </p:cTn>
                              </p:par>
                              <p:par>
                                <p:cTn id="299" presetID="49" presetClass="entr" presetSubtype="0" repeatCount="indefinite" decel="100000" fill="hold" grpId="0" nodeType="withEffect">
                                  <p:stCondLst>
                                    <p:cond delay="200"/>
                                  </p:stCondLst>
                                  <p:childTnLst>
                                    <p:set>
                                      <p:cBhvr>
                                        <p:cTn id="300" dur="1" fill="hold">
                                          <p:stCondLst>
                                            <p:cond delay="0"/>
                                          </p:stCondLst>
                                        </p:cTn>
                                        <p:tgtEl>
                                          <p:spTgt spid="265"/>
                                        </p:tgtEl>
                                        <p:attrNameLst>
                                          <p:attrName>style.visibility</p:attrName>
                                        </p:attrNameLst>
                                      </p:cBhvr>
                                      <p:to>
                                        <p:strVal val="visible"/>
                                      </p:to>
                                    </p:set>
                                    <p:anim calcmode="lin" valueType="num">
                                      <p:cBhvr>
                                        <p:cTn id="301" dur="1000" fill="hold"/>
                                        <p:tgtEl>
                                          <p:spTgt spid="265"/>
                                        </p:tgtEl>
                                        <p:attrNameLst>
                                          <p:attrName>ppt_w</p:attrName>
                                        </p:attrNameLst>
                                      </p:cBhvr>
                                      <p:tavLst>
                                        <p:tav tm="0">
                                          <p:val>
                                            <p:fltVal val="0"/>
                                          </p:val>
                                        </p:tav>
                                        <p:tav tm="100000">
                                          <p:val>
                                            <p:strVal val="#ppt_w"/>
                                          </p:val>
                                        </p:tav>
                                      </p:tavLst>
                                    </p:anim>
                                    <p:anim calcmode="lin" valueType="num">
                                      <p:cBhvr>
                                        <p:cTn id="302" dur="1000" fill="hold"/>
                                        <p:tgtEl>
                                          <p:spTgt spid="265"/>
                                        </p:tgtEl>
                                        <p:attrNameLst>
                                          <p:attrName>ppt_h</p:attrName>
                                        </p:attrNameLst>
                                      </p:cBhvr>
                                      <p:tavLst>
                                        <p:tav tm="0">
                                          <p:val>
                                            <p:fltVal val="0"/>
                                          </p:val>
                                        </p:tav>
                                        <p:tav tm="100000">
                                          <p:val>
                                            <p:strVal val="#ppt_h"/>
                                          </p:val>
                                        </p:tav>
                                      </p:tavLst>
                                    </p:anim>
                                    <p:anim calcmode="lin" valueType="num">
                                      <p:cBhvr>
                                        <p:cTn id="303" dur="1000" fill="hold"/>
                                        <p:tgtEl>
                                          <p:spTgt spid="265"/>
                                        </p:tgtEl>
                                        <p:attrNameLst>
                                          <p:attrName>style.rotation</p:attrName>
                                        </p:attrNameLst>
                                      </p:cBhvr>
                                      <p:tavLst>
                                        <p:tav tm="0">
                                          <p:val>
                                            <p:fltVal val="360"/>
                                          </p:val>
                                        </p:tav>
                                        <p:tav tm="100000">
                                          <p:val>
                                            <p:fltVal val="0"/>
                                          </p:val>
                                        </p:tav>
                                      </p:tavLst>
                                    </p:anim>
                                    <p:animEffect transition="in" filter="fade">
                                      <p:cBhvr>
                                        <p:cTn id="304" dur="1000"/>
                                        <p:tgtEl>
                                          <p:spTgt spid="265"/>
                                        </p:tgtEl>
                                      </p:cBhvr>
                                    </p:animEffect>
                                  </p:childTnLst>
                                </p:cTn>
                              </p:par>
                              <p:par>
                                <p:cTn id="305" presetID="49" presetClass="entr" presetSubtype="0" repeatCount="indefinite" decel="100000" fill="hold" grpId="0" nodeType="withEffect">
                                  <p:stCondLst>
                                    <p:cond delay="200"/>
                                  </p:stCondLst>
                                  <p:childTnLst>
                                    <p:set>
                                      <p:cBhvr>
                                        <p:cTn id="306" dur="1" fill="hold">
                                          <p:stCondLst>
                                            <p:cond delay="0"/>
                                          </p:stCondLst>
                                        </p:cTn>
                                        <p:tgtEl>
                                          <p:spTgt spid="266"/>
                                        </p:tgtEl>
                                        <p:attrNameLst>
                                          <p:attrName>style.visibility</p:attrName>
                                        </p:attrNameLst>
                                      </p:cBhvr>
                                      <p:to>
                                        <p:strVal val="visible"/>
                                      </p:to>
                                    </p:set>
                                    <p:anim calcmode="lin" valueType="num">
                                      <p:cBhvr>
                                        <p:cTn id="307" dur="1000" fill="hold"/>
                                        <p:tgtEl>
                                          <p:spTgt spid="266"/>
                                        </p:tgtEl>
                                        <p:attrNameLst>
                                          <p:attrName>ppt_w</p:attrName>
                                        </p:attrNameLst>
                                      </p:cBhvr>
                                      <p:tavLst>
                                        <p:tav tm="0">
                                          <p:val>
                                            <p:fltVal val="0"/>
                                          </p:val>
                                        </p:tav>
                                        <p:tav tm="100000">
                                          <p:val>
                                            <p:strVal val="#ppt_w"/>
                                          </p:val>
                                        </p:tav>
                                      </p:tavLst>
                                    </p:anim>
                                    <p:anim calcmode="lin" valueType="num">
                                      <p:cBhvr>
                                        <p:cTn id="308" dur="1000" fill="hold"/>
                                        <p:tgtEl>
                                          <p:spTgt spid="266"/>
                                        </p:tgtEl>
                                        <p:attrNameLst>
                                          <p:attrName>ppt_h</p:attrName>
                                        </p:attrNameLst>
                                      </p:cBhvr>
                                      <p:tavLst>
                                        <p:tav tm="0">
                                          <p:val>
                                            <p:fltVal val="0"/>
                                          </p:val>
                                        </p:tav>
                                        <p:tav tm="100000">
                                          <p:val>
                                            <p:strVal val="#ppt_h"/>
                                          </p:val>
                                        </p:tav>
                                      </p:tavLst>
                                    </p:anim>
                                    <p:anim calcmode="lin" valueType="num">
                                      <p:cBhvr>
                                        <p:cTn id="309" dur="1000" fill="hold"/>
                                        <p:tgtEl>
                                          <p:spTgt spid="266"/>
                                        </p:tgtEl>
                                        <p:attrNameLst>
                                          <p:attrName>style.rotation</p:attrName>
                                        </p:attrNameLst>
                                      </p:cBhvr>
                                      <p:tavLst>
                                        <p:tav tm="0">
                                          <p:val>
                                            <p:fltVal val="360"/>
                                          </p:val>
                                        </p:tav>
                                        <p:tav tm="100000">
                                          <p:val>
                                            <p:fltVal val="0"/>
                                          </p:val>
                                        </p:tav>
                                      </p:tavLst>
                                    </p:anim>
                                    <p:animEffect transition="in" filter="fade">
                                      <p:cBhvr>
                                        <p:cTn id="310" dur="1000"/>
                                        <p:tgtEl>
                                          <p:spTgt spid="266"/>
                                        </p:tgtEl>
                                      </p:cBhvr>
                                    </p:animEffect>
                                  </p:childTnLst>
                                </p:cTn>
                              </p:par>
                              <p:par>
                                <p:cTn id="311" presetID="49" presetClass="entr" presetSubtype="0" repeatCount="indefinite" decel="100000" fill="hold" grpId="0" nodeType="withEffect">
                                  <p:stCondLst>
                                    <p:cond delay="0"/>
                                  </p:stCondLst>
                                  <p:childTnLst>
                                    <p:set>
                                      <p:cBhvr>
                                        <p:cTn id="312" dur="1" fill="hold">
                                          <p:stCondLst>
                                            <p:cond delay="0"/>
                                          </p:stCondLst>
                                        </p:cTn>
                                        <p:tgtEl>
                                          <p:spTgt spid="267"/>
                                        </p:tgtEl>
                                        <p:attrNameLst>
                                          <p:attrName>style.visibility</p:attrName>
                                        </p:attrNameLst>
                                      </p:cBhvr>
                                      <p:to>
                                        <p:strVal val="visible"/>
                                      </p:to>
                                    </p:set>
                                    <p:anim calcmode="lin" valueType="num">
                                      <p:cBhvr>
                                        <p:cTn id="313" dur="1000" fill="hold"/>
                                        <p:tgtEl>
                                          <p:spTgt spid="267"/>
                                        </p:tgtEl>
                                        <p:attrNameLst>
                                          <p:attrName>ppt_w</p:attrName>
                                        </p:attrNameLst>
                                      </p:cBhvr>
                                      <p:tavLst>
                                        <p:tav tm="0">
                                          <p:val>
                                            <p:fltVal val="0"/>
                                          </p:val>
                                        </p:tav>
                                        <p:tav tm="100000">
                                          <p:val>
                                            <p:strVal val="#ppt_w"/>
                                          </p:val>
                                        </p:tav>
                                      </p:tavLst>
                                    </p:anim>
                                    <p:anim calcmode="lin" valueType="num">
                                      <p:cBhvr>
                                        <p:cTn id="314" dur="1000" fill="hold"/>
                                        <p:tgtEl>
                                          <p:spTgt spid="267"/>
                                        </p:tgtEl>
                                        <p:attrNameLst>
                                          <p:attrName>ppt_h</p:attrName>
                                        </p:attrNameLst>
                                      </p:cBhvr>
                                      <p:tavLst>
                                        <p:tav tm="0">
                                          <p:val>
                                            <p:fltVal val="0"/>
                                          </p:val>
                                        </p:tav>
                                        <p:tav tm="100000">
                                          <p:val>
                                            <p:strVal val="#ppt_h"/>
                                          </p:val>
                                        </p:tav>
                                      </p:tavLst>
                                    </p:anim>
                                    <p:anim calcmode="lin" valueType="num">
                                      <p:cBhvr>
                                        <p:cTn id="315" dur="1000" fill="hold"/>
                                        <p:tgtEl>
                                          <p:spTgt spid="267"/>
                                        </p:tgtEl>
                                        <p:attrNameLst>
                                          <p:attrName>style.rotation</p:attrName>
                                        </p:attrNameLst>
                                      </p:cBhvr>
                                      <p:tavLst>
                                        <p:tav tm="0">
                                          <p:val>
                                            <p:fltVal val="360"/>
                                          </p:val>
                                        </p:tav>
                                        <p:tav tm="100000">
                                          <p:val>
                                            <p:fltVal val="0"/>
                                          </p:val>
                                        </p:tav>
                                      </p:tavLst>
                                    </p:anim>
                                    <p:animEffect transition="in" filter="fade">
                                      <p:cBhvr>
                                        <p:cTn id="316" dur="1000"/>
                                        <p:tgtEl>
                                          <p:spTgt spid="267"/>
                                        </p:tgtEl>
                                      </p:cBhvr>
                                    </p:animEffect>
                                  </p:childTnLst>
                                </p:cTn>
                              </p:par>
                              <p:par>
                                <p:cTn id="317" presetID="49" presetClass="entr" presetSubtype="0" repeatCount="indefinite" decel="100000" fill="hold" grpId="0" nodeType="withEffect">
                                  <p:stCondLst>
                                    <p:cond delay="200"/>
                                  </p:stCondLst>
                                  <p:childTnLst>
                                    <p:set>
                                      <p:cBhvr>
                                        <p:cTn id="318" dur="1" fill="hold">
                                          <p:stCondLst>
                                            <p:cond delay="0"/>
                                          </p:stCondLst>
                                        </p:cTn>
                                        <p:tgtEl>
                                          <p:spTgt spid="268"/>
                                        </p:tgtEl>
                                        <p:attrNameLst>
                                          <p:attrName>style.visibility</p:attrName>
                                        </p:attrNameLst>
                                      </p:cBhvr>
                                      <p:to>
                                        <p:strVal val="visible"/>
                                      </p:to>
                                    </p:set>
                                    <p:anim calcmode="lin" valueType="num">
                                      <p:cBhvr>
                                        <p:cTn id="319" dur="1000" fill="hold"/>
                                        <p:tgtEl>
                                          <p:spTgt spid="268"/>
                                        </p:tgtEl>
                                        <p:attrNameLst>
                                          <p:attrName>ppt_w</p:attrName>
                                        </p:attrNameLst>
                                      </p:cBhvr>
                                      <p:tavLst>
                                        <p:tav tm="0">
                                          <p:val>
                                            <p:fltVal val="0"/>
                                          </p:val>
                                        </p:tav>
                                        <p:tav tm="100000">
                                          <p:val>
                                            <p:strVal val="#ppt_w"/>
                                          </p:val>
                                        </p:tav>
                                      </p:tavLst>
                                    </p:anim>
                                    <p:anim calcmode="lin" valueType="num">
                                      <p:cBhvr>
                                        <p:cTn id="320" dur="1000" fill="hold"/>
                                        <p:tgtEl>
                                          <p:spTgt spid="268"/>
                                        </p:tgtEl>
                                        <p:attrNameLst>
                                          <p:attrName>ppt_h</p:attrName>
                                        </p:attrNameLst>
                                      </p:cBhvr>
                                      <p:tavLst>
                                        <p:tav tm="0">
                                          <p:val>
                                            <p:fltVal val="0"/>
                                          </p:val>
                                        </p:tav>
                                        <p:tav tm="100000">
                                          <p:val>
                                            <p:strVal val="#ppt_h"/>
                                          </p:val>
                                        </p:tav>
                                      </p:tavLst>
                                    </p:anim>
                                    <p:anim calcmode="lin" valueType="num">
                                      <p:cBhvr>
                                        <p:cTn id="321" dur="1000" fill="hold"/>
                                        <p:tgtEl>
                                          <p:spTgt spid="268"/>
                                        </p:tgtEl>
                                        <p:attrNameLst>
                                          <p:attrName>style.rotation</p:attrName>
                                        </p:attrNameLst>
                                      </p:cBhvr>
                                      <p:tavLst>
                                        <p:tav tm="0">
                                          <p:val>
                                            <p:fltVal val="360"/>
                                          </p:val>
                                        </p:tav>
                                        <p:tav tm="100000">
                                          <p:val>
                                            <p:fltVal val="0"/>
                                          </p:val>
                                        </p:tav>
                                      </p:tavLst>
                                    </p:anim>
                                    <p:animEffect transition="in" filter="fade">
                                      <p:cBhvr>
                                        <p:cTn id="322" dur="1000"/>
                                        <p:tgtEl>
                                          <p:spTgt spid="268"/>
                                        </p:tgtEl>
                                      </p:cBhvr>
                                    </p:animEffect>
                                  </p:childTnLst>
                                </p:cTn>
                              </p:par>
                              <p:par>
                                <p:cTn id="323" presetID="49" presetClass="entr" presetSubtype="0" repeatCount="indefinite" decel="100000" fill="hold" grpId="0" nodeType="withEffect">
                                  <p:stCondLst>
                                    <p:cond delay="200"/>
                                  </p:stCondLst>
                                  <p:childTnLst>
                                    <p:set>
                                      <p:cBhvr>
                                        <p:cTn id="324" dur="1" fill="hold">
                                          <p:stCondLst>
                                            <p:cond delay="0"/>
                                          </p:stCondLst>
                                        </p:cTn>
                                        <p:tgtEl>
                                          <p:spTgt spid="269"/>
                                        </p:tgtEl>
                                        <p:attrNameLst>
                                          <p:attrName>style.visibility</p:attrName>
                                        </p:attrNameLst>
                                      </p:cBhvr>
                                      <p:to>
                                        <p:strVal val="visible"/>
                                      </p:to>
                                    </p:set>
                                    <p:anim calcmode="lin" valueType="num">
                                      <p:cBhvr>
                                        <p:cTn id="325" dur="1000" fill="hold"/>
                                        <p:tgtEl>
                                          <p:spTgt spid="269"/>
                                        </p:tgtEl>
                                        <p:attrNameLst>
                                          <p:attrName>ppt_w</p:attrName>
                                        </p:attrNameLst>
                                      </p:cBhvr>
                                      <p:tavLst>
                                        <p:tav tm="0">
                                          <p:val>
                                            <p:fltVal val="0"/>
                                          </p:val>
                                        </p:tav>
                                        <p:tav tm="100000">
                                          <p:val>
                                            <p:strVal val="#ppt_w"/>
                                          </p:val>
                                        </p:tav>
                                      </p:tavLst>
                                    </p:anim>
                                    <p:anim calcmode="lin" valueType="num">
                                      <p:cBhvr>
                                        <p:cTn id="326" dur="1000" fill="hold"/>
                                        <p:tgtEl>
                                          <p:spTgt spid="269"/>
                                        </p:tgtEl>
                                        <p:attrNameLst>
                                          <p:attrName>ppt_h</p:attrName>
                                        </p:attrNameLst>
                                      </p:cBhvr>
                                      <p:tavLst>
                                        <p:tav tm="0">
                                          <p:val>
                                            <p:fltVal val="0"/>
                                          </p:val>
                                        </p:tav>
                                        <p:tav tm="100000">
                                          <p:val>
                                            <p:strVal val="#ppt_h"/>
                                          </p:val>
                                        </p:tav>
                                      </p:tavLst>
                                    </p:anim>
                                    <p:anim calcmode="lin" valueType="num">
                                      <p:cBhvr>
                                        <p:cTn id="327" dur="1000" fill="hold"/>
                                        <p:tgtEl>
                                          <p:spTgt spid="269"/>
                                        </p:tgtEl>
                                        <p:attrNameLst>
                                          <p:attrName>style.rotation</p:attrName>
                                        </p:attrNameLst>
                                      </p:cBhvr>
                                      <p:tavLst>
                                        <p:tav tm="0">
                                          <p:val>
                                            <p:fltVal val="360"/>
                                          </p:val>
                                        </p:tav>
                                        <p:tav tm="100000">
                                          <p:val>
                                            <p:fltVal val="0"/>
                                          </p:val>
                                        </p:tav>
                                      </p:tavLst>
                                    </p:anim>
                                    <p:animEffect transition="in" filter="fade">
                                      <p:cBhvr>
                                        <p:cTn id="328" dur="1000"/>
                                        <p:tgtEl>
                                          <p:spTgt spid="269"/>
                                        </p:tgtEl>
                                      </p:cBhvr>
                                    </p:animEffect>
                                  </p:childTnLst>
                                </p:cTn>
                              </p:par>
                              <p:par>
                                <p:cTn id="329" presetID="49" presetClass="entr" presetSubtype="0" repeatCount="indefinite" decel="100000" fill="hold" grpId="0" nodeType="withEffect">
                                  <p:stCondLst>
                                    <p:cond delay="0"/>
                                  </p:stCondLst>
                                  <p:childTnLst>
                                    <p:set>
                                      <p:cBhvr>
                                        <p:cTn id="330" dur="1" fill="hold">
                                          <p:stCondLst>
                                            <p:cond delay="0"/>
                                          </p:stCondLst>
                                        </p:cTn>
                                        <p:tgtEl>
                                          <p:spTgt spid="270"/>
                                        </p:tgtEl>
                                        <p:attrNameLst>
                                          <p:attrName>style.visibility</p:attrName>
                                        </p:attrNameLst>
                                      </p:cBhvr>
                                      <p:to>
                                        <p:strVal val="visible"/>
                                      </p:to>
                                    </p:set>
                                    <p:anim calcmode="lin" valueType="num">
                                      <p:cBhvr>
                                        <p:cTn id="331" dur="1000" fill="hold"/>
                                        <p:tgtEl>
                                          <p:spTgt spid="270"/>
                                        </p:tgtEl>
                                        <p:attrNameLst>
                                          <p:attrName>ppt_w</p:attrName>
                                        </p:attrNameLst>
                                      </p:cBhvr>
                                      <p:tavLst>
                                        <p:tav tm="0">
                                          <p:val>
                                            <p:fltVal val="0"/>
                                          </p:val>
                                        </p:tav>
                                        <p:tav tm="100000">
                                          <p:val>
                                            <p:strVal val="#ppt_w"/>
                                          </p:val>
                                        </p:tav>
                                      </p:tavLst>
                                    </p:anim>
                                    <p:anim calcmode="lin" valueType="num">
                                      <p:cBhvr>
                                        <p:cTn id="332" dur="1000" fill="hold"/>
                                        <p:tgtEl>
                                          <p:spTgt spid="270"/>
                                        </p:tgtEl>
                                        <p:attrNameLst>
                                          <p:attrName>ppt_h</p:attrName>
                                        </p:attrNameLst>
                                      </p:cBhvr>
                                      <p:tavLst>
                                        <p:tav tm="0">
                                          <p:val>
                                            <p:fltVal val="0"/>
                                          </p:val>
                                        </p:tav>
                                        <p:tav tm="100000">
                                          <p:val>
                                            <p:strVal val="#ppt_h"/>
                                          </p:val>
                                        </p:tav>
                                      </p:tavLst>
                                    </p:anim>
                                    <p:anim calcmode="lin" valueType="num">
                                      <p:cBhvr>
                                        <p:cTn id="333" dur="1000" fill="hold"/>
                                        <p:tgtEl>
                                          <p:spTgt spid="270"/>
                                        </p:tgtEl>
                                        <p:attrNameLst>
                                          <p:attrName>style.rotation</p:attrName>
                                        </p:attrNameLst>
                                      </p:cBhvr>
                                      <p:tavLst>
                                        <p:tav tm="0">
                                          <p:val>
                                            <p:fltVal val="360"/>
                                          </p:val>
                                        </p:tav>
                                        <p:tav tm="100000">
                                          <p:val>
                                            <p:fltVal val="0"/>
                                          </p:val>
                                        </p:tav>
                                      </p:tavLst>
                                    </p:anim>
                                    <p:animEffect transition="in" filter="fade">
                                      <p:cBhvr>
                                        <p:cTn id="334" dur="1000"/>
                                        <p:tgtEl>
                                          <p:spTgt spid="270"/>
                                        </p:tgtEl>
                                      </p:cBhvr>
                                    </p:animEffect>
                                  </p:childTnLst>
                                </p:cTn>
                              </p:par>
                              <p:par>
                                <p:cTn id="335" presetID="49" presetClass="entr" presetSubtype="0" repeatCount="indefinite" decel="100000" fill="hold" grpId="0" nodeType="withEffect">
                                  <p:stCondLst>
                                    <p:cond delay="200"/>
                                  </p:stCondLst>
                                  <p:childTnLst>
                                    <p:set>
                                      <p:cBhvr>
                                        <p:cTn id="336" dur="1" fill="hold">
                                          <p:stCondLst>
                                            <p:cond delay="0"/>
                                          </p:stCondLst>
                                        </p:cTn>
                                        <p:tgtEl>
                                          <p:spTgt spid="271"/>
                                        </p:tgtEl>
                                        <p:attrNameLst>
                                          <p:attrName>style.visibility</p:attrName>
                                        </p:attrNameLst>
                                      </p:cBhvr>
                                      <p:to>
                                        <p:strVal val="visible"/>
                                      </p:to>
                                    </p:set>
                                    <p:anim calcmode="lin" valueType="num">
                                      <p:cBhvr>
                                        <p:cTn id="337" dur="1000" fill="hold"/>
                                        <p:tgtEl>
                                          <p:spTgt spid="271"/>
                                        </p:tgtEl>
                                        <p:attrNameLst>
                                          <p:attrName>ppt_w</p:attrName>
                                        </p:attrNameLst>
                                      </p:cBhvr>
                                      <p:tavLst>
                                        <p:tav tm="0">
                                          <p:val>
                                            <p:fltVal val="0"/>
                                          </p:val>
                                        </p:tav>
                                        <p:tav tm="100000">
                                          <p:val>
                                            <p:strVal val="#ppt_w"/>
                                          </p:val>
                                        </p:tav>
                                      </p:tavLst>
                                    </p:anim>
                                    <p:anim calcmode="lin" valueType="num">
                                      <p:cBhvr>
                                        <p:cTn id="338" dur="1000" fill="hold"/>
                                        <p:tgtEl>
                                          <p:spTgt spid="271"/>
                                        </p:tgtEl>
                                        <p:attrNameLst>
                                          <p:attrName>ppt_h</p:attrName>
                                        </p:attrNameLst>
                                      </p:cBhvr>
                                      <p:tavLst>
                                        <p:tav tm="0">
                                          <p:val>
                                            <p:fltVal val="0"/>
                                          </p:val>
                                        </p:tav>
                                        <p:tav tm="100000">
                                          <p:val>
                                            <p:strVal val="#ppt_h"/>
                                          </p:val>
                                        </p:tav>
                                      </p:tavLst>
                                    </p:anim>
                                    <p:anim calcmode="lin" valueType="num">
                                      <p:cBhvr>
                                        <p:cTn id="339" dur="1000" fill="hold"/>
                                        <p:tgtEl>
                                          <p:spTgt spid="271"/>
                                        </p:tgtEl>
                                        <p:attrNameLst>
                                          <p:attrName>style.rotation</p:attrName>
                                        </p:attrNameLst>
                                      </p:cBhvr>
                                      <p:tavLst>
                                        <p:tav tm="0">
                                          <p:val>
                                            <p:fltVal val="360"/>
                                          </p:val>
                                        </p:tav>
                                        <p:tav tm="100000">
                                          <p:val>
                                            <p:fltVal val="0"/>
                                          </p:val>
                                        </p:tav>
                                      </p:tavLst>
                                    </p:anim>
                                    <p:animEffect transition="in" filter="fade">
                                      <p:cBhvr>
                                        <p:cTn id="340" dur="1000"/>
                                        <p:tgtEl>
                                          <p:spTgt spid="271"/>
                                        </p:tgtEl>
                                      </p:cBhvr>
                                    </p:animEffect>
                                  </p:childTnLst>
                                </p:cTn>
                              </p:par>
                              <p:par>
                                <p:cTn id="341" presetID="49" presetClass="entr" presetSubtype="0" repeatCount="indefinite" decel="100000" fill="hold" grpId="0" nodeType="withEffect">
                                  <p:stCondLst>
                                    <p:cond delay="0"/>
                                  </p:stCondLst>
                                  <p:childTnLst>
                                    <p:set>
                                      <p:cBhvr>
                                        <p:cTn id="342" dur="1" fill="hold">
                                          <p:stCondLst>
                                            <p:cond delay="0"/>
                                          </p:stCondLst>
                                        </p:cTn>
                                        <p:tgtEl>
                                          <p:spTgt spid="272"/>
                                        </p:tgtEl>
                                        <p:attrNameLst>
                                          <p:attrName>style.visibility</p:attrName>
                                        </p:attrNameLst>
                                      </p:cBhvr>
                                      <p:to>
                                        <p:strVal val="visible"/>
                                      </p:to>
                                    </p:set>
                                    <p:anim calcmode="lin" valueType="num">
                                      <p:cBhvr>
                                        <p:cTn id="343" dur="1000" fill="hold"/>
                                        <p:tgtEl>
                                          <p:spTgt spid="272"/>
                                        </p:tgtEl>
                                        <p:attrNameLst>
                                          <p:attrName>ppt_w</p:attrName>
                                        </p:attrNameLst>
                                      </p:cBhvr>
                                      <p:tavLst>
                                        <p:tav tm="0">
                                          <p:val>
                                            <p:fltVal val="0"/>
                                          </p:val>
                                        </p:tav>
                                        <p:tav tm="100000">
                                          <p:val>
                                            <p:strVal val="#ppt_w"/>
                                          </p:val>
                                        </p:tav>
                                      </p:tavLst>
                                    </p:anim>
                                    <p:anim calcmode="lin" valueType="num">
                                      <p:cBhvr>
                                        <p:cTn id="344" dur="1000" fill="hold"/>
                                        <p:tgtEl>
                                          <p:spTgt spid="272"/>
                                        </p:tgtEl>
                                        <p:attrNameLst>
                                          <p:attrName>ppt_h</p:attrName>
                                        </p:attrNameLst>
                                      </p:cBhvr>
                                      <p:tavLst>
                                        <p:tav tm="0">
                                          <p:val>
                                            <p:fltVal val="0"/>
                                          </p:val>
                                        </p:tav>
                                        <p:tav tm="100000">
                                          <p:val>
                                            <p:strVal val="#ppt_h"/>
                                          </p:val>
                                        </p:tav>
                                      </p:tavLst>
                                    </p:anim>
                                    <p:anim calcmode="lin" valueType="num">
                                      <p:cBhvr>
                                        <p:cTn id="345" dur="1000" fill="hold"/>
                                        <p:tgtEl>
                                          <p:spTgt spid="272"/>
                                        </p:tgtEl>
                                        <p:attrNameLst>
                                          <p:attrName>style.rotation</p:attrName>
                                        </p:attrNameLst>
                                      </p:cBhvr>
                                      <p:tavLst>
                                        <p:tav tm="0">
                                          <p:val>
                                            <p:fltVal val="360"/>
                                          </p:val>
                                        </p:tav>
                                        <p:tav tm="100000">
                                          <p:val>
                                            <p:fltVal val="0"/>
                                          </p:val>
                                        </p:tav>
                                      </p:tavLst>
                                    </p:anim>
                                    <p:animEffect transition="in" filter="fade">
                                      <p:cBhvr>
                                        <p:cTn id="346" dur="1000"/>
                                        <p:tgtEl>
                                          <p:spTgt spid="272"/>
                                        </p:tgtEl>
                                      </p:cBhvr>
                                    </p:animEffect>
                                  </p:childTnLst>
                                </p:cTn>
                              </p:par>
                              <p:par>
                                <p:cTn id="347" presetID="49" presetClass="entr" presetSubtype="0" repeatCount="indefinite" decel="100000" fill="hold" grpId="0" nodeType="withEffect">
                                  <p:stCondLst>
                                    <p:cond delay="200"/>
                                  </p:stCondLst>
                                  <p:childTnLst>
                                    <p:set>
                                      <p:cBhvr>
                                        <p:cTn id="348" dur="1" fill="hold">
                                          <p:stCondLst>
                                            <p:cond delay="0"/>
                                          </p:stCondLst>
                                        </p:cTn>
                                        <p:tgtEl>
                                          <p:spTgt spid="273"/>
                                        </p:tgtEl>
                                        <p:attrNameLst>
                                          <p:attrName>style.visibility</p:attrName>
                                        </p:attrNameLst>
                                      </p:cBhvr>
                                      <p:to>
                                        <p:strVal val="visible"/>
                                      </p:to>
                                    </p:set>
                                    <p:anim calcmode="lin" valueType="num">
                                      <p:cBhvr>
                                        <p:cTn id="349" dur="1000" fill="hold"/>
                                        <p:tgtEl>
                                          <p:spTgt spid="273"/>
                                        </p:tgtEl>
                                        <p:attrNameLst>
                                          <p:attrName>ppt_w</p:attrName>
                                        </p:attrNameLst>
                                      </p:cBhvr>
                                      <p:tavLst>
                                        <p:tav tm="0">
                                          <p:val>
                                            <p:fltVal val="0"/>
                                          </p:val>
                                        </p:tav>
                                        <p:tav tm="100000">
                                          <p:val>
                                            <p:strVal val="#ppt_w"/>
                                          </p:val>
                                        </p:tav>
                                      </p:tavLst>
                                    </p:anim>
                                    <p:anim calcmode="lin" valueType="num">
                                      <p:cBhvr>
                                        <p:cTn id="350" dur="1000" fill="hold"/>
                                        <p:tgtEl>
                                          <p:spTgt spid="273"/>
                                        </p:tgtEl>
                                        <p:attrNameLst>
                                          <p:attrName>ppt_h</p:attrName>
                                        </p:attrNameLst>
                                      </p:cBhvr>
                                      <p:tavLst>
                                        <p:tav tm="0">
                                          <p:val>
                                            <p:fltVal val="0"/>
                                          </p:val>
                                        </p:tav>
                                        <p:tav tm="100000">
                                          <p:val>
                                            <p:strVal val="#ppt_h"/>
                                          </p:val>
                                        </p:tav>
                                      </p:tavLst>
                                    </p:anim>
                                    <p:anim calcmode="lin" valueType="num">
                                      <p:cBhvr>
                                        <p:cTn id="351" dur="1000" fill="hold"/>
                                        <p:tgtEl>
                                          <p:spTgt spid="273"/>
                                        </p:tgtEl>
                                        <p:attrNameLst>
                                          <p:attrName>style.rotation</p:attrName>
                                        </p:attrNameLst>
                                      </p:cBhvr>
                                      <p:tavLst>
                                        <p:tav tm="0">
                                          <p:val>
                                            <p:fltVal val="360"/>
                                          </p:val>
                                        </p:tav>
                                        <p:tav tm="100000">
                                          <p:val>
                                            <p:fltVal val="0"/>
                                          </p:val>
                                        </p:tav>
                                      </p:tavLst>
                                    </p:anim>
                                    <p:animEffect transition="in" filter="fade">
                                      <p:cBhvr>
                                        <p:cTn id="352" dur="1000"/>
                                        <p:tgtEl>
                                          <p:spTgt spid="273"/>
                                        </p:tgtEl>
                                      </p:cBhvr>
                                    </p:animEffect>
                                  </p:childTnLst>
                                </p:cTn>
                              </p:par>
                              <p:par>
                                <p:cTn id="353" presetID="49" presetClass="entr" presetSubtype="0" repeatCount="indefinite" decel="100000" fill="hold" grpId="0" nodeType="withEffect">
                                  <p:stCondLst>
                                    <p:cond delay="0"/>
                                  </p:stCondLst>
                                  <p:childTnLst>
                                    <p:set>
                                      <p:cBhvr>
                                        <p:cTn id="354" dur="1" fill="hold">
                                          <p:stCondLst>
                                            <p:cond delay="0"/>
                                          </p:stCondLst>
                                        </p:cTn>
                                        <p:tgtEl>
                                          <p:spTgt spid="274"/>
                                        </p:tgtEl>
                                        <p:attrNameLst>
                                          <p:attrName>style.visibility</p:attrName>
                                        </p:attrNameLst>
                                      </p:cBhvr>
                                      <p:to>
                                        <p:strVal val="visible"/>
                                      </p:to>
                                    </p:set>
                                    <p:anim calcmode="lin" valueType="num">
                                      <p:cBhvr>
                                        <p:cTn id="355" dur="1000" fill="hold"/>
                                        <p:tgtEl>
                                          <p:spTgt spid="274"/>
                                        </p:tgtEl>
                                        <p:attrNameLst>
                                          <p:attrName>ppt_w</p:attrName>
                                        </p:attrNameLst>
                                      </p:cBhvr>
                                      <p:tavLst>
                                        <p:tav tm="0">
                                          <p:val>
                                            <p:fltVal val="0"/>
                                          </p:val>
                                        </p:tav>
                                        <p:tav tm="100000">
                                          <p:val>
                                            <p:strVal val="#ppt_w"/>
                                          </p:val>
                                        </p:tav>
                                      </p:tavLst>
                                    </p:anim>
                                    <p:anim calcmode="lin" valueType="num">
                                      <p:cBhvr>
                                        <p:cTn id="356" dur="1000" fill="hold"/>
                                        <p:tgtEl>
                                          <p:spTgt spid="274"/>
                                        </p:tgtEl>
                                        <p:attrNameLst>
                                          <p:attrName>ppt_h</p:attrName>
                                        </p:attrNameLst>
                                      </p:cBhvr>
                                      <p:tavLst>
                                        <p:tav tm="0">
                                          <p:val>
                                            <p:fltVal val="0"/>
                                          </p:val>
                                        </p:tav>
                                        <p:tav tm="100000">
                                          <p:val>
                                            <p:strVal val="#ppt_h"/>
                                          </p:val>
                                        </p:tav>
                                      </p:tavLst>
                                    </p:anim>
                                    <p:anim calcmode="lin" valueType="num">
                                      <p:cBhvr>
                                        <p:cTn id="357" dur="1000" fill="hold"/>
                                        <p:tgtEl>
                                          <p:spTgt spid="274"/>
                                        </p:tgtEl>
                                        <p:attrNameLst>
                                          <p:attrName>style.rotation</p:attrName>
                                        </p:attrNameLst>
                                      </p:cBhvr>
                                      <p:tavLst>
                                        <p:tav tm="0">
                                          <p:val>
                                            <p:fltVal val="360"/>
                                          </p:val>
                                        </p:tav>
                                        <p:tav tm="100000">
                                          <p:val>
                                            <p:fltVal val="0"/>
                                          </p:val>
                                        </p:tav>
                                      </p:tavLst>
                                    </p:anim>
                                    <p:animEffect transition="in" filter="fade">
                                      <p:cBhvr>
                                        <p:cTn id="358" dur="1000"/>
                                        <p:tgtEl>
                                          <p:spTgt spid="274"/>
                                        </p:tgtEl>
                                      </p:cBhvr>
                                    </p:animEffect>
                                  </p:childTnLst>
                                </p:cTn>
                              </p:par>
                              <p:par>
                                <p:cTn id="359" presetID="49" presetClass="entr" presetSubtype="0" repeatCount="indefinite" decel="100000" fill="hold" grpId="0" nodeType="withEffect">
                                  <p:stCondLst>
                                    <p:cond delay="0"/>
                                  </p:stCondLst>
                                  <p:childTnLst>
                                    <p:set>
                                      <p:cBhvr>
                                        <p:cTn id="360" dur="1" fill="hold">
                                          <p:stCondLst>
                                            <p:cond delay="0"/>
                                          </p:stCondLst>
                                        </p:cTn>
                                        <p:tgtEl>
                                          <p:spTgt spid="275"/>
                                        </p:tgtEl>
                                        <p:attrNameLst>
                                          <p:attrName>style.visibility</p:attrName>
                                        </p:attrNameLst>
                                      </p:cBhvr>
                                      <p:to>
                                        <p:strVal val="visible"/>
                                      </p:to>
                                    </p:set>
                                    <p:anim calcmode="lin" valueType="num">
                                      <p:cBhvr>
                                        <p:cTn id="361" dur="1000" fill="hold"/>
                                        <p:tgtEl>
                                          <p:spTgt spid="275"/>
                                        </p:tgtEl>
                                        <p:attrNameLst>
                                          <p:attrName>ppt_w</p:attrName>
                                        </p:attrNameLst>
                                      </p:cBhvr>
                                      <p:tavLst>
                                        <p:tav tm="0">
                                          <p:val>
                                            <p:fltVal val="0"/>
                                          </p:val>
                                        </p:tav>
                                        <p:tav tm="100000">
                                          <p:val>
                                            <p:strVal val="#ppt_w"/>
                                          </p:val>
                                        </p:tav>
                                      </p:tavLst>
                                    </p:anim>
                                    <p:anim calcmode="lin" valueType="num">
                                      <p:cBhvr>
                                        <p:cTn id="362" dur="1000" fill="hold"/>
                                        <p:tgtEl>
                                          <p:spTgt spid="275"/>
                                        </p:tgtEl>
                                        <p:attrNameLst>
                                          <p:attrName>ppt_h</p:attrName>
                                        </p:attrNameLst>
                                      </p:cBhvr>
                                      <p:tavLst>
                                        <p:tav tm="0">
                                          <p:val>
                                            <p:fltVal val="0"/>
                                          </p:val>
                                        </p:tav>
                                        <p:tav tm="100000">
                                          <p:val>
                                            <p:strVal val="#ppt_h"/>
                                          </p:val>
                                        </p:tav>
                                      </p:tavLst>
                                    </p:anim>
                                    <p:anim calcmode="lin" valueType="num">
                                      <p:cBhvr>
                                        <p:cTn id="363" dur="1000" fill="hold"/>
                                        <p:tgtEl>
                                          <p:spTgt spid="275"/>
                                        </p:tgtEl>
                                        <p:attrNameLst>
                                          <p:attrName>style.rotation</p:attrName>
                                        </p:attrNameLst>
                                      </p:cBhvr>
                                      <p:tavLst>
                                        <p:tav tm="0">
                                          <p:val>
                                            <p:fltVal val="360"/>
                                          </p:val>
                                        </p:tav>
                                        <p:tav tm="100000">
                                          <p:val>
                                            <p:fltVal val="0"/>
                                          </p:val>
                                        </p:tav>
                                      </p:tavLst>
                                    </p:anim>
                                    <p:animEffect transition="in" filter="fade">
                                      <p:cBhvr>
                                        <p:cTn id="364" dur="1000"/>
                                        <p:tgtEl>
                                          <p:spTgt spid="275"/>
                                        </p:tgtEl>
                                      </p:cBhvr>
                                    </p:animEffect>
                                  </p:childTnLst>
                                </p:cTn>
                              </p:par>
                              <p:par>
                                <p:cTn id="365" presetID="12" presetClass="entr" presetSubtype="4" fill="hold" nodeType="withEffect">
                                  <p:stCondLst>
                                    <p:cond delay="0"/>
                                  </p:stCondLst>
                                  <p:childTnLst>
                                    <p:set>
                                      <p:cBhvr>
                                        <p:cTn id="366" dur="1" fill="hold">
                                          <p:stCondLst>
                                            <p:cond delay="0"/>
                                          </p:stCondLst>
                                        </p:cTn>
                                        <p:tgtEl>
                                          <p:spTgt spid="2"/>
                                        </p:tgtEl>
                                        <p:attrNameLst>
                                          <p:attrName>style.visibility</p:attrName>
                                        </p:attrNameLst>
                                      </p:cBhvr>
                                      <p:to>
                                        <p:strVal val="visible"/>
                                      </p:to>
                                    </p:set>
                                    <p:anim calcmode="lin" valueType="num">
                                      <p:cBhvr additive="base">
                                        <p:cTn id="367" dur="500"/>
                                        <p:tgtEl>
                                          <p:spTgt spid="2"/>
                                        </p:tgtEl>
                                        <p:attrNameLst>
                                          <p:attrName>ppt_y</p:attrName>
                                        </p:attrNameLst>
                                      </p:cBhvr>
                                      <p:tavLst>
                                        <p:tav tm="0">
                                          <p:val>
                                            <p:strVal val="#ppt_y+#ppt_h*1.125000"/>
                                          </p:val>
                                        </p:tav>
                                        <p:tav tm="100000">
                                          <p:val>
                                            <p:strVal val="#ppt_y"/>
                                          </p:val>
                                        </p:tav>
                                      </p:tavLst>
                                    </p:anim>
                                    <p:animEffect transition="in" filter="wipe(up)">
                                      <p:cBhvr>
                                        <p:cTn id="3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002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C6A5FE-31C0-4712-9C43-D2C3BE3567BC}"/>
              </a:ext>
            </a:extLst>
          </p:cNvPr>
          <p:cNvSpPr/>
          <p:nvPr/>
        </p:nvSpPr>
        <p:spPr>
          <a:xfrm>
            <a:off x="0" y="4356100"/>
            <a:ext cx="12192000" cy="2501900"/>
          </a:xfrm>
          <a:prstGeom prst="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36E290-84BB-4F8C-BD9F-50A771EAC80E}"/>
              </a:ext>
            </a:extLst>
          </p:cNvPr>
          <p:cNvPicPr>
            <a:picLocks noChangeAspect="1"/>
          </p:cNvPicPr>
          <p:nvPr/>
        </p:nvPicPr>
        <p:blipFill rotWithShape="1">
          <a:blip r:embed="rId2">
            <a:extLst>
              <a:ext uri="{28A0092B-C50C-407E-A947-70E740481C1C}">
                <a14:useLocalDpi xmlns:a14="http://schemas.microsoft.com/office/drawing/2010/main" val="0"/>
              </a:ext>
            </a:extLst>
          </a:blip>
          <a:srcRect t="15858" b="31434"/>
          <a:stretch/>
        </p:blipFill>
        <p:spPr>
          <a:xfrm>
            <a:off x="0" y="0"/>
            <a:ext cx="12192000" cy="4356100"/>
          </a:xfrm>
          <a:prstGeom prst="rect">
            <a:avLst/>
          </a:prstGeom>
        </p:spPr>
      </p:pic>
      <p:sp>
        <p:nvSpPr>
          <p:cNvPr id="10" name="Rectangle 9">
            <a:extLst>
              <a:ext uri="{FF2B5EF4-FFF2-40B4-BE49-F238E27FC236}">
                <a16:creationId xmlns:a16="http://schemas.microsoft.com/office/drawing/2014/main" id="{C251E2E3-765D-4181-9322-F8A393C9C587}"/>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CBC0552-85B4-4A9C-8ED3-895463D1455C}"/>
              </a:ext>
            </a:extLst>
          </p:cNvPr>
          <p:cNvSpPr txBox="1"/>
          <p:nvPr/>
        </p:nvSpPr>
        <p:spPr>
          <a:xfrm>
            <a:off x="1314450" y="4483100"/>
            <a:ext cx="9563100" cy="461665"/>
          </a:xfrm>
          <a:prstGeom prst="rect">
            <a:avLst/>
          </a:prstGeom>
          <a:noFill/>
        </p:spPr>
        <p:txBody>
          <a:bodyPr wrap="square" rtlCol="0">
            <a:spAutoFit/>
          </a:bodyPr>
          <a:lstStyle/>
          <a:p>
            <a:pPr algn="ctr"/>
            <a:r>
              <a:rPr lang="en-US" sz="2400" b="1" dirty="0">
                <a:solidFill>
                  <a:srgbClr val="FFC718"/>
                </a:solidFill>
                <a:latin typeface="Kristen ITC" panose="03050502040202030202" pitchFamily="66" charset="0"/>
              </a:rPr>
              <a:t>Mouth Watering Food Choice</a:t>
            </a:r>
          </a:p>
        </p:txBody>
      </p:sp>
      <p:sp>
        <p:nvSpPr>
          <p:cNvPr id="12" name="TextBox 11">
            <a:extLst>
              <a:ext uri="{FF2B5EF4-FFF2-40B4-BE49-F238E27FC236}">
                <a16:creationId xmlns:a16="http://schemas.microsoft.com/office/drawing/2014/main" id="{1DE14C61-B346-444D-BF30-DE5297CE8C48}"/>
              </a:ext>
            </a:extLst>
          </p:cNvPr>
          <p:cNvSpPr txBox="1"/>
          <p:nvPr/>
        </p:nvSpPr>
        <p:spPr>
          <a:xfrm>
            <a:off x="596900" y="5201940"/>
            <a:ext cx="10998200" cy="646331"/>
          </a:xfrm>
          <a:prstGeom prst="rect">
            <a:avLst/>
          </a:prstGeom>
          <a:noFill/>
        </p:spPr>
        <p:txBody>
          <a:bodyPr wrap="square" rtlCol="0">
            <a:spAutoFit/>
          </a:bodyPr>
          <a:lstStyle/>
          <a:p>
            <a:pPr algn="ctr"/>
            <a:r>
              <a:rPr lang="en-US" dirty="0">
                <a:solidFill>
                  <a:schemeClr val="bg1"/>
                </a:solidFill>
                <a:latin typeface="Georgia" panose="02040502050405020303" pitchFamily="18" charset="0"/>
              </a:rPr>
              <a:t>Sea Food Rice Paella served with fresh sweet and sour shrimp, </a:t>
            </a:r>
            <a:br>
              <a:rPr lang="en-US" dirty="0">
                <a:solidFill>
                  <a:schemeClr val="bg1"/>
                </a:solidFill>
                <a:latin typeface="Georgia" panose="02040502050405020303" pitchFamily="18" charset="0"/>
              </a:rPr>
            </a:br>
            <a:r>
              <a:rPr lang="en-US" dirty="0">
                <a:solidFill>
                  <a:schemeClr val="bg1"/>
                </a:solidFill>
                <a:latin typeface="Georgia" panose="02040502050405020303" pitchFamily="18" charset="0"/>
              </a:rPr>
              <a:t>hot chili sauce, fresh onions, onion leaves and bacon </a:t>
            </a:r>
          </a:p>
        </p:txBody>
      </p:sp>
      <p:cxnSp>
        <p:nvCxnSpPr>
          <p:cNvPr id="14" name="Straight Connector 13">
            <a:extLst>
              <a:ext uri="{FF2B5EF4-FFF2-40B4-BE49-F238E27FC236}">
                <a16:creationId xmlns:a16="http://schemas.microsoft.com/office/drawing/2014/main" id="{AE3F6079-EAB3-4D19-AFE7-CE99BF24E66B}"/>
              </a:ext>
            </a:extLst>
          </p:cNvPr>
          <p:cNvCxnSpPr>
            <a:cxnSpLocks/>
          </p:cNvCxnSpPr>
          <p:nvPr/>
        </p:nvCxnSpPr>
        <p:spPr>
          <a:xfrm>
            <a:off x="4159250" y="5054600"/>
            <a:ext cx="3873500" cy="0"/>
          </a:xfrm>
          <a:prstGeom prst="line">
            <a:avLst/>
          </a:prstGeom>
          <a:ln w="41275" cap="rnd">
            <a:solidFill>
              <a:srgbClr val="FFC718"/>
            </a:solidFill>
            <a:round/>
          </a:ln>
        </p:spPr>
        <p:style>
          <a:lnRef idx="1">
            <a:schemeClr val="accent1"/>
          </a:lnRef>
          <a:fillRef idx="0">
            <a:schemeClr val="accent1"/>
          </a:fillRef>
          <a:effectRef idx="0">
            <a:schemeClr val="accent1"/>
          </a:effectRef>
          <a:fontRef idx="minor">
            <a:schemeClr val="tx1"/>
          </a:fontRef>
        </p:style>
      </p:cxnSp>
      <p:sp>
        <p:nvSpPr>
          <p:cNvPr id="8" name="Plus Sign 7">
            <a:extLst>
              <a:ext uri="{FF2B5EF4-FFF2-40B4-BE49-F238E27FC236}">
                <a16:creationId xmlns:a16="http://schemas.microsoft.com/office/drawing/2014/main" id="{663294B6-39EE-45B4-A604-D854557AF870}"/>
              </a:ext>
            </a:extLst>
          </p:cNvPr>
          <p:cNvSpPr/>
          <p:nvPr/>
        </p:nvSpPr>
        <p:spPr>
          <a:xfrm>
            <a:off x="25275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90AFFBF9-18E7-4648-B5B4-71C60D3EE6AF}"/>
              </a:ext>
            </a:extLst>
          </p:cNvPr>
          <p:cNvSpPr/>
          <p:nvPr/>
        </p:nvSpPr>
        <p:spPr>
          <a:xfrm>
            <a:off x="34609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3BE3FA2E-E5FC-4C1A-875C-DED9BF238E1E}"/>
              </a:ext>
            </a:extLst>
          </p:cNvPr>
          <p:cNvSpPr/>
          <p:nvPr/>
        </p:nvSpPr>
        <p:spPr>
          <a:xfrm>
            <a:off x="43944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DEFC3CFD-41D9-41AB-A719-E84F385466B4}"/>
              </a:ext>
            </a:extLst>
          </p:cNvPr>
          <p:cNvSpPr/>
          <p:nvPr/>
        </p:nvSpPr>
        <p:spPr>
          <a:xfrm>
            <a:off x="53278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32500B14-98FE-4FCF-80DF-98CF4139032D}"/>
              </a:ext>
            </a:extLst>
          </p:cNvPr>
          <p:cNvSpPr/>
          <p:nvPr/>
        </p:nvSpPr>
        <p:spPr>
          <a:xfrm>
            <a:off x="62613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9FC6068D-375F-4DAA-8F57-74521DAE961C}"/>
              </a:ext>
            </a:extLst>
          </p:cNvPr>
          <p:cNvSpPr/>
          <p:nvPr/>
        </p:nvSpPr>
        <p:spPr>
          <a:xfrm>
            <a:off x="71947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B8592600-7556-437C-A35A-EEC60582A4E6}"/>
              </a:ext>
            </a:extLst>
          </p:cNvPr>
          <p:cNvSpPr/>
          <p:nvPr/>
        </p:nvSpPr>
        <p:spPr>
          <a:xfrm>
            <a:off x="81282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60ADC6C0-91EC-48DB-8742-A3A244051CD6}"/>
              </a:ext>
            </a:extLst>
          </p:cNvPr>
          <p:cNvSpPr/>
          <p:nvPr/>
        </p:nvSpPr>
        <p:spPr>
          <a:xfrm>
            <a:off x="90616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82911108-E516-4303-A578-44C41BB0A06E}"/>
              </a:ext>
            </a:extLst>
          </p:cNvPr>
          <p:cNvSpPr/>
          <p:nvPr/>
        </p:nvSpPr>
        <p:spPr>
          <a:xfrm>
            <a:off x="99951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A5D4B5DA-E0F2-40B0-AF77-7FA0F390E053}"/>
              </a:ext>
            </a:extLst>
          </p:cNvPr>
          <p:cNvSpPr/>
          <p:nvPr/>
        </p:nvSpPr>
        <p:spPr>
          <a:xfrm>
            <a:off x="15940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D81E8F46-6B1F-4D15-9114-7BF76F2C4152}"/>
              </a:ext>
            </a:extLst>
          </p:cNvPr>
          <p:cNvSpPr/>
          <p:nvPr/>
        </p:nvSpPr>
        <p:spPr>
          <a:xfrm>
            <a:off x="25275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A0FA0F17-2D9C-4174-A154-1A04DCD8D7AD}"/>
              </a:ext>
            </a:extLst>
          </p:cNvPr>
          <p:cNvSpPr/>
          <p:nvPr/>
        </p:nvSpPr>
        <p:spPr>
          <a:xfrm>
            <a:off x="34609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DAB03036-AD5B-43A8-8919-CC1FB6203FC1}"/>
              </a:ext>
            </a:extLst>
          </p:cNvPr>
          <p:cNvSpPr/>
          <p:nvPr/>
        </p:nvSpPr>
        <p:spPr>
          <a:xfrm>
            <a:off x="43944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9B66EFFB-504B-4268-A64A-42C54D21A34A}"/>
              </a:ext>
            </a:extLst>
          </p:cNvPr>
          <p:cNvSpPr/>
          <p:nvPr/>
        </p:nvSpPr>
        <p:spPr>
          <a:xfrm>
            <a:off x="53278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F3E82919-43D1-4258-8BF3-54BBACE6A7FF}"/>
              </a:ext>
            </a:extLst>
          </p:cNvPr>
          <p:cNvSpPr/>
          <p:nvPr/>
        </p:nvSpPr>
        <p:spPr>
          <a:xfrm>
            <a:off x="62613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CBF61D71-2DB2-43B1-8FAA-43D8FFB20B22}"/>
              </a:ext>
            </a:extLst>
          </p:cNvPr>
          <p:cNvSpPr/>
          <p:nvPr/>
        </p:nvSpPr>
        <p:spPr>
          <a:xfrm>
            <a:off x="71947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DC5B23C0-125D-4CE8-8C12-7999C5390744}"/>
              </a:ext>
            </a:extLst>
          </p:cNvPr>
          <p:cNvSpPr/>
          <p:nvPr/>
        </p:nvSpPr>
        <p:spPr>
          <a:xfrm>
            <a:off x="81282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30A5CC59-F800-4872-817D-4A1262FAFE12}"/>
              </a:ext>
            </a:extLst>
          </p:cNvPr>
          <p:cNvSpPr/>
          <p:nvPr/>
        </p:nvSpPr>
        <p:spPr>
          <a:xfrm>
            <a:off x="90616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85B8807A-B634-4F7A-9EA5-4D0CDA82F534}"/>
              </a:ext>
            </a:extLst>
          </p:cNvPr>
          <p:cNvSpPr/>
          <p:nvPr/>
        </p:nvSpPr>
        <p:spPr>
          <a:xfrm>
            <a:off x="99951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F034463F-A3CA-4A83-AAAB-A6EAE0E50A02}"/>
              </a:ext>
            </a:extLst>
          </p:cNvPr>
          <p:cNvSpPr/>
          <p:nvPr/>
        </p:nvSpPr>
        <p:spPr>
          <a:xfrm>
            <a:off x="15940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BFA7851A-6156-47B0-9BE3-AEDE4B9F5531}"/>
              </a:ext>
            </a:extLst>
          </p:cNvPr>
          <p:cNvSpPr/>
          <p:nvPr/>
        </p:nvSpPr>
        <p:spPr>
          <a:xfrm>
            <a:off x="25275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B87D1EE7-D353-4C76-9130-80657970D22A}"/>
              </a:ext>
            </a:extLst>
          </p:cNvPr>
          <p:cNvSpPr/>
          <p:nvPr/>
        </p:nvSpPr>
        <p:spPr>
          <a:xfrm>
            <a:off x="34609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4E512DF6-8525-4FCF-B7A0-1D8E79A80636}"/>
              </a:ext>
            </a:extLst>
          </p:cNvPr>
          <p:cNvSpPr/>
          <p:nvPr/>
        </p:nvSpPr>
        <p:spPr>
          <a:xfrm>
            <a:off x="43944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02DFF160-7992-4751-87F1-9E452E653ADA}"/>
              </a:ext>
            </a:extLst>
          </p:cNvPr>
          <p:cNvSpPr/>
          <p:nvPr/>
        </p:nvSpPr>
        <p:spPr>
          <a:xfrm>
            <a:off x="53278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C6625EA4-EB32-48CA-8D28-2090098EF24D}"/>
              </a:ext>
            </a:extLst>
          </p:cNvPr>
          <p:cNvSpPr/>
          <p:nvPr/>
        </p:nvSpPr>
        <p:spPr>
          <a:xfrm>
            <a:off x="62613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96ACB066-15CF-473A-95D8-9C1CBB2D168C}"/>
              </a:ext>
            </a:extLst>
          </p:cNvPr>
          <p:cNvSpPr/>
          <p:nvPr/>
        </p:nvSpPr>
        <p:spPr>
          <a:xfrm>
            <a:off x="71947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BD6B6956-F3C3-479F-ADA1-24C6AE0EEA6B}"/>
              </a:ext>
            </a:extLst>
          </p:cNvPr>
          <p:cNvSpPr/>
          <p:nvPr/>
        </p:nvSpPr>
        <p:spPr>
          <a:xfrm>
            <a:off x="81282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0761F956-291F-467A-90B6-A5BFAA05D35A}"/>
              </a:ext>
            </a:extLst>
          </p:cNvPr>
          <p:cNvSpPr/>
          <p:nvPr/>
        </p:nvSpPr>
        <p:spPr>
          <a:xfrm>
            <a:off x="90616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AB6E5624-B5EB-4ADC-AE36-409DD7799467}"/>
              </a:ext>
            </a:extLst>
          </p:cNvPr>
          <p:cNvSpPr/>
          <p:nvPr/>
        </p:nvSpPr>
        <p:spPr>
          <a:xfrm>
            <a:off x="99951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F8C60FFE-765C-408F-8ED4-3B330E645EB1}"/>
              </a:ext>
            </a:extLst>
          </p:cNvPr>
          <p:cNvSpPr/>
          <p:nvPr/>
        </p:nvSpPr>
        <p:spPr>
          <a:xfrm>
            <a:off x="15940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ADB865A-7CA1-4D95-9CB9-85F3F3455673}"/>
              </a:ext>
            </a:extLst>
          </p:cNvPr>
          <p:cNvGrpSpPr/>
          <p:nvPr/>
        </p:nvGrpSpPr>
        <p:grpSpPr>
          <a:xfrm>
            <a:off x="9557675" y="4093250"/>
            <a:ext cx="2197502" cy="520025"/>
            <a:chOff x="4997249" y="-972057"/>
            <a:chExt cx="2197502" cy="520025"/>
          </a:xfrm>
        </p:grpSpPr>
        <p:sp>
          <p:nvSpPr>
            <p:cNvPr id="44" name="Rectangle: Rounded Corners 43">
              <a:extLst>
                <a:ext uri="{FF2B5EF4-FFF2-40B4-BE49-F238E27FC236}">
                  <a16:creationId xmlns:a16="http://schemas.microsoft.com/office/drawing/2014/main" id="{630154A5-EC11-4D4F-A237-7B7820BDE9E2}"/>
                </a:ext>
              </a:extLst>
            </p:cNvPr>
            <p:cNvSpPr/>
            <p:nvPr/>
          </p:nvSpPr>
          <p:spPr>
            <a:xfrm>
              <a:off x="4997249" y="-972057"/>
              <a:ext cx="2197502" cy="520025"/>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50403C5-61D5-42C6-ABE1-913CBFD510C0}"/>
                </a:ext>
              </a:extLst>
            </p:cNvPr>
            <p:cNvSpPr txBox="1"/>
            <p:nvPr/>
          </p:nvSpPr>
          <p:spPr>
            <a:xfrm>
              <a:off x="5256152" y="-896711"/>
              <a:ext cx="1679696" cy="369332"/>
            </a:xfrm>
            <a:prstGeom prst="rect">
              <a:avLst/>
            </a:prstGeom>
            <a:noFill/>
          </p:spPr>
          <p:txBody>
            <a:bodyPr wrap="square" rtlCol="0">
              <a:spAutoFit/>
            </a:bodyPr>
            <a:lstStyle/>
            <a:p>
              <a:pPr algn="ctr"/>
              <a:r>
                <a:rPr lang="en-US" b="1" dirty="0">
                  <a:solidFill>
                    <a:srgbClr val="C30023"/>
                  </a:solidFill>
                  <a:latin typeface="Georgia" panose="02040502050405020303" pitchFamily="18" charset="0"/>
                </a:rPr>
                <a:t>Family Deal</a:t>
              </a:r>
            </a:p>
          </p:txBody>
        </p:sp>
      </p:grpSp>
    </p:spTree>
    <p:extLst>
      <p:ext uri="{BB962C8B-B14F-4D97-AF65-F5344CB8AC3E}">
        <p14:creationId xmlns:p14="http://schemas.microsoft.com/office/powerpoint/2010/main" val="1705702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49" presetClass="entr" presetSubtype="0" repeatCount="indefinite" decel="10000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360"/>
                                          </p:val>
                                        </p:tav>
                                        <p:tav tm="100000">
                                          <p:val>
                                            <p:fltVal val="0"/>
                                          </p:val>
                                        </p:tav>
                                      </p:tavLst>
                                    </p:anim>
                                    <p:animEffect transition="in" filter="fade">
                                      <p:cBhvr>
                                        <p:cTn id="32" dur="1000"/>
                                        <p:tgtEl>
                                          <p:spTgt spid="8"/>
                                        </p:tgtEl>
                                      </p:cBhvr>
                                    </p:animEffect>
                                  </p:childTnLst>
                                </p:cTn>
                              </p:par>
                              <p:par>
                                <p:cTn id="33" presetID="49" presetClass="entr" presetSubtype="0" repeatCount="indefinite" decel="10000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360"/>
                                          </p:val>
                                        </p:tav>
                                        <p:tav tm="100000">
                                          <p:val>
                                            <p:fltVal val="0"/>
                                          </p:val>
                                        </p:tav>
                                      </p:tavLst>
                                    </p:anim>
                                    <p:animEffect transition="in" filter="fade">
                                      <p:cBhvr>
                                        <p:cTn id="38" dur="1000"/>
                                        <p:tgtEl>
                                          <p:spTgt spid="13"/>
                                        </p:tgtEl>
                                      </p:cBhvr>
                                    </p:animEffect>
                                  </p:childTnLst>
                                </p:cTn>
                              </p:par>
                              <p:par>
                                <p:cTn id="39" presetID="49" presetClass="entr" presetSubtype="0" repeatCount="indefinite" decel="100000"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360"/>
                                          </p:val>
                                        </p:tav>
                                        <p:tav tm="100000">
                                          <p:val>
                                            <p:fltVal val="0"/>
                                          </p:val>
                                        </p:tav>
                                      </p:tavLst>
                                    </p:anim>
                                    <p:animEffect transition="in" filter="fade">
                                      <p:cBhvr>
                                        <p:cTn id="44" dur="1000"/>
                                        <p:tgtEl>
                                          <p:spTgt spid="15"/>
                                        </p:tgtEl>
                                      </p:cBhvr>
                                    </p:animEffect>
                                  </p:childTnLst>
                                </p:cTn>
                              </p:par>
                              <p:par>
                                <p:cTn id="45" presetID="49" presetClass="entr" presetSubtype="0" repeatCount="indefinite" decel="10000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360"/>
                                          </p:val>
                                        </p:tav>
                                        <p:tav tm="100000">
                                          <p:val>
                                            <p:fltVal val="0"/>
                                          </p:val>
                                        </p:tav>
                                      </p:tavLst>
                                    </p:anim>
                                    <p:animEffect transition="in" filter="fade">
                                      <p:cBhvr>
                                        <p:cTn id="50" dur="1000"/>
                                        <p:tgtEl>
                                          <p:spTgt spid="16"/>
                                        </p:tgtEl>
                                      </p:cBhvr>
                                    </p:animEffect>
                                  </p:childTnLst>
                                </p:cTn>
                              </p:par>
                              <p:par>
                                <p:cTn id="51" presetID="49" presetClass="entr" presetSubtype="0" repeatCount="indefinite" decel="100000" fill="hold" grpId="0" nodeType="withEffect">
                                  <p:stCondLst>
                                    <p:cond delay="2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360"/>
                                          </p:val>
                                        </p:tav>
                                        <p:tav tm="100000">
                                          <p:val>
                                            <p:fltVal val="0"/>
                                          </p:val>
                                        </p:tav>
                                      </p:tavLst>
                                    </p:anim>
                                    <p:animEffect transition="in" filter="fade">
                                      <p:cBhvr>
                                        <p:cTn id="56" dur="1000"/>
                                        <p:tgtEl>
                                          <p:spTgt spid="17"/>
                                        </p:tgtEl>
                                      </p:cBhvr>
                                    </p:animEffect>
                                  </p:childTnLst>
                                </p:cTn>
                              </p:par>
                              <p:par>
                                <p:cTn id="57" presetID="49" presetClass="entr" presetSubtype="0" repeatCount="indefinite" decel="10000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360"/>
                                          </p:val>
                                        </p:tav>
                                        <p:tav tm="100000">
                                          <p:val>
                                            <p:fltVal val="0"/>
                                          </p:val>
                                        </p:tav>
                                      </p:tavLst>
                                    </p:anim>
                                    <p:animEffect transition="in" filter="fade">
                                      <p:cBhvr>
                                        <p:cTn id="62" dur="1000"/>
                                        <p:tgtEl>
                                          <p:spTgt spid="18"/>
                                        </p:tgtEl>
                                      </p:cBhvr>
                                    </p:animEffect>
                                  </p:childTnLst>
                                </p:cTn>
                              </p:par>
                              <p:par>
                                <p:cTn id="63" presetID="49" presetClass="entr" presetSubtype="0" repeatCount="indefinite" decel="100000" fill="hold" grpId="0" nodeType="withEffect">
                                  <p:stCondLst>
                                    <p:cond delay="2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360"/>
                                          </p:val>
                                        </p:tav>
                                        <p:tav tm="100000">
                                          <p:val>
                                            <p:fltVal val="0"/>
                                          </p:val>
                                        </p:tav>
                                      </p:tavLst>
                                    </p:anim>
                                    <p:animEffect transition="in" filter="fade">
                                      <p:cBhvr>
                                        <p:cTn id="68" dur="1000"/>
                                        <p:tgtEl>
                                          <p:spTgt spid="19"/>
                                        </p:tgtEl>
                                      </p:cBhvr>
                                    </p:animEffect>
                                  </p:childTnLst>
                                </p:cTn>
                              </p:par>
                              <p:par>
                                <p:cTn id="69" presetID="49" presetClass="entr" presetSubtype="0" repeatCount="indefinite" decel="10000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ppt_w</p:attrName>
                                        </p:attrNameLst>
                                      </p:cBhvr>
                                      <p:tavLst>
                                        <p:tav tm="0">
                                          <p:val>
                                            <p:fltVal val="0"/>
                                          </p:val>
                                        </p:tav>
                                        <p:tav tm="100000">
                                          <p:val>
                                            <p:strVal val="#ppt_w"/>
                                          </p:val>
                                        </p:tav>
                                      </p:tavLst>
                                    </p:anim>
                                    <p:anim calcmode="lin" valueType="num">
                                      <p:cBhvr>
                                        <p:cTn id="72" dur="1000" fill="hold"/>
                                        <p:tgtEl>
                                          <p:spTgt spid="20"/>
                                        </p:tgtEl>
                                        <p:attrNameLst>
                                          <p:attrName>ppt_h</p:attrName>
                                        </p:attrNameLst>
                                      </p:cBhvr>
                                      <p:tavLst>
                                        <p:tav tm="0">
                                          <p:val>
                                            <p:fltVal val="0"/>
                                          </p:val>
                                        </p:tav>
                                        <p:tav tm="100000">
                                          <p:val>
                                            <p:strVal val="#ppt_h"/>
                                          </p:val>
                                        </p:tav>
                                      </p:tavLst>
                                    </p:anim>
                                    <p:anim calcmode="lin" valueType="num">
                                      <p:cBhvr>
                                        <p:cTn id="73" dur="1000" fill="hold"/>
                                        <p:tgtEl>
                                          <p:spTgt spid="20"/>
                                        </p:tgtEl>
                                        <p:attrNameLst>
                                          <p:attrName>style.rotation</p:attrName>
                                        </p:attrNameLst>
                                      </p:cBhvr>
                                      <p:tavLst>
                                        <p:tav tm="0">
                                          <p:val>
                                            <p:fltVal val="360"/>
                                          </p:val>
                                        </p:tav>
                                        <p:tav tm="100000">
                                          <p:val>
                                            <p:fltVal val="0"/>
                                          </p:val>
                                        </p:tav>
                                      </p:tavLst>
                                    </p:anim>
                                    <p:animEffect transition="in" filter="fade">
                                      <p:cBhvr>
                                        <p:cTn id="74" dur="1000"/>
                                        <p:tgtEl>
                                          <p:spTgt spid="20"/>
                                        </p:tgtEl>
                                      </p:cBhvr>
                                    </p:animEffect>
                                  </p:childTnLst>
                                </p:cTn>
                              </p:par>
                              <p:par>
                                <p:cTn id="75" presetID="49" presetClass="entr" presetSubtype="0" repeatCount="indefinite" decel="100000"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fltVal val="0"/>
                                          </p:val>
                                        </p:tav>
                                        <p:tav tm="100000">
                                          <p:val>
                                            <p:strVal val="#ppt_w"/>
                                          </p:val>
                                        </p:tav>
                                      </p:tavLst>
                                    </p:anim>
                                    <p:anim calcmode="lin" valueType="num">
                                      <p:cBhvr>
                                        <p:cTn id="78" dur="1000" fill="hold"/>
                                        <p:tgtEl>
                                          <p:spTgt spid="21"/>
                                        </p:tgtEl>
                                        <p:attrNameLst>
                                          <p:attrName>ppt_h</p:attrName>
                                        </p:attrNameLst>
                                      </p:cBhvr>
                                      <p:tavLst>
                                        <p:tav tm="0">
                                          <p:val>
                                            <p:fltVal val="0"/>
                                          </p:val>
                                        </p:tav>
                                        <p:tav tm="100000">
                                          <p:val>
                                            <p:strVal val="#ppt_h"/>
                                          </p:val>
                                        </p:tav>
                                      </p:tavLst>
                                    </p:anim>
                                    <p:anim calcmode="lin" valueType="num">
                                      <p:cBhvr>
                                        <p:cTn id="79" dur="1000" fill="hold"/>
                                        <p:tgtEl>
                                          <p:spTgt spid="21"/>
                                        </p:tgtEl>
                                        <p:attrNameLst>
                                          <p:attrName>style.rotation</p:attrName>
                                        </p:attrNameLst>
                                      </p:cBhvr>
                                      <p:tavLst>
                                        <p:tav tm="0">
                                          <p:val>
                                            <p:fltVal val="360"/>
                                          </p:val>
                                        </p:tav>
                                        <p:tav tm="100000">
                                          <p:val>
                                            <p:fltVal val="0"/>
                                          </p:val>
                                        </p:tav>
                                      </p:tavLst>
                                    </p:anim>
                                    <p:animEffect transition="in" filter="fade">
                                      <p:cBhvr>
                                        <p:cTn id="80" dur="1000"/>
                                        <p:tgtEl>
                                          <p:spTgt spid="21"/>
                                        </p:tgtEl>
                                      </p:cBhvr>
                                    </p:animEffect>
                                  </p:childTnLst>
                                </p:cTn>
                              </p:par>
                              <p:par>
                                <p:cTn id="81" presetID="49" presetClass="entr" presetSubtype="0" repeatCount="indefinite" decel="10000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360"/>
                                          </p:val>
                                        </p:tav>
                                        <p:tav tm="100000">
                                          <p:val>
                                            <p:fltVal val="0"/>
                                          </p:val>
                                        </p:tav>
                                      </p:tavLst>
                                    </p:anim>
                                    <p:animEffect transition="in" filter="fade">
                                      <p:cBhvr>
                                        <p:cTn id="86" dur="1000"/>
                                        <p:tgtEl>
                                          <p:spTgt spid="22"/>
                                        </p:tgtEl>
                                      </p:cBhvr>
                                    </p:animEffect>
                                  </p:childTnLst>
                                </p:cTn>
                              </p:par>
                              <p:par>
                                <p:cTn id="87" presetID="49" presetClass="entr" presetSubtype="0" repeatCount="indefinite" decel="10000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1000" fill="hold"/>
                                        <p:tgtEl>
                                          <p:spTgt spid="23"/>
                                        </p:tgtEl>
                                        <p:attrNameLst>
                                          <p:attrName>ppt_w</p:attrName>
                                        </p:attrNameLst>
                                      </p:cBhvr>
                                      <p:tavLst>
                                        <p:tav tm="0">
                                          <p:val>
                                            <p:fltVal val="0"/>
                                          </p:val>
                                        </p:tav>
                                        <p:tav tm="100000">
                                          <p:val>
                                            <p:strVal val="#ppt_w"/>
                                          </p:val>
                                        </p:tav>
                                      </p:tavLst>
                                    </p:anim>
                                    <p:anim calcmode="lin" valueType="num">
                                      <p:cBhvr>
                                        <p:cTn id="90" dur="1000" fill="hold"/>
                                        <p:tgtEl>
                                          <p:spTgt spid="23"/>
                                        </p:tgtEl>
                                        <p:attrNameLst>
                                          <p:attrName>ppt_h</p:attrName>
                                        </p:attrNameLst>
                                      </p:cBhvr>
                                      <p:tavLst>
                                        <p:tav tm="0">
                                          <p:val>
                                            <p:fltVal val="0"/>
                                          </p:val>
                                        </p:tav>
                                        <p:tav tm="100000">
                                          <p:val>
                                            <p:strVal val="#ppt_h"/>
                                          </p:val>
                                        </p:tav>
                                      </p:tavLst>
                                    </p:anim>
                                    <p:anim calcmode="lin" valueType="num">
                                      <p:cBhvr>
                                        <p:cTn id="91" dur="1000" fill="hold"/>
                                        <p:tgtEl>
                                          <p:spTgt spid="23"/>
                                        </p:tgtEl>
                                        <p:attrNameLst>
                                          <p:attrName>style.rotation</p:attrName>
                                        </p:attrNameLst>
                                      </p:cBhvr>
                                      <p:tavLst>
                                        <p:tav tm="0">
                                          <p:val>
                                            <p:fltVal val="360"/>
                                          </p:val>
                                        </p:tav>
                                        <p:tav tm="100000">
                                          <p:val>
                                            <p:fltVal val="0"/>
                                          </p:val>
                                        </p:tav>
                                      </p:tavLst>
                                    </p:anim>
                                    <p:animEffect transition="in" filter="fade">
                                      <p:cBhvr>
                                        <p:cTn id="92" dur="1000"/>
                                        <p:tgtEl>
                                          <p:spTgt spid="23"/>
                                        </p:tgtEl>
                                      </p:cBhvr>
                                    </p:animEffect>
                                  </p:childTnLst>
                                </p:cTn>
                              </p:par>
                              <p:par>
                                <p:cTn id="93" presetID="49" presetClass="entr" presetSubtype="0" repeatCount="indefinite" decel="100000" fill="hold" grpId="0" nodeType="withEffect">
                                  <p:stCondLst>
                                    <p:cond delay="200"/>
                                  </p:stCondLst>
                                  <p:childTnLst>
                                    <p:set>
                                      <p:cBhvr>
                                        <p:cTn id="94" dur="1" fill="hold">
                                          <p:stCondLst>
                                            <p:cond delay="0"/>
                                          </p:stCondLst>
                                        </p:cTn>
                                        <p:tgtEl>
                                          <p:spTgt spid="24"/>
                                        </p:tgtEl>
                                        <p:attrNameLst>
                                          <p:attrName>style.visibility</p:attrName>
                                        </p:attrNameLst>
                                      </p:cBhvr>
                                      <p:to>
                                        <p:strVal val="visible"/>
                                      </p:to>
                                    </p:set>
                                    <p:anim calcmode="lin" valueType="num">
                                      <p:cBhvr>
                                        <p:cTn id="95" dur="1000" fill="hold"/>
                                        <p:tgtEl>
                                          <p:spTgt spid="24"/>
                                        </p:tgtEl>
                                        <p:attrNameLst>
                                          <p:attrName>ppt_w</p:attrName>
                                        </p:attrNameLst>
                                      </p:cBhvr>
                                      <p:tavLst>
                                        <p:tav tm="0">
                                          <p:val>
                                            <p:fltVal val="0"/>
                                          </p:val>
                                        </p:tav>
                                        <p:tav tm="100000">
                                          <p:val>
                                            <p:strVal val="#ppt_w"/>
                                          </p:val>
                                        </p:tav>
                                      </p:tavLst>
                                    </p:anim>
                                    <p:anim calcmode="lin" valueType="num">
                                      <p:cBhvr>
                                        <p:cTn id="96" dur="1000" fill="hold"/>
                                        <p:tgtEl>
                                          <p:spTgt spid="24"/>
                                        </p:tgtEl>
                                        <p:attrNameLst>
                                          <p:attrName>ppt_h</p:attrName>
                                        </p:attrNameLst>
                                      </p:cBhvr>
                                      <p:tavLst>
                                        <p:tav tm="0">
                                          <p:val>
                                            <p:fltVal val="0"/>
                                          </p:val>
                                        </p:tav>
                                        <p:tav tm="100000">
                                          <p:val>
                                            <p:strVal val="#ppt_h"/>
                                          </p:val>
                                        </p:tav>
                                      </p:tavLst>
                                    </p:anim>
                                    <p:anim calcmode="lin" valueType="num">
                                      <p:cBhvr>
                                        <p:cTn id="97" dur="1000" fill="hold"/>
                                        <p:tgtEl>
                                          <p:spTgt spid="24"/>
                                        </p:tgtEl>
                                        <p:attrNameLst>
                                          <p:attrName>style.rotation</p:attrName>
                                        </p:attrNameLst>
                                      </p:cBhvr>
                                      <p:tavLst>
                                        <p:tav tm="0">
                                          <p:val>
                                            <p:fltVal val="360"/>
                                          </p:val>
                                        </p:tav>
                                        <p:tav tm="100000">
                                          <p:val>
                                            <p:fltVal val="0"/>
                                          </p:val>
                                        </p:tav>
                                      </p:tavLst>
                                    </p:anim>
                                    <p:animEffect transition="in" filter="fade">
                                      <p:cBhvr>
                                        <p:cTn id="98" dur="1000"/>
                                        <p:tgtEl>
                                          <p:spTgt spid="24"/>
                                        </p:tgtEl>
                                      </p:cBhvr>
                                    </p:animEffect>
                                  </p:childTnLst>
                                </p:cTn>
                              </p:par>
                              <p:par>
                                <p:cTn id="99" presetID="49" presetClass="entr" presetSubtype="0" repeatCount="indefinite" decel="10000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1000" fill="hold"/>
                                        <p:tgtEl>
                                          <p:spTgt spid="25"/>
                                        </p:tgtEl>
                                        <p:attrNameLst>
                                          <p:attrName>ppt_w</p:attrName>
                                        </p:attrNameLst>
                                      </p:cBhvr>
                                      <p:tavLst>
                                        <p:tav tm="0">
                                          <p:val>
                                            <p:fltVal val="0"/>
                                          </p:val>
                                        </p:tav>
                                        <p:tav tm="100000">
                                          <p:val>
                                            <p:strVal val="#ppt_w"/>
                                          </p:val>
                                        </p:tav>
                                      </p:tavLst>
                                    </p:anim>
                                    <p:anim calcmode="lin" valueType="num">
                                      <p:cBhvr>
                                        <p:cTn id="102" dur="1000" fill="hold"/>
                                        <p:tgtEl>
                                          <p:spTgt spid="25"/>
                                        </p:tgtEl>
                                        <p:attrNameLst>
                                          <p:attrName>ppt_h</p:attrName>
                                        </p:attrNameLst>
                                      </p:cBhvr>
                                      <p:tavLst>
                                        <p:tav tm="0">
                                          <p:val>
                                            <p:fltVal val="0"/>
                                          </p:val>
                                        </p:tav>
                                        <p:tav tm="100000">
                                          <p:val>
                                            <p:strVal val="#ppt_h"/>
                                          </p:val>
                                        </p:tav>
                                      </p:tavLst>
                                    </p:anim>
                                    <p:anim calcmode="lin" valueType="num">
                                      <p:cBhvr>
                                        <p:cTn id="103" dur="1000" fill="hold"/>
                                        <p:tgtEl>
                                          <p:spTgt spid="25"/>
                                        </p:tgtEl>
                                        <p:attrNameLst>
                                          <p:attrName>style.rotation</p:attrName>
                                        </p:attrNameLst>
                                      </p:cBhvr>
                                      <p:tavLst>
                                        <p:tav tm="0">
                                          <p:val>
                                            <p:fltVal val="360"/>
                                          </p:val>
                                        </p:tav>
                                        <p:tav tm="100000">
                                          <p:val>
                                            <p:fltVal val="0"/>
                                          </p:val>
                                        </p:tav>
                                      </p:tavLst>
                                    </p:anim>
                                    <p:animEffect transition="in" filter="fade">
                                      <p:cBhvr>
                                        <p:cTn id="104" dur="1000"/>
                                        <p:tgtEl>
                                          <p:spTgt spid="25"/>
                                        </p:tgtEl>
                                      </p:cBhvr>
                                    </p:animEffect>
                                  </p:childTnLst>
                                </p:cTn>
                              </p:par>
                              <p:par>
                                <p:cTn id="105" presetID="49" presetClass="entr" presetSubtype="0" repeatCount="indefinite" decel="100000" fill="hold" grpId="0" nodeType="withEffect">
                                  <p:stCondLst>
                                    <p:cond delay="20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1000" fill="hold"/>
                                        <p:tgtEl>
                                          <p:spTgt spid="26"/>
                                        </p:tgtEl>
                                        <p:attrNameLst>
                                          <p:attrName>ppt_w</p:attrName>
                                        </p:attrNameLst>
                                      </p:cBhvr>
                                      <p:tavLst>
                                        <p:tav tm="0">
                                          <p:val>
                                            <p:fltVal val="0"/>
                                          </p:val>
                                        </p:tav>
                                        <p:tav tm="100000">
                                          <p:val>
                                            <p:strVal val="#ppt_w"/>
                                          </p:val>
                                        </p:tav>
                                      </p:tavLst>
                                    </p:anim>
                                    <p:anim calcmode="lin" valueType="num">
                                      <p:cBhvr>
                                        <p:cTn id="108" dur="1000" fill="hold"/>
                                        <p:tgtEl>
                                          <p:spTgt spid="26"/>
                                        </p:tgtEl>
                                        <p:attrNameLst>
                                          <p:attrName>ppt_h</p:attrName>
                                        </p:attrNameLst>
                                      </p:cBhvr>
                                      <p:tavLst>
                                        <p:tav tm="0">
                                          <p:val>
                                            <p:fltVal val="0"/>
                                          </p:val>
                                        </p:tav>
                                        <p:tav tm="100000">
                                          <p:val>
                                            <p:strVal val="#ppt_h"/>
                                          </p:val>
                                        </p:tav>
                                      </p:tavLst>
                                    </p:anim>
                                    <p:anim calcmode="lin" valueType="num">
                                      <p:cBhvr>
                                        <p:cTn id="109" dur="1000" fill="hold"/>
                                        <p:tgtEl>
                                          <p:spTgt spid="26"/>
                                        </p:tgtEl>
                                        <p:attrNameLst>
                                          <p:attrName>style.rotation</p:attrName>
                                        </p:attrNameLst>
                                      </p:cBhvr>
                                      <p:tavLst>
                                        <p:tav tm="0">
                                          <p:val>
                                            <p:fltVal val="360"/>
                                          </p:val>
                                        </p:tav>
                                        <p:tav tm="100000">
                                          <p:val>
                                            <p:fltVal val="0"/>
                                          </p:val>
                                        </p:tav>
                                      </p:tavLst>
                                    </p:anim>
                                    <p:animEffect transition="in" filter="fade">
                                      <p:cBhvr>
                                        <p:cTn id="110" dur="1000"/>
                                        <p:tgtEl>
                                          <p:spTgt spid="26"/>
                                        </p:tgtEl>
                                      </p:cBhvr>
                                    </p:animEffect>
                                  </p:childTnLst>
                                </p:cTn>
                              </p:par>
                              <p:par>
                                <p:cTn id="111" presetID="49" presetClass="entr" presetSubtype="0" repeatCount="indefinite" decel="10000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1000" fill="hold"/>
                                        <p:tgtEl>
                                          <p:spTgt spid="27"/>
                                        </p:tgtEl>
                                        <p:attrNameLst>
                                          <p:attrName>ppt_w</p:attrName>
                                        </p:attrNameLst>
                                      </p:cBhvr>
                                      <p:tavLst>
                                        <p:tav tm="0">
                                          <p:val>
                                            <p:fltVal val="0"/>
                                          </p:val>
                                        </p:tav>
                                        <p:tav tm="100000">
                                          <p:val>
                                            <p:strVal val="#ppt_w"/>
                                          </p:val>
                                        </p:tav>
                                      </p:tavLst>
                                    </p:anim>
                                    <p:anim calcmode="lin" valueType="num">
                                      <p:cBhvr>
                                        <p:cTn id="114" dur="1000" fill="hold"/>
                                        <p:tgtEl>
                                          <p:spTgt spid="27"/>
                                        </p:tgtEl>
                                        <p:attrNameLst>
                                          <p:attrName>ppt_h</p:attrName>
                                        </p:attrNameLst>
                                      </p:cBhvr>
                                      <p:tavLst>
                                        <p:tav tm="0">
                                          <p:val>
                                            <p:fltVal val="0"/>
                                          </p:val>
                                        </p:tav>
                                        <p:tav tm="100000">
                                          <p:val>
                                            <p:strVal val="#ppt_h"/>
                                          </p:val>
                                        </p:tav>
                                      </p:tavLst>
                                    </p:anim>
                                    <p:anim calcmode="lin" valueType="num">
                                      <p:cBhvr>
                                        <p:cTn id="115" dur="1000" fill="hold"/>
                                        <p:tgtEl>
                                          <p:spTgt spid="27"/>
                                        </p:tgtEl>
                                        <p:attrNameLst>
                                          <p:attrName>style.rotation</p:attrName>
                                        </p:attrNameLst>
                                      </p:cBhvr>
                                      <p:tavLst>
                                        <p:tav tm="0">
                                          <p:val>
                                            <p:fltVal val="360"/>
                                          </p:val>
                                        </p:tav>
                                        <p:tav tm="100000">
                                          <p:val>
                                            <p:fltVal val="0"/>
                                          </p:val>
                                        </p:tav>
                                      </p:tavLst>
                                    </p:anim>
                                    <p:animEffect transition="in" filter="fade">
                                      <p:cBhvr>
                                        <p:cTn id="116" dur="1000"/>
                                        <p:tgtEl>
                                          <p:spTgt spid="27"/>
                                        </p:tgtEl>
                                      </p:cBhvr>
                                    </p:animEffect>
                                  </p:childTnLst>
                                </p:cTn>
                              </p:par>
                              <p:par>
                                <p:cTn id="117" presetID="49" presetClass="entr" presetSubtype="0" repeatCount="indefinite" decel="100000" fill="hold" grpId="0" nodeType="withEffect">
                                  <p:stCondLst>
                                    <p:cond delay="20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1000" fill="hold"/>
                                        <p:tgtEl>
                                          <p:spTgt spid="28"/>
                                        </p:tgtEl>
                                        <p:attrNameLst>
                                          <p:attrName>ppt_w</p:attrName>
                                        </p:attrNameLst>
                                      </p:cBhvr>
                                      <p:tavLst>
                                        <p:tav tm="0">
                                          <p:val>
                                            <p:fltVal val="0"/>
                                          </p:val>
                                        </p:tav>
                                        <p:tav tm="100000">
                                          <p:val>
                                            <p:strVal val="#ppt_w"/>
                                          </p:val>
                                        </p:tav>
                                      </p:tavLst>
                                    </p:anim>
                                    <p:anim calcmode="lin" valueType="num">
                                      <p:cBhvr>
                                        <p:cTn id="120" dur="1000" fill="hold"/>
                                        <p:tgtEl>
                                          <p:spTgt spid="28"/>
                                        </p:tgtEl>
                                        <p:attrNameLst>
                                          <p:attrName>ppt_h</p:attrName>
                                        </p:attrNameLst>
                                      </p:cBhvr>
                                      <p:tavLst>
                                        <p:tav tm="0">
                                          <p:val>
                                            <p:fltVal val="0"/>
                                          </p:val>
                                        </p:tav>
                                        <p:tav tm="100000">
                                          <p:val>
                                            <p:strVal val="#ppt_h"/>
                                          </p:val>
                                        </p:tav>
                                      </p:tavLst>
                                    </p:anim>
                                    <p:anim calcmode="lin" valueType="num">
                                      <p:cBhvr>
                                        <p:cTn id="121" dur="1000" fill="hold"/>
                                        <p:tgtEl>
                                          <p:spTgt spid="28"/>
                                        </p:tgtEl>
                                        <p:attrNameLst>
                                          <p:attrName>style.rotation</p:attrName>
                                        </p:attrNameLst>
                                      </p:cBhvr>
                                      <p:tavLst>
                                        <p:tav tm="0">
                                          <p:val>
                                            <p:fltVal val="360"/>
                                          </p:val>
                                        </p:tav>
                                        <p:tav tm="100000">
                                          <p:val>
                                            <p:fltVal val="0"/>
                                          </p:val>
                                        </p:tav>
                                      </p:tavLst>
                                    </p:anim>
                                    <p:animEffect transition="in" filter="fade">
                                      <p:cBhvr>
                                        <p:cTn id="122" dur="1000"/>
                                        <p:tgtEl>
                                          <p:spTgt spid="28"/>
                                        </p:tgtEl>
                                      </p:cBhvr>
                                    </p:animEffect>
                                  </p:childTnLst>
                                </p:cTn>
                              </p:par>
                              <p:par>
                                <p:cTn id="123" presetID="49" presetClass="entr" presetSubtype="0" repeatCount="indefinite" decel="10000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1000" fill="hold"/>
                                        <p:tgtEl>
                                          <p:spTgt spid="29"/>
                                        </p:tgtEl>
                                        <p:attrNameLst>
                                          <p:attrName>ppt_w</p:attrName>
                                        </p:attrNameLst>
                                      </p:cBhvr>
                                      <p:tavLst>
                                        <p:tav tm="0">
                                          <p:val>
                                            <p:fltVal val="0"/>
                                          </p:val>
                                        </p:tav>
                                        <p:tav tm="100000">
                                          <p:val>
                                            <p:strVal val="#ppt_w"/>
                                          </p:val>
                                        </p:tav>
                                      </p:tavLst>
                                    </p:anim>
                                    <p:anim calcmode="lin" valueType="num">
                                      <p:cBhvr>
                                        <p:cTn id="126" dur="1000" fill="hold"/>
                                        <p:tgtEl>
                                          <p:spTgt spid="29"/>
                                        </p:tgtEl>
                                        <p:attrNameLst>
                                          <p:attrName>ppt_h</p:attrName>
                                        </p:attrNameLst>
                                      </p:cBhvr>
                                      <p:tavLst>
                                        <p:tav tm="0">
                                          <p:val>
                                            <p:fltVal val="0"/>
                                          </p:val>
                                        </p:tav>
                                        <p:tav tm="100000">
                                          <p:val>
                                            <p:strVal val="#ppt_h"/>
                                          </p:val>
                                        </p:tav>
                                      </p:tavLst>
                                    </p:anim>
                                    <p:anim calcmode="lin" valueType="num">
                                      <p:cBhvr>
                                        <p:cTn id="127" dur="1000" fill="hold"/>
                                        <p:tgtEl>
                                          <p:spTgt spid="29"/>
                                        </p:tgtEl>
                                        <p:attrNameLst>
                                          <p:attrName>style.rotation</p:attrName>
                                        </p:attrNameLst>
                                      </p:cBhvr>
                                      <p:tavLst>
                                        <p:tav tm="0">
                                          <p:val>
                                            <p:fltVal val="360"/>
                                          </p:val>
                                        </p:tav>
                                        <p:tav tm="100000">
                                          <p:val>
                                            <p:fltVal val="0"/>
                                          </p:val>
                                        </p:tav>
                                      </p:tavLst>
                                    </p:anim>
                                    <p:animEffect transition="in" filter="fade">
                                      <p:cBhvr>
                                        <p:cTn id="128" dur="1000"/>
                                        <p:tgtEl>
                                          <p:spTgt spid="29"/>
                                        </p:tgtEl>
                                      </p:cBhvr>
                                    </p:animEffect>
                                  </p:childTnLst>
                                </p:cTn>
                              </p:par>
                              <p:par>
                                <p:cTn id="129" presetID="49" presetClass="entr" presetSubtype="0" repeatCount="indefinite" decel="100000" fill="hold" grpId="0" nodeType="withEffect">
                                  <p:stCondLst>
                                    <p:cond delay="20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1000" fill="hold"/>
                                        <p:tgtEl>
                                          <p:spTgt spid="30"/>
                                        </p:tgtEl>
                                        <p:attrNameLst>
                                          <p:attrName>ppt_w</p:attrName>
                                        </p:attrNameLst>
                                      </p:cBhvr>
                                      <p:tavLst>
                                        <p:tav tm="0">
                                          <p:val>
                                            <p:fltVal val="0"/>
                                          </p:val>
                                        </p:tav>
                                        <p:tav tm="100000">
                                          <p:val>
                                            <p:strVal val="#ppt_w"/>
                                          </p:val>
                                        </p:tav>
                                      </p:tavLst>
                                    </p:anim>
                                    <p:anim calcmode="lin" valueType="num">
                                      <p:cBhvr>
                                        <p:cTn id="132" dur="1000" fill="hold"/>
                                        <p:tgtEl>
                                          <p:spTgt spid="30"/>
                                        </p:tgtEl>
                                        <p:attrNameLst>
                                          <p:attrName>ppt_h</p:attrName>
                                        </p:attrNameLst>
                                      </p:cBhvr>
                                      <p:tavLst>
                                        <p:tav tm="0">
                                          <p:val>
                                            <p:fltVal val="0"/>
                                          </p:val>
                                        </p:tav>
                                        <p:tav tm="100000">
                                          <p:val>
                                            <p:strVal val="#ppt_h"/>
                                          </p:val>
                                        </p:tav>
                                      </p:tavLst>
                                    </p:anim>
                                    <p:anim calcmode="lin" valueType="num">
                                      <p:cBhvr>
                                        <p:cTn id="133" dur="1000" fill="hold"/>
                                        <p:tgtEl>
                                          <p:spTgt spid="30"/>
                                        </p:tgtEl>
                                        <p:attrNameLst>
                                          <p:attrName>style.rotation</p:attrName>
                                        </p:attrNameLst>
                                      </p:cBhvr>
                                      <p:tavLst>
                                        <p:tav tm="0">
                                          <p:val>
                                            <p:fltVal val="360"/>
                                          </p:val>
                                        </p:tav>
                                        <p:tav tm="100000">
                                          <p:val>
                                            <p:fltVal val="0"/>
                                          </p:val>
                                        </p:tav>
                                      </p:tavLst>
                                    </p:anim>
                                    <p:animEffect transition="in" filter="fade">
                                      <p:cBhvr>
                                        <p:cTn id="134" dur="1000"/>
                                        <p:tgtEl>
                                          <p:spTgt spid="30"/>
                                        </p:tgtEl>
                                      </p:cBhvr>
                                    </p:animEffect>
                                  </p:childTnLst>
                                </p:cTn>
                              </p:par>
                              <p:par>
                                <p:cTn id="135" presetID="49" presetClass="entr" presetSubtype="0" repeatCount="indefinite" decel="10000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p:cTn id="137" dur="1000" fill="hold"/>
                                        <p:tgtEl>
                                          <p:spTgt spid="31"/>
                                        </p:tgtEl>
                                        <p:attrNameLst>
                                          <p:attrName>ppt_w</p:attrName>
                                        </p:attrNameLst>
                                      </p:cBhvr>
                                      <p:tavLst>
                                        <p:tav tm="0">
                                          <p:val>
                                            <p:fltVal val="0"/>
                                          </p:val>
                                        </p:tav>
                                        <p:tav tm="100000">
                                          <p:val>
                                            <p:strVal val="#ppt_w"/>
                                          </p:val>
                                        </p:tav>
                                      </p:tavLst>
                                    </p:anim>
                                    <p:anim calcmode="lin" valueType="num">
                                      <p:cBhvr>
                                        <p:cTn id="138" dur="1000" fill="hold"/>
                                        <p:tgtEl>
                                          <p:spTgt spid="31"/>
                                        </p:tgtEl>
                                        <p:attrNameLst>
                                          <p:attrName>ppt_h</p:attrName>
                                        </p:attrNameLst>
                                      </p:cBhvr>
                                      <p:tavLst>
                                        <p:tav tm="0">
                                          <p:val>
                                            <p:fltVal val="0"/>
                                          </p:val>
                                        </p:tav>
                                        <p:tav tm="100000">
                                          <p:val>
                                            <p:strVal val="#ppt_h"/>
                                          </p:val>
                                        </p:tav>
                                      </p:tavLst>
                                    </p:anim>
                                    <p:anim calcmode="lin" valueType="num">
                                      <p:cBhvr>
                                        <p:cTn id="139" dur="1000" fill="hold"/>
                                        <p:tgtEl>
                                          <p:spTgt spid="31"/>
                                        </p:tgtEl>
                                        <p:attrNameLst>
                                          <p:attrName>style.rotation</p:attrName>
                                        </p:attrNameLst>
                                      </p:cBhvr>
                                      <p:tavLst>
                                        <p:tav tm="0">
                                          <p:val>
                                            <p:fltVal val="360"/>
                                          </p:val>
                                        </p:tav>
                                        <p:tav tm="100000">
                                          <p:val>
                                            <p:fltVal val="0"/>
                                          </p:val>
                                        </p:tav>
                                      </p:tavLst>
                                    </p:anim>
                                    <p:animEffect transition="in" filter="fade">
                                      <p:cBhvr>
                                        <p:cTn id="140" dur="1000"/>
                                        <p:tgtEl>
                                          <p:spTgt spid="31"/>
                                        </p:tgtEl>
                                      </p:cBhvr>
                                    </p:animEffect>
                                  </p:childTnLst>
                                </p:cTn>
                              </p:par>
                              <p:par>
                                <p:cTn id="141" presetID="49" presetClass="entr" presetSubtype="0" repeatCount="indefinite" decel="100000" fill="hold" grpId="0" nodeType="withEffect">
                                  <p:stCondLst>
                                    <p:cond delay="20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1000" fill="hold"/>
                                        <p:tgtEl>
                                          <p:spTgt spid="32"/>
                                        </p:tgtEl>
                                        <p:attrNameLst>
                                          <p:attrName>ppt_w</p:attrName>
                                        </p:attrNameLst>
                                      </p:cBhvr>
                                      <p:tavLst>
                                        <p:tav tm="0">
                                          <p:val>
                                            <p:fltVal val="0"/>
                                          </p:val>
                                        </p:tav>
                                        <p:tav tm="100000">
                                          <p:val>
                                            <p:strVal val="#ppt_w"/>
                                          </p:val>
                                        </p:tav>
                                      </p:tavLst>
                                    </p:anim>
                                    <p:anim calcmode="lin" valueType="num">
                                      <p:cBhvr>
                                        <p:cTn id="144" dur="1000" fill="hold"/>
                                        <p:tgtEl>
                                          <p:spTgt spid="32"/>
                                        </p:tgtEl>
                                        <p:attrNameLst>
                                          <p:attrName>ppt_h</p:attrName>
                                        </p:attrNameLst>
                                      </p:cBhvr>
                                      <p:tavLst>
                                        <p:tav tm="0">
                                          <p:val>
                                            <p:fltVal val="0"/>
                                          </p:val>
                                        </p:tav>
                                        <p:tav tm="100000">
                                          <p:val>
                                            <p:strVal val="#ppt_h"/>
                                          </p:val>
                                        </p:tav>
                                      </p:tavLst>
                                    </p:anim>
                                    <p:anim calcmode="lin" valueType="num">
                                      <p:cBhvr>
                                        <p:cTn id="145" dur="1000" fill="hold"/>
                                        <p:tgtEl>
                                          <p:spTgt spid="32"/>
                                        </p:tgtEl>
                                        <p:attrNameLst>
                                          <p:attrName>style.rotation</p:attrName>
                                        </p:attrNameLst>
                                      </p:cBhvr>
                                      <p:tavLst>
                                        <p:tav tm="0">
                                          <p:val>
                                            <p:fltVal val="360"/>
                                          </p:val>
                                        </p:tav>
                                        <p:tav tm="100000">
                                          <p:val>
                                            <p:fltVal val="0"/>
                                          </p:val>
                                        </p:tav>
                                      </p:tavLst>
                                    </p:anim>
                                    <p:animEffect transition="in" filter="fade">
                                      <p:cBhvr>
                                        <p:cTn id="146" dur="1000"/>
                                        <p:tgtEl>
                                          <p:spTgt spid="32"/>
                                        </p:tgtEl>
                                      </p:cBhvr>
                                    </p:animEffect>
                                  </p:childTnLst>
                                </p:cTn>
                              </p:par>
                              <p:par>
                                <p:cTn id="147" presetID="49" presetClass="entr" presetSubtype="0" repeatCount="indefinite" decel="100000" fill="hold" grpId="0" nodeType="withEffect">
                                  <p:stCondLst>
                                    <p:cond delay="200"/>
                                  </p:stCondLst>
                                  <p:childTnLst>
                                    <p:set>
                                      <p:cBhvr>
                                        <p:cTn id="148" dur="1" fill="hold">
                                          <p:stCondLst>
                                            <p:cond delay="0"/>
                                          </p:stCondLst>
                                        </p:cTn>
                                        <p:tgtEl>
                                          <p:spTgt spid="33"/>
                                        </p:tgtEl>
                                        <p:attrNameLst>
                                          <p:attrName>style.visibility</p:attrName>
                                        </p:attrNameLst>
                                      </p:cBhvr>
                                      <p:to>
                                        <p:strVal val="visible"/>
                                      </p:to>
                                    </p:set>
                                    <p:anim calcmode="lin" valueType="num">
                                      <p:cBhvr>
                                        <p:cTn id="149" dur="1000" fill="hold"/>
                                        <p:tgtEl>
                                          <p:spTgt spid="33"/>
                                        </p:tgtEl>
                                        <p:attrNameLst>
                                          <p:attrName>ppt_w</p:attrName>
                                        </p:attrNameLst>
                                      </p:cBhvr>
                                      <p:tavLst>
                                        <p:tav tm="0">
                                          <p:val>
                                            <p:fltVal val="0"/>
                                          </p:val>
                                        </p:tav>
                                        <p:tav tm="100000">
                                          <p:val>
                                            <p:strVal val="#ppt_w"/>
                                          </p:val>
                                        </p:tav>
                                      </p:tavLst>
                                    </p:anim>
                                    <p:anim calcmode="lin" valueType="num">
                                      <p:cBhvr>
                                        <p:cTn id="150" dur="1000" fill="hold"/>
                                        <p:tgtEl>
                                          <p:spTgt spid="33"/>
                                        </p:tgtEl>
                                        <p:attrNameLst>
                                          <p:attrName>ppt_h</p:attrName>
                                        </p:attrNameLst>
                                      </p:cBhvr>
                                      <p:tavLst>
                                        <p:tav tm="0">
                                          <p:val>
                                            <p:fltVal val="0"/>
                                          </p:val>
                                        </p:tav>
                                        <p:tav tm="100000">
                                          <p:val>
                                            <p:strVal val="#ppt_h"/>
                                          </p:val>
                                        </p:tav>
                                      </p:tavLst>
                                    </p:anim>
                                    <p:anim calcmode="lin" valueType="num">
                                      <p:cBhvr>
                                        <p:cTn id="151" dur="1000" fill="hold"/>
                                        <p:tgtEl>
                                          <p:spTgt spid="33"/>
                                        </p:tgtEl>
                                        <p:attrNameLst>
                                          <p:attrName>style.rotation</p:attrName>
                                        </p:attrNameLst>
                                      </p:cBhvr>
                                      <p:tavLst>
                                        <p:tav tm="0">
                                          <p:val>
                                            <p:fltVal val="360"/>
                                          </p:val>
                                        </p:tav>
                                        <p:tav tm="100000">
                                          <p:val>
                                            <p:fltVal val="0"/>
                                          </p:val>
                                        </p:tav>
                                      </p:tavLst>
                                    </p:anim>
                                    <p:animEffect transition="in" filter="fade">
                                      <p:cBhvr>
                                        <p:cTn id="152" dur="1000"/>
                                        <p:tgtEl>
                                          <p:spTgt spid="33"/>
                                        </p:tgtEl>
                                      </p:cBhvr>
                                    </p:animEffect>
                                  </p:childTnLst>
                                </p:cTn>
                              </p:par>
                              <p:par>
                                <p:cTn id="153" presetID="49" presetClass="entr" presetSubtype="0" repeatCount="indefinite" decel="100000" fill="hold" grpId="0" nodeType="with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p:cTn id="155" dur="1000" fill="hold"/>
                                        <p:tgtEl>
                                          <p:spTgt spid="34"/>
                                        </p:tgtEl>
                                        <p:attrNameLst>
                                          <p:attrName>ppt_w</p:attrName>
                                        </p:attrNameLst>
                                      </p:cBhvr>
                                      <p:tavLst>
                                        <p:tav tm="0">
                                          <p:val>
                                            <p:fltVal val="0"/>
                                          </p:val>
                                        </p:tav>
                                        <p:tav tm="100000">
                                          <p:val>
                                            <p:strVal val="#ppt_w"/>
                                          </p:val>
                                        </p:tav>
                                      </p:tavLst>
                                    </p:anim>
                                    <p:anim calcmode="lin" valueType="num">
                                      <p:cBhvr>
                                        <p:cTn id="156" dur="1000" fill="hold"/>
                                        <p:tgtEl>
                                          <p:spTgt spid="34"/>
                                        </p:tgtEl>
                                        <p:attrNameLst>
                                          <p:attrName>ppt_h</p:attrName>
                                        </p:attrNameLst>
                                      </p:cBhvr>
                                      <p:tavLst>
                                        <p:tav tm="0">
                                          <p:val>
                                            <p:fltVal val="0"/>
                                          </p:val>
                                        </p:tav>
                                        <p:tav tm="100000">
                                          <p:val>
                                            <p:strVal val="#ppt_h"/>
                                          </p:val>
                                        </p:tav>
                                      </p:tavLst>
                                    </p:anim>
                                    <p:anim calcmode="lin" valueType="num">
                                      <p:cBhvr>
                                        <p:cTn id="157" dur="1000" fill="hold"/>
                                        <p:tgtEl>
                                          <p:spTgt spid="34"/>
                                        </p:tgtEl>
                                        <p:attrNameLst>
                                          <p:attrName>style.rotation</p:attrName>
                                        </p:attrNameLst>
                                      </p:cBhvr>
                                      <p:tavLst>
                                        <p:tav tm="0">
                                          <p:val>
                                            <p:fltVal val="360"/>
                                          </p:val>
                                        </p:tav>
                                        <p:tav tm="100000">
                                          <p:val>
                                            <p:fltVal val="0"/>
                                          </p:val>
                                        </p:tav>
                                      </p:tavLst>
                                    </p:anim>
                                    <p:animEffect transition="in" filter="fade">
                                      <p:cBhvr>
                                        <p:cTn id="158" dur="1000"/>
                                        <p:tgtEl>
                                          <p:spTgt spid="34"/>
                                        </p:tgtEl>
                                      </p:cBhvr>
                                    </p:animEffect>
                                  </p:childTnLst>
                                </p:cTn>
                              </p:par>
                              <p:par>
                                <p:cTn id="159" presetID="49" presetClass="entr" presetSubtype="0" repeatCount="indefinite" decel="100000" fill="hold" grpId="0" nodeType="withEffect">
                                  <p:stCondLst>
                                    <p:cond delay="200"/>
                                  </p:stCondLst>
                                  <p:childTnLst>
                                    <p:set>
                                      <p:cBhvr>
                                        <p:cTn id="160" dur="1" fill="hold">
                                          <p:stCondLst>
                                            <p:cond delay="0"/>
                                          </p:stCondLst>
                                        </p:cTn>
                                        <p:tgtEl>
                                          <p:spTgt spid="35"/>
                                        </p:tgtEl>
                                        <p:attrNameLst>
                                          <p:attrName>style.visibility</p:attrName>
                                        </p:attrNameLst>
                                      </p:cBhvr>
                                      <p:to>
                                        <p:strVal val="visible"/>
                                      </p:to>
                                    </p:set>
                                    <p:anim calcmode="lin" valueType="num">
                                      <p:cBhvr>
                                        <p:cTn id="161" dur="1000" fill="hold"/>
                                        <p:tgtEl>
                                          <p:spTgt spid="35"/>
                                        </p:tgtEl>
                                        <p:attrNameLst>
                                          <p:attrName>ppt_w</p:attrName>
                                        </p:attrNameLst>
                                      </p:cBhvr>
                                      <p:tavLst>
                                        <p:tav tm="0">
                                          <p:val>
                                            <p:fltVal val="0"/>
                                          </p:val>
                                        </p:tav>
                                        <p:tav tm="100000">
                                          <p:val>
                                            <p:strVal val="#ppt_w"/>
                                          </p:val>
                                        </p:tav>
                                      </p:tavLst>
                                    </p:anim>
                                    <p:anim calcmode="lin" valueType="num">
                                      <p:cBhvr>
                                        <p:cTn id="162" dur="1000" fill="hold"/>
                                        <p:tgtEl>
                                          <p:spTgt spid="35"/>
                                        </p:tgtEl>
                                        <p:attrNameLst>
                                          <p:attrName>ppt_h</p:attrName>
                                        </p:attrNameLst>
                                      </p:cBhvr>
                                      <p:tavLst>
                                        <p:tav tm="0">
                                          <p:val>
                                            <p:fltVal val="0"/>
                                          </p:val>
                                        </p:tav>
                                        <p:tav tm="100000">
                                          <p:val>
                                            <p:strVal val="#ppt_h"/>
                                          </p:val>
                                        </p:tav>
                                      </p:tavLst>
                                    </p:anim>
                                    <p:anim calcmode="lin" valueType="num">
                                      <p:cBhvr>
                                        <p:cTn id="163" dur="1000" fill="hold"/>
                                        <p:tgtEl>
                                          <p:spTgt spid="35"/>
                                        </p:tgtEl>
                                        <p:attrNameLst>
                                          <p:attrName>style.rotation</p:attrName>
                                        </p:attrNameLst>
                                      </p:cBhvr>
                                      <p:tavLst>
                                        <p:tav tm="0">
                                          <p:val>
                                            <p:fltVal val="360"/>
                                          </p:val>
                                        </p:tav>
                                        <p:tav tm="100000">
                                          <p:val>
                                            <p:fltVal val="0"/>
                                          </p:val>
                                        </p:tav>
                                      </p:tavLst>
                                    </p:anim>
                                    <p:animEffect transition="in" filter="fade">
                                      <p:cBhvr>
                                        <p:cTn id="164" dur="1000"/>
                                        <p:tgtEl>
                                          <p:spTgt spid="35"/>
                                        </p:tgtEl>
                                      </p:cBhvr>
                                    </p:animEffect>
                                  </p:childTnLst>
                                </p:cTn>
                              </p:par>
                              <p:par>
                                <p:cTn id="165" presetID="49" presetClass="entr" presetSubtype="0" repeatCount="indefinite" decel="100000" fill="hold" grpId="0" nodeType="withEffect">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cBhvr>
                                        <p:cTn id="167" dur="1000" fill="hold"/>
                                        <p:tgtEl>
                                          <p:spTgt spid="36"/>
                                        </p:tgtEl>
                                        <p:attrNameLst>
                                          <p:attrName>ppt_w</p:attrName>
                                        </p:attrNameLst>
                                      </p:cBhvr>
                                      <p:tavLst>
                                        <p:tav tm="0">
                                          <p:val>
                                            <p:fltVal val="0"/>
                                          </p:val>
                                        </p:tav>
                                        <p:tav tm="100000">
                                          <p:val>
                                            <p:strVal val="#ppt_w"/>
                                          </p:val>
                                        </p:tav>
                                      </p:tavLst>
                                    </p:anim>
                                    <p:anim calcmode="lin" valueType="num">
                                      <p:cBhvr>
                                        <p:cTn id="168" dur="1000" fill="hold"/>
                                        <p:tgtEl>
                                          <p:spTgt spid="36"/>
                                        </p:tgtEl>
                                        <p:attrNameLst>
                                          <p:attrName>ppt_h</p:attrName>
                                        </p:attrNameLst>
                                      </p:cBhvr>
                                      <p:tavLst>
                                        <p:tav tm="0">
                                          <p:val>
                                            <p:fltVal val="0"/>
                                          </p:val>
                                        </p:tav>
                                        <p:tav tm="100000">
                                          <p:val>
                                            <p:strVal val="#ppt_h"/>
                                          </p:val>
                                        </p:tav>
                                      </p:tavLst>
                                    </p:anim>
                                    <p:anim calcmode="lin" valueType="num">
                                      <p:cBhvr>
                                        <p:cTn id="169" dur="1000" fill="hold"/>
                                        <p:tgtEl>
                                          <p:spTgt spid="36"/>
                                        </p:tgtEl>
                                        <p:attrNameLst>
                                          <p:attrName>style.rotation</p:attrName>
                                        </p:attrNameLst>
                                      </p:cBhvr>
                                      <p:tavLst>
                                        <p:tav tm="0">
                                          <p:val>
                                            <p:fltVal val="360"/>
                                          </p:val>
                                        </p:tav>
                                        <p:tav tm="100000">
                                          <p:val>
                                            <p:fltVal val="0"/>
                                          </p:val>
                                        </p:tav>
                                      </p:tavLst>
                                    </p:anim>
                                    <p:animEffect transition="in" filter="fade">
                                      <p:cBhvr>
                                        <p:cTn id="170" dur="1000"/>
                                        <p:tgtEl>
                                          <p:spTgt spid="36"/>
                                        </p:tgtEl>
                                      </p:cBhvr>
                                    </p:animEffect>
                                  </p:childTnLst>
                                </p:cTn>
                              </p:par>
                              <p:par>
                                <p:cTn id="171" presetID="49" presetClass="entr" presetSubtype="0" repeatCount="indefinite" decel="100000" fill="hold" grpId="0" nodeType="withEffect">
                                  <p:stCondLst>
                                    <p:cond delay="20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1000" fill="hold"/>
                                        <p:tgtEl>
                                          <p:spTgt spid="37"/>
                                        </p:tgtEl>
                                        <p:attrNameLst>
                                          <p:attrName>ppt_w</p:attrName>
                                        </p:attrNameLst>
                                      </p:cBhvr>
                                      <p:tavLst>
                                        <p:tav tm="0">
                                          <p:val>
                                            <p:fltVal val="0"/>
                                          </p:val>
                                        </p:tav>
                                        <p:tav tm="100000">
                                          <p:val>
                                            <p:strVal val="#ppt_w"/>
                                          </p:val>
                                        </p:tav>
                                      </p:tavLst>
                                    </p:anim>
                                    <p:anim calcmode="lin" valueType="num">
                                      <p:cBhvr>
                                        <p:cTn id="174" dur="1000" fill="hold"/>
                                        <p:tgtEl>
                                          <p:spTgt spid="37"/>
                                        </p:tgtEl>
                                        <p:attrNameLst>
                                          <p:attrName>ppt_h</p:attrName>
                                        </p:attrNameLst>
                                      </p:cBhvr>
                                      <p:tavLst>
                                        <p:tav tm="0">
                                          <p:val>
                                            <p:fltVal val="0"/>
                                          </p:val>
                                        </p:tav>
                                        <p:tav tm="100000">
                                          <p:val>
                                            <p:strVal val="#ppt_h"/>
                                          </p:val>
                                        </p:tav>
                                      </p:tavLst>
                                    </p:anim>
                                    <p:anim calcmode="lin" valueType="num">
                                      <p:cBhvr>
                                        <p:cTn id="175" dur="1000" fill="hold"/>
                                        <p:tgtEl>
                                          <p:spTgt spid="37"/>
                                        </p:tgtEl>
                                        <p:attrNameLst>
                                          <p:attrName>style.rotation</p:attrName>
                                        </p:attrNameLst>
                                      </p:cBhvr>
                                      <p:tavLst>
                                        <p:tav tm="0">
                                          <p:val>
                                            <p:fltVal val="360"/>
                                          </p:val>
                                        </p:tav>
                                        <p:tav tm="100000">
                                          <p:val>
                                            <p:fltVal val="0"/>
                                          </p:val>
                                        </p:tav>
                                      </p:tavLst>
                                    </p:anim>
                                    <p:animEffect transition="in" filter="fade">
                                      <p:cBhvr>
                                        <p:cTn id="176" dur="1000"/>
                                        <p:tgtEl>
                                          <p:spTgt spid="37"/>
                                        </p:tgtEl>
                                      </p:cBhvr>
                                    </p:animEffect>
                                  </p:childTnLst>
                                </p:cTn>
                              </p:par>
                              <p:par>
                                <p:cTn id="177" presetID="49" presetClass="entr" presetSubtype="0" repeatCount="indefinite" decel="100000" fill="hold" grpId="0" nodeType="withEffect">
                                  <p:stCondLst>
                                    <p:cond delay="0"/>
                                  </p:stCondLst>
                                  <p:childTnLst>
                                    <p:set>
                                      <p:cBhvr>
                                        <p:cTn id="178" dur="1" fill="hold">
                                          <p:stCondLst>
                                            <p:cond delay="0"/>
                                          </p:stCondLst>
                                        </p:cTn>
                                        <p:tgtEl>
                                          <p:spTgt spid="38"/>
                                        </p:tgtEl>
                                        <p:attrNameLst>
                                          <p:attrName>style.visibility</p:attrName>
                                        </p:attrNameLst>
                                      </p:cBhvr>
                                      <p:to>
                                        <p:strVal val="visible"/>
                                      </p:to>
                                    </p:set>
                                    <p:anim calcmode="lin" valueType="num">
                                      <p:cBhvr>
                                        <p:cTn id="179" dur="1000" fill="hold"/>
                                        <p:tgtEl>
                                          <p:spTgt spid="38"/>
                                        </p:tgtEl>
                                        <p:attrNameLst>
                                          <p:attrName>ppt_w</p:attrName>
                                        </p:attrNameLst>
                                      </p:cBhvr>
                                      <p:tavLst>
                                        <p:tav tm="0">
                                          <p:val>
                                            <p:fltVal val="0"/>
                                          </p:val>
                                        </p:tav>
                                        <p:tav tm="100000">
                                          <p:val>
                                            <p:strVal val="#ppt_w"/>
                                          </p:val>
                                        </p:tav>
                                      </p:tavLst>
                                    </p:anim>
                                    <p:anim calcmode="lin" valueType="num">
                                      <p:cBhvr>
                                        <p:cTn id="180" dur="1000" fill="hold"/>
                                        <p:tgtEl>
                                          <p:spTgt spid="38"/>
                                        </p:tgtEl>
                                        <p:attrNameLst>
                                          <p:attrName>ppt_h</p:attrName>
                                        </p:attrNameLst>
                                      </p:cBhvr>
                                      <p:tavLst>
                                        <p:tav tm="0">
                                          <p:val>
                                            <p:fltVal val="0"/>
                                          </p:val>
                                        </p:tav>
                                        <p:tav tm="100000">
                                          <p:val>
                                            <p:strVal val="#ppt_h"/>
                                          </p:val>
                                        </p:tav>
                                      </p:tavLst>
                                    </p:anim>
                                    <p:anim calcmode="lin" valueType="num">
                                      <p:cBhvr>
                                        <p:cTn id="181" dur="1000" fill="hold"/>
                                        <p:tgtEl>
                                          <p:spTgt spid="38"/>
                                        </p:tgtEl>
                                        <p:attrNameLst>
                                          <p:attrName>style.rotation</p:attrName>
                                        </p:attrNameLst>
                                      </p:cBhvr>
                                      <p:tavLst>
                                        <p:tav tm="0">
                                          <p:val>
                                            <p:fltVal val="360"/>
                                          </p:val>
                                        </p:tav>
                                        <p:tav tm="100000">
                                          <p:val>
                                            <p:fltVal val="0"/>
                                          </p:val>
                                        </p:tav>
                                      </p:tavLst>
                                    </p:anim>
                                    <p:animEffect transition="in" filter="fade">
                                      <p:cBhvr>
                                        <p:cTn id="182" dur="1000"/>
                                        <p:tgtEl>
                                          <p:spTgt spid="38"/>
                                        </p:tgtEl>
                                      </p:cBhvr>
                                    </p:animEffect>
                                  </p:childTnLst>
                                </p:cTn>
                              </p:par>
                              <p:par>
                                <p:cTn id="183" presetID="49" presetClass="entr" presetSubtype="0" repeatCount="indefinite" decel="100000" fill="hold" grpId="0" nodeType="withEffect">
                                  <p:stCondLst>
                                    <p:cond delay="200"/>
                                  </p:stCondLst>
                                  <p:childTnLst>
                                    <p:set>
                                      <p:cBhvr>
                                        <p:cTn id="184" dur="1" fill="hold">
                                          <p:stCondLst>
                                            <p:cond delay="0"/>
                                          </p:stCondLst>
                                        </p:cTn>
                                        <p:tgtEl>
                                          <p:spTgt spid="39"/>
                                        </p:tgtEl>
                                        <p:attrNameLst>
                                          <p:attrName>style.visibility</p:attrName>
                                        </p:attrNameLst>
                                      </p:cBhvr>
                                      <p:to>
                                        <p:strVal val="visible"/>
                                      </p:to>
                                    </p:set>
                                    <p:anim calcmode="lin" valueType="num">
                                      <p:cBhvr>
                                        <p:cTn id="185" dur="1000" fill="hold"/>
                                        <p:tgtEl>
                                          <p:spTgt spid="39"/>
                                        </p:tgtEl>
                                        <p:attrNameLst>
                                          <p:attrName>ppt_w</p:attrName>
                                        </p:attrNameLst>
                                      </p:cBhvr>
                                      <p:tavLst>
                                        <p:tav tm="0">
                                          <p:val>
                                            <p:fltVal val="0"/>
                                          </p:val>
                                        </p:tav>
                                        <p:tav tm="100000">
                                          <p:val>
                                            <p:strVal val="#ppt_w"/>
                                          </p:val>
                                        </p:tav>
                                      </p:tavLst>
                                    </p:anim>
                                    <p:anim calcmode="lin" valueType="num">
                                      <p:cBhvr>
                                        <p:cTn id="186" dur="1000" fill="hold"/>
                                        <p:tgtEl>
                                          <p:spTgt spid="39"/>
                                        </p:tgtEl>
                                        <p:attrNameLst>
                                          <p:attrName>ppt_h</p:attrName>
                                        </p:attrNameLst>
                                      </p:cBhvr>
                                      <p:tavLst>
                                        <p:tav tm="0">
                                          <p:val>
                                            <p:fltVal val="0"/>
                                          </p:val>
                                        </p:tav>
                                        <p:tav tm="100000">
                                          <p:val>
                                            <p:strVal val="#ppt_h"/>
                                          </p:val>
                                        </p:tav>
                                      </p:tavLst>
                                    </p:anim>
                                    <p:anim calcmode="lin" valueType="num">
                                      <p:cBhvr>
                                        <p:cTn id="187" dur="1000" fill="hold"/>
                                        <p:tgtEl>
                                          <p:spTgt spid="39"/>
                                        </p:tgtEl>
                                        <p:attrNameLst>
                                          <p:attrName>style.rotation</p:attrName>
                                        </p:attrNameLst>
                                      </p:cBhvr>
                                      <p:tavLst>
                                        <p:tav tm="0">
                                          <p:val>
                                            <p:fltVal val="360"/>
                                          </p:val>
                                        </p:tav>
                                        <p:tav tm="100000">
                                          <p:val>
                                            <p:fltVal val="0"/>
                                          </p:val>
                                        </p:tav>
                                      </p:tavLst>
                                    </p:anim>
                                    <p:animEffect transition="in" filter="fade">
                                      <p:cBhvr>
                                        <p:cTn id="188" dur="1000"/>
                                        <p:tgtEl>
                                          <p:spTgt spid="39"/>
                                        </p:tgtEl>
                                      </p:cBhvr>
                                    </p:animEffect>
                                  </p:childTnLst>
                                </p:cTn>
                              </p:par>
                              <p:par>
                                <p:cTn id="189" presetID="49" presetClass="entr" presetSubtype="0" repeatCount="indefinite" decel="100000" fill="hold" grpId="0" nodeType="withEffect">
                                  <p:stCondLst>
                                    <p:cond delay="0"/>
                                  </p:stCondLst>
                                  <p:childTnLst>
                                    <p:set>
                                      <p:cBhvr>
                                        <p:cTn id="190" dur="1" fill="hold">
                                          <p:stCondLst>
                                            <p:cond delay="0"/>
                                          </p:stCondLst>
                                        </p:cTn>
                                        <p:tgtEl>
                                          <p:spTgt spid="40"/>
                                        </p:tgtEl>
                                        <p:attrNameLst>
                                          <p:attrName>style.visibility</p:attrName>
                                        </p:attrNameLst>
                                      </p:cBhvr>
                                      <p:to>
                                        <p:strVal val="visible"/>
                                      </p:to>
                                    </p:set>
                                    <p:anim calcmode="lin" valueType="num">
                                      <p:cBhvr>
                                        <p:cTn id="191" dur="1000" fill="hold"/>
                                        <p:tgtEl>
                                          <p:spTgt spid="40"/>
                                        </p:tgtEl>
                                        <p:attrNameLst>
                                          <p:attrName>ppt_w</p:attrName>
                                        </p:attrNameLst>
                                      </p:cBhvr>
                                      <p:tavLst>
                                        <p:tav tm="0">
                                          <p:val>
                                            <p:fltVal val="0"/>
                                          </p:val>
                                        </p:tav>
                                        <p:tav tm="100000">
                                          <p:val>
                                            <p:strVal val="#ppt_w"/>
                                          </p:val>
                                        </p:tav>
                                      </p:tavLst>
                                    </p:anim>
                                    <p:anim calcmode="lin" valueType="num">
                                      <p:cBhvr>
                                        <p:cTn id="192" dur="1000" fill="hold"/>
                                        <p:tgtEl>
                                          <p:spTgt spid="40"/>
                                        </p:tgtEl>
                                        <p:attrNameLst>
                                          <p:attrName>ppt_h</p:attrName>
                                        </p:attrNameLst>
                                      </p:cBhvr>
                                      <p:tavLst>
                                        <p:tav tm="0">
                                          <p:val>
                                            <p:fltVal val="0"/>
                                          </p:val>
                                        </p:tav>
                                        <p:tav tm="100000">
                                          <p:val>
                                            <p:strVal val="#ppt_h"/>
                                          </p:val>
                                        </p:tav>
                                      </p:tavLst>
                                    </p:anim>
                                    <p:anim calcmode="lin" valueType="num">
                                      <p:cBhvr>
                                        <p:cTn id="193" dur="1000" fill="hold"/>
                                        <p:tgtEl>
                                          <p:spTgt spid="40"/>
                                        </p:tgtEl>
                                        <p:attrNameLst>
                                          <p:attrName>style.rotation</p:attrName>
                                        </p:attrNameLst>
                                      </p:cBhvr>
                                      <p:tavLst>
                                        <p:tav tm="0">
                                          <p:val>
                                            <p:fltVal val="360"/>
                                          </p:val>
                                        </p:tav>
                                        <p:tav tm="100000">
                                          <p:val>
                                            <p:fltVal val="0"/>
                                          </p:val>
                                        </p:tav>
                                      </p:tavLst>
                                    </p:anim>
                                    <p:animEffect transition="in" filter="fade">
                                      <p:cBhvr>
                                        <p:cTn id="194" dur="1000"/>
                                        <p:tgtEl>
                                          <p:spTgt spid="40"/>
                                        </p:tgtEl>
                                      </p:cBhvr>
                                    </p:animEffect>
                                  </p:childTnLst>
                                </p:cTn>
                              </p:par>
                              <p:par>
                                <p:cTn id="195" presetID="49" presetClass="entr" presetSubtype="0" repeatCount="indefinite" decel="100000" fill="hold" grpId="0" nodeType="withEffect">
                                  <p:stCondLst>
                                    <p:cond delay="200"/>
                                  </p:stCondLst>
                                  <p:childTnLst>
                                    <p:set>
                                      <p:cBhvr>
                                        <p:cTn id="196" dur="1" fill="hold">
                                          <p:stCondLst>
                                            <p:cond delay="0"/>
                                          </p:stCondLst>
                                        </p:cTn>
                                        <p:tgtEl>
                                          <p:spTgt spid="41"/>
                                        </p:tgtEl>
                                        <p:attrNameLst>
                                          <p:attrName>style.visibility</p:attrName>
                                        </p:attrNameLst>
                                      </p:cBhvr>
                                      <p:to>
                                        <p:strVal val="visible"/>
                                      </p:to>
                                    </p:set>
                                    <p:anim calcmode="lin" valueType="num">
                                      <p:cBhvr>
                                        <p:cTn id="197" dur="1000" fill="hold"/>
                                        <p:tgtEl>
                                          <p:spTgt spid="41"/>
                                        </p:tgtEl>
                                        <p:attrNameLst>
                                          <p:attrName>ppt_w</p:attrName>
                                        </p:attrNameLst>
                                      </p:cBhvr>
                                      <p:tavLst>
                                        <p:tav tm="0">
                                          <p:val>
                                            <p:fltVal val="0"/>
                                          </p:val>
                                        </p:tav>
                                        <p:tav tm="100000">
                                          <p:val>
                                            <p:strVal val="#ppt_w"/>
                                          </p:val>
                                        </p:tav>
                                      </p:tavLst>
                                    </p:anim>
                                    <p:anim calcmode="lin" valueType="num">
                                      <p:cBhvr>
                                        <p:cTn id="198" dur="1000" fill="hold"/>
                                        <p:tgtEl>
                                          <p:spTgt spid="41"/>
                                        </p:tgtEl>
                                        <p:attrNameLst>
                                          <p:attrName>ppt_h</p:attrName>
                                        </p:attrNameLst>
                                      </p:cBhvr>
                                      <p:tavLst>
                                        <p:tav tm="0">
                                          <p:val>
                                            <p:fltVal val="0"/>
                                          </p:val>
                                        </p:tav>
                                        <p:tav tm="100000">
                                          <p:val>
                                            <p:strVal val="#ppt_h"/>
                                          </p:val>
                                        </p:tav>
                                      </p:tavLst>
                                    </p:anim>
                                    <p:anim calcmode="lin" valueType="num">
                                      <p:cBhvr>
                                        <p:cTn id="199" dur="1000" fill="hold"/>
                                        <p:tgtEl>
                                          <p:spTgt spid="41"/>
                                        </p:tgtEl>
                                        <p:attrNameLst>
                                          <p:attrName>style.rotation</p:attrName>
                                        </p:attrNameLst>
                                      </p:cBhvr>
                                      <p:tavLst>
                                        <p:tav tm="0">
                                          <p:val>
                                            <p:fltVal val="360"/>
                                          </p:val>
                                        </p:tav>
                                        <p:tav tm="100000">
                                          <p:val>
                                            <p:fltVal val="0"/>
                                          </p:val>
                                        </p:tav>
                                      </p:tavLst>
                                    </p:anim>
                                    <p:animEffect transition="in" filter="fade">
                                      <p:cBhvr>
                                        <p:cTn id="200" dur="1000"/>
                                        <p:tgtEl>
                                          <p:spTgt spid="41"/>
                                        </p:tgtEl>
                                      </p:cBhvr>
                                    </p:animEffect>
                                  </p:childTnLst>
                                </p:cTn>
                              </p:par>
                              <p:par>
                                <p:cTn id="201" presetID="49" presetClass="entr" presetSubtype="0" repeatCount="indefinite" decel="100000" fill="hold" grpId="0" nodeType="withEffect">
                                  <p:stCondLst>
                                    <p:cond delay="200"/>
                                  </p:stCondLst>
                                  <p:childTnLst>
                                    <p:set>
                                      <p:cBhvr>
                                        <p:cTn id="202" dur="1" fill="hold">
                                          <p:stCondLst>
                                            <p:cond delay="0"/>
                                          </p:stCondLst>
                                        </p:cTn>
                                        <p:tgtEl>
                                          <p:spTgt spid="42"/>
                                        </p:tgtEl>
                                        <p:attrNameLst>
                                          <p:attrName>style.visibility</p:attrName>
                                        </p:attrNameLst>
                                      </p:cBhvr>
                                      <p:to>
                                        <p:strVal val="visible"/>
                                      </p:to>
                                    </p:set>
                                    <p:anim calcmode="lin" valueType="num">
                                      <p:cBhvr>
                                        <p:cTn id="203" dur="1000" fill="hold"/>
                                        <p:tgtEl>
                                          <p:spTgt spid="42"/>
                                        </p:tgtEl>
                                        <p:attrNameLst>
                                          <p:attrName>ppt_w</p:attrName>
                                        </p:attrNameLst>
                                      </p:cBhvr>
                                      <p:tavLst>
                                        <p:tav tm="0">
                                          <p:val>
                                            <p:fltVal val="0"/>
                                          </p:val>
                                        </p:tav>
                                        <p:tav tm="100000">
                                          <p:val>
                                            <p:strVal val="#ppt_w"/>
                                          </p:val>
                                        </p:tav>
                                      </p:tavLst>
                                    </p:anim>
                                    <p:anim calcmode="lin" valueType="num">
                                      <p:cBhvr>
                                        <p:cTn id="204" dur="1000" fill="hold"/>
                                        <p:tgtEl>
                                          <p:spTgt spid="42"/>
                                        </p:tgtEl>
                                        <p:attrNameLst>
                                          <p:attrName>ppt_h</p:attrName>
                                        </p:attrNameLst>
                                      </p:cBhvr>
                                      <p:tavLst>
                                        <p:tav tm="0">
                                          <p:val>
                                            <p:fltVal val="0"/>
                                          </p:val>
                                        </p:tav>
                                        <p:tav tm="100000">
                                          <p:val>
                                            <p:strVal val="#ppt_h"/>
                                          </p:val>
                                        </p:tav>
                                      </p:tavLst>
                                    </p:anim>
                                    <p:anim calcmode="lin" valueType="num">
                                      <p:cBhvr>
                                        <p:cTn id="205" dur="1000" fill="hold"/>
                                        <p:tgtEl>
                                          <p:spTgt spid="42"/>
                                        </p:tgtEl>
                                        <p:attrNameLst>
                                          <p:attrName>style.rotation</p:attrName>
                                        </p:attrNameLst>
                                      </p:cBhvr>
                                      <p:tavLst>
                                        <p:tav tm="0">
                                          <p:val>
                                            <p:fltVal val="360"/>
                                          </p:val>
                                        </p:tav>
                                        <p:tav tm="100000">
                                          <p:val>
                                            <p:fltVal val="0"/>
                                          </p:val>
                                        </p:tav>
                                      </p:tavLst>
                                    </p:anim>
                                    <p:animEffect transition="in" filter="fade">
                                      <p:cBhvr>
                                        <p:cTn id="206" dur="1000"/>
                                        <p:tgtEl>
                                          <p:spTgt spid="42"/>
                                        </p:tgtEl>
                                      </p:cBhvr>
                                    </p:animEffect>
                                  </p:childTnLst>
                                </p:cTn>
                              </p:par>
                              <p:par>
                                <p:cTn id="207" presetID="17" presetClass="entr" presetSubtype="10" fill="hold" nodeType="withEffect">
                                  <p:stCondLst>
                                    <p:cond delay="200"/>
                                  </p:stCondLst>
                                  <p:childTnLst>
                                    <p:set>
                                      <p:cBhvr>
                                        <p:cTn id="208" dur="1" fill="hold">
                                          <p:stCondLst>
                                            <p:cond delay="0"/>
                                          </p:stCondLst>
                                        </p:cTn>
                                        <p:tgtEl>
                                          <p:spTgt spid="3"/>
                                        </p:tgtEl>
                                        <p:attrNameLst>
                                          <p:attrName>style.visibility</p:attrName>
                                        </p:attrNameLst>
                                      </p:cBhvr>
                                      <p:to>
                                        <p:strVal val="visible"/>
                                      </p:to>
                                    </p:set>
                                    <p:anim calcmode="lin" valueType="num">
                                      <p:cBhvr>
                                        <p:cTn id="209" dur="500" fill="hold"/>
                                        <p:tgtEl>
                                          <p:spTgt spid="3"/>
                                        </p:tgtEl>
                                        <p:attrNameLst>
                                          <p:attrName>ppt_w</p:attrName>
                                        </p:attrNameLst>
                                      </p:cBhvr>
                                      <p:tavLst>
                                        <p:tav tm="0">
                                          <p:val>
                                            <p:fltVal val="0"/>
                                          </p:val>
                                        </p:tav>
                                        <p:tav tm="100000">
                                          <p:val>
                                            <p:strVal val="#ppt_w"/>
                                          </p:val>
                                        </p:tav>
                                      </p:tavLst>
                                    </p:anim>
                                    <p:anim calcmode="lin" valueType="num">
                                      <p:cBhvr>
                                        <p:cTn id="2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8"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002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C6A5FE-31C0-4712-9C43-D2C3BE3567BC}"/>
              </a:ext>
            </a:extLst>
          </p:cNvPr>
          <p:cNvSpPr/>
          <p:nvPr/>
        </p:nvSpPr>
        <p:spPr>
          <a:xfrm>
            <a:off x="0" y="4356100"/>
            <a:ext cx="12192000" cy="2501900"/>
          </a:xfrm>
          <a:prstGeom prst="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36E290-84BB-4F8C-BD9F-50A771EAC80E}"/>
              </a:ext>
            </a:extLst>
          </p:cNvPr>
          <p:cNvPicPr>
            <a:picLocks noChangeAspect="1"/>
          </p:cNvPicPr>
          <p:nvPr/>
        </p:nvPicPr>
        <p:blipFill rotWithShape="1">
          <a:blip r:embed="rId2">
            <a:extLst>
              <a:ext uri="{28A0092B-C50C-407E-A947-70E740481C1C}">
                <a14:useLocalDpi xmlns:a14="http://schemas.microsoft.com/office/drawing/2010/main" val="0"/>
              </a:ext>
            </a:extLst>
          </a:blip>
          <a:srcRect t="17570" b="28896"/>
          <a:stretch/>
        </p:blipFill>
        <p:spPr>
          <a:xfrm>
            <a:off x="1" y="0"/>
            <a:ext cx="12192000" cy="4356100"/>
          </a:xfrm>
          <a:prstGeom prst="rect">
            <a:avLst/>
          </a:prstGeom>
        </p:spPr>
      </p:pic>
      <p:sp>
        <p:nvSpPr>
          <p:cNvPr id="10" name="Rectangle 9">
            <a:extLst>
              <a:ext uri="{FF2B5EF4-FFF2-40B4-BE49-F238E27FC236}">
                <a16:creationId xmlns:a16="http://schemas.microsoft.com/office/drawing/2014/main" id="{C251E2E3-765D-4181-9322-F8A393C9C587}"/>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CBC0552-85B4-4A9C-8ED3-895463D1455C}"/>
              </a:ext>
            </a:extLst>
          </p:cNvPr>
          <p:cNvSpPr txBox="1"/>
          <p:nvPr/>
        </p:nvSpPr>
        <p:spPr>
          <a:xfrm>
            <a:off x="1314450" y="4483100"/>
            <a:ext cx="9563100" cy="461665"/>
          </a:xfrm>
          <a:prstGeom prst="rect">
            <a:avLst/>
          </a:prstGeom>
          <a:noFill/>
        </p:spPr>
        <p:txBody>
          <a:bodyPr wrap="square" rtlCol="0">
            <a:spAutoFit/>
          </a:bodyPr>
          <a:lstStyle/>
          <a:p>
            <a:pPr algn="ctr"/>
            <a:r>
              <a:rPr lang="en-US" sz="2400" b="1" dirty="0">
                <a:solidFill>
                  <a:srgbClr val="FFC718"/>
                </a:solidFill>
                <a:latin typeface="Kristen ITC" panose="03050502040202030202" pitchFamily="66" charset="0"/>
              </a:rPr>
              <a:t>Mouth Watering Food Choice</a:t>
            </a:r>
          </a:p>
        </p:txBody>
      </p:sp>
      <p:sp>
        <p:nvSpPr>
          <p:cNvPr id="12" name="TextBox 11">
            <a:extLst>
              <a:ext uri="{FF2B5EF4-FFF2-40B4-BE49-F238E27FC236}">
                <a16:creationId xmlns:a16="http://schemas.microsoft.com/office/drawing/2014/main" id="{1DE14C61-B346-444D-BF30-DE5297CE8C48}"/>
              </a:ext>
            </a:extLst>
          </p:cNvPr>
          <p:cNvSpPr txBox="1"/>
          <p:nvPr/>
        </p:nvSpPr>
        <p:spPr>
          <a:xfrm>
            <a:off x="596900" y="5201940"/>
            <a:ext cx="10998200" cy="369332"/>
          </a:xfrm>
          <a:prstGeom prst="rect">
            <a:avLst/>
          </a:prstGeom>
          <a:noFill/>
        </p:spPr>
        <p:txBody>
          <a:bodyPr wrap="square" rtlCol="0">
            <a:spAutoFit/>
          </a:bodyPr>
          <a:lstStyle/>
          <a:p>
            <a:pPr algn="ctr"/>
            <a:r>
              <a:rPr lang="en-US" dirty="0">
                <a:solidFill>
                  <a:schemeClr val="bg1"/>
                </a:solidFill>
                <a:latin typeface="Georgia" panose="02040502050405020303" pitchFamily="18" charset="0"/>
              </a:rPr>
              <a:t>Shark’s Fin served with different flavors (sweet and sour, barbecue and original)</a:t>
            </a:r>
          </a:p>
        </p:txBody>
      </p:sp>
      <p:cxnSp>
        <p:nvCxnSpPr>
          <p:cNvPr id="14" name="Straight Connector 13">
            <a:extLst>
              <a:ext uri="{FF2B5EF4-FFF2-40B4-BE49-F238E27FC236}">
                <a16:creationId xmlns:a16="http://schemas.microsoft.com/office/drawing/2014/main" id="{AE3F6079-EAB3-4D19-AFE7-CE99BF24E66B}"/>
              </a:ext>
            </a:extLst>
          </p:cNvPr>
          <p:cNvCxnSpPr>
            <a:cxnSpLocks/>
          </p:cNvCxnSpPr>
          <p:nvPr/>
        </p:nvCxnSpPr>
        <p:spPr>
          <a:xfrm>
            <a:off x="4159250" y="5054600"/>
            <a:ext cx="3873500" cy="0"/>
          </a:xfrm>
          <a:prstGeom prst="line">
            <a:avLst/>
          </a:prstGeom>
          <a:ln w="41275" cap="rnd">
            <a:solidFill>
              <a:srgbClr val="FFC718"/>
            </a:solidFill>
            <a:round/>
          </a:ln>
        </p:spPr>
        <p:style>
          <a:lnRef idx="1">
            <a:schemeClr val="accent1"/>
          </a:lnRef>
          <a:fillRef idx="0">
            <a:schemeClr val="accent1"/>
          </a:fillRef>
          <a:effectRef idx="0">
            <a:schemeClr val="accent1"/>
          </a:effectRef>
          <a:fontRef idx="minor">
            <a:schemeClr val="tx1"/>
          </a:fontRef>
        </p:style>
      </p:cxnSp>
      <p:sp>
        <p:nvSpPr>
          <p:cNvPr id="8" name="Plus Sign 7">
            <a:extLst>
              <a:ext uri="{FF2B5EF4-FFF2-40B4-BE49-F238E27FC236}">
                <a16:creationId xmlns:a16="http://schemas.microsoft.com/office/drawing/2014/main" id="{663294B6-39EE-45B4-A604-D854557AF870}"/>
              </a:ext>
            </a:extLst>
          </p:cNvPr>
          <p:cNvSpPr/>
          <p:nvPr/>
        </p:nvSpPr>
        <p:spPr>
          <a:xfrm>
            <a:off x="25275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90AFFBF9-18E7-4648-B5B4-71C60D3EE6AF}"/>
              </a:ext>
            </a:extLst>
          </p:cNvPr>
          <p:cNvSpPr/>
          <p:nvPr/>
        </p:nvSpPr>
        <p:spPr>
          <a:xfrm>
            <a:off x="34609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3BE3FA2E-E5FC-4C1A-875C-DED9BF238E1E}"/>
              </a:ext>
            </a:extLst>
          </p:cNvPr>
          <p:cNvSpPr/>
          <p:nvPr/>
        </p:nvSpPr>
        <p:spPr>
          <a:xfrm>
            <a:off x="43944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DEFC3CFD-41D9-41AB-A719-E84F385466B4}"/>
              </a:ext>
            </a:extLst>
          </p:cNvPr>
          <p:cNvSpPr/>
          <p:nvPr/>
        </p:nvSpPr>
        <p:spPr>
          <a:xfrm>
            <a:off x="53278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32500B14-98FE-4FCF-80DF-98CF4139032D}"/>
              </a:ext>
            </a:extLst>
          </p:cNvPr>
          <p:cNvSpPr/>
          <p:nvPr/>
        </p:nvSpPr>
        <p:spPr>
          <a:xfrm>
            <a:off x="62613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9FC6068D-375F-4DAA-8F57-74521DAE961C}"/>
              </a:ext>
            </a:extLst>
          </p:cNvPr>
          <p:cNvSpPr/>
          <p:nvPr/>
        </p:nvSpPr>
        <p:spPr>
          <a:xfrm>
            <a:off x="71947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B8592600-7556-437C-A35A-EEC60582A4E6}"/>
              </a:ext>
            </a:extLst>
          </p:cNvPr>
          <p:cNvSpPr/>
          <p:nvPr/>
        </p:nvSpPr>
        <p:spPr>
          <a:xfrm>
            <a:off x="81282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60ADC6C0-91EC-48DB-8742-A3A244051CD6}"/>
              </a:ext>
            </a:extLst>
          </p:cNvPr>
          <p:cNvSpPr/>
          <p:nvPr/>
        </p:nvSpPr>
        <p:spPr>
          <a:xfrm>
            <a:off x="90616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82911108-E516-4303-A578-44C41BB0A06E}"/>
              </a:ext>
            </a:extLst>
          </p:cNvPr>
          <p:cNvSpPr/>
          <p:nvPr/>
        </p:nvSpPr>
        <p:spPr>
          <a:xfrm>
            <a:off x="999510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A5D4B5DA-E0F2-40B0-AF77-7FA0F390E053}"/>
              </a:ext>
            </a:extLst>
          </p:cNvPr>
          <p:cNvSpPr/>
          <p:nvPr/>
        </p:nvSpPr>
        <p:spPr>
          <a:xfrm>
            <a:off x="1594051" y="11628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D81E8F46-6B1F-4D15-9114-7BF76F2C4152}"/>
              </a:ext>
            </a:extLst>
          </p:cNvPr>
          <p:cNvSpPr/>
          <p:nvPr/>
        </p:nvSpPr>
        <p:spPr>
          <a:xfrm>
            <a:off x="25275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A0FA0F17-2D9C-4174-A154-1A04DCD8D7AD}"/>
              </a:ext>
            </a:extLst>
          </p:cNvPr>
          <p:cNvSpPr/>
          <p:nvPr/>
        </p:nvSpPr>
        <p:spPr>
          <a:xfrm>
            <a:off x="34609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DAB03036-AD5B-43A8-8919-CC1FB6203FC1}"/>
              </a:ext>
            </a:extLst>
          </p:cNvPr>
          <p:cNvSpPr/>
          <p:nvPr/>
        </p:nvSpPr>
        <p:spPr>
          <a:xfrm>
            <a:off x="43944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9B66EFFB-504B-4268-A64A-42C54D21A34A}"/>
              </a:ext>
            </a:extLst>
          </p:cNvPr>
          <p:cNvSpPr/>
          <p:nvPr/>
        </p:nvSpPr>
        <p:spPr>
          <a:xfrm>
            <a:off x="53278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F3E82919-43D1-4258-8BF3-54BBACE6A7FF}"/>
              </a:ext>
            </a:extLst>
          </p:cNvPr>
          <p:cNvSpPr/>
          <p:nvPr/>
        </p:nvSpPr>
        <p:spPr>
          <a:xfrm>
            <a:off x="62613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CBF61D71-2DB2-43B1-8FAA-43D8FFB20B22}"/>
              </a:ext>
            </a:extLst>
          </p:cNvPr>
          <p:cNvSpPr/>
          <p:nvPr/>
        </p:nvSpPr>
        <p:spPr>
          <a:xfrm>
            <a:off x="71947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DC5B23C0-125D-4CE8-8C12-7999C5390744}"/>
              </a:ext>
            </a:extLst>
          </p:cNvPr>
          <p:cNvSpPr/>
          <p:nvPr/>
        </p:nvSpPr>
        <p:spPr>
          <a:xfrm>
            <a:off x="81282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30A5CC59-F800-4872-817D-4A1262FAFE12}"/>
              </a:ext>
            </a:extLst>
          </p:cNvPr>
          <p:cNvSpPr/>
          <p:nvPr/>
        </p:nvSpPr>
        <p:spPr>
          <a:xfrm>
            <a:off x="90616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85B8807A-B634-4F7A-9EA5-4D0CDA82F534}"/>
              </a:ext>
            </a:extLst>
          </p:cNvPr>
          <p:cNvSpPr/>
          <p:nvPr/>
        </p:nvSpPr>
        <p:spPr>
          <a:xfrm>
            <a:off x="999510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F034463F-A3CA-4A83-AAAB-A6EAE0E50A02}"/>
              </a:ext>
            </a:extLst>
          </p:cNvPr>
          <p:cNvSpPr/>
          <p:nvPr/>
        </p:nvSpPr>
        <p:spPr>
          <a:xfrm>
            <a:off x="1594051" y="209626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BFA7851A-6156-47B0-9BE3-AEDE4B9F5531}"/>
              </a:ext>
            </a:extLst>
          </p:cNvPr>
          <p:cNvSpPr/>
          <p:nvPr/>
        </p:nvSpPr>
        <p:spPr>
          <a:xfrm>
            <a:off x="25275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us Sign 33">
            <a:extLst>
              <a:ext uri="{FF2B5EF4-FFF2-40B4-BE49-F238E27FC236}">
                <a16:creationId xmlns:a16="http://schemas.microsoft.com/office/drawing/2014/main" id="{B87D1EE7-D353-4C76-9130-80657970D22A}"/>
              </a:ext>
            </a:extLst>
          </p:cNvPr>
          <p:cNvSpPr/>
          <p:nvPr/>
        </p:nvSpPr>
        <p:spPr>
          <a:xfrm>
            <a:off x="34609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4E512DF6-8525-4FCF-B7A0-1D8E79A80636}"/>
              </a:ext>
            </a:extLst>
          </p:cNvPr>
          <p:cNvSpPr/>
          <p:nvPr/>
        </p:nvSpPr>
        <p:spPr>
          <a:xfrm>
            <a:off x="43944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Sign 35">
            <a:extLst>
              <a:ext uri="{FF2B5EF4-FFF2-40B4-BE49-F238E27FC236}">
                <a16:creationId xmlns:a16="http://schemas.microsoft.com/office/drawing/2014/main" id="{02DFF160-7992-4751-87F1-9E452E653ADA}"/>
              </a:ext>
            </a:extLst>
          </p:cNvPr>
          <p:cNvSpPr/>
          <p:nvPr/>
        </p:nvSpPr>
        <p:spPr>
          <a:xfrm>
            <a:off x="53278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C6625EA4-EB32-48CA-8D28-2090098EF24D}"/>
              </a:ext>
            </a:extLst>
          </p:cNvPr>
          <p:cNvSpPr/>
          <p:nvPr/>
        </p:nvSpPr>
        <p:spPr>
          <a:xfrm>
            <a:off x="62613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us Sign 37">
            <a:extLst>
              <a:ext uri="{FF2B5EF4-FFF2-40B4-BE49-F238E27FC236}">
                <a16:creationId xmlns:a16="http://schemas.microsoft.com/office/drawing/2014/main" id="{96ACB066-15CF-473A-95D8-9C1CBB2D168C}"/>
              </a:ext>
            </a:extLst>
          </p:cNvPr>
          <p:cNvSpPr/>
          <p:nvPr/>
        </p:nvSpPr>
        <p:spPr>
          <a:xfrm>
            <a:off x="71947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BD6B6956-F3C3-479F-ADA1-24C6AE0EEA6B}"/>
              </a:ext>
            </a:extLst>
          </p:cNvPr>
          <p:cNvSpPr/>
          <p:nvPr/>
        </p:nvSpPr>
        <p:spPr>
          <a:xfrm>
            <a:off x="81282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0761F956-291F-467A-90B6-A5BFAA05D35A}"/>
              </a:ext>
            </a:extLst>
          </p:cNvPr>
          <p:cNvSpPr/>
          <p:nvPr/>
        </p:nvSpPr>
        <p:spPr>
          <a:xfrm>
            <a:off x="90616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AB6E5624-B5EB-4ADC-AE36-409DD7799467}"/>
              </a:ext>
            </a:extLst>
          </p:cNvPr>
          <p:cNvSpPr/>
          <p:nvPr/>
        </p:nvSpPr>
        <p:spPr>
          <a:xfrm>
            <a:off x="999510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F8C60FFE-765C-408F-8ED4-3B330E645EB1}"/>
              </a:ext>
            </a:extLst>
          </p:cNvPr>
          <p:cNvSpPr/>
          <p:nvPr/>
        </p:nvSpPr>
        <p:spPr>
          <a:xfrm>
            <a:off x="1594051" y="3029717"/>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ADB865A-7CA1-4D95-9CB9-85F3F3455673}"/>
              </a:ext>
            </a:extLst>
          </p:cNvPr>
          <p:cNvGrpSpPr/>
          <p:nvPr/>
        </p:nvGrpSpPr>
        <p:grpSpPr>
          <a:xfrm>
            <a:off x="9557675" y="4093250"/>
            <a:ext cx="2197502" cy="520025"/>
            <a:chOff x="4997249" y="-972057"/>
            <a:chExt cx="2197502" cy="520025"/>
          </a:xfrm>
        </p:grpSpPr>
        <p:sp>
          <p:nvSpPr>
            <p:cNvPr id="44" name="Rectangle: Rounded Corners 43">
              <a:extLst>
                <a:ext uri="{FF2B5EF4-FFF2-40B4-BE49-F238E27FC236}">
                  <a16:creationId xmlns:a16="http://schemas.microsoft.com/office/drawing/2014/main" id="{630154A5-EC11-4D4F-A237-7B7820BDE9E2}"/>
                </a:ext>
              </a:extLst>
            </p:cNvPr>
            <p:cNvSpPr/>
            <p:nvPr/>
          </p:nvSpPr>
          <p:spPr>
            <a:xfrm>
              <a:off x="4997249" y="-972057"/>
              <a:ext cx="2197502" cy="520025"/>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50403C5-61D5-42C6-ABE1-913CBFD510C0}"/>
                </a:ext>
              </a:extLst>
            </p:cNvPr>
            <p:cNvSpPr txBox="1"/>
            <p:nvPr/>
          </p:nvSpPr>
          <p:spPr>
            <a:xfrm>
              <a:off x="5157326" y="-896711"/>
              <a:ext cx="1877348" cy="369332"/>
            </a:xfrm>
            <a:prstGeom prst="rect">
              <a:avLst/>
            </a:prstGeom>
            <a:noFill/>
          </p:spPr>
          <p:txBody>
            <a:bodyPr wrap="square" rtlCol="0">
              <a:spAutoFit/>
            </a:bodyPr>
            <a:lstStyle/>
            <a:p>
              <a:pPr algn="ctr"/>
              <a:r>
                <a:rPr lang="en-US" b="1" dirty="0">
                  <a:solidFill>
                    <a:srgbClr val="C30023"/>
                  </a:solidFill>
                  <a:latin typeface="Georgia" panose="02040502050405020303" pitchFamily="18" charset="0"/>
                </a:rPr>
                <a:t>3 Dishes Deal</a:t>
              </a:r>
            </a:p>
          </p:txBody>
        </p:sp>
      </p:grpSp>
    </p:spTree>
    <p:extLst>
      <p:ext uri="{BB962C8B-B14F-4D97-AF65-F5344CB8AC3E}">
        <p14:creationId xmlns:p14="http://schemas.microsoft.com/office/powerpoint/2010/main" val="3759346751"/>
      </p:ext>
    </p:extLst>
  </p:cSld>
  <p:clrMapOvr>
    <a:masterClrMapping/>
  </p:clrMapOvr>
  <p:transition spd="slow" advClick="0" advTm="5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49" presetClass="entr" presetSubtype="0" repeatCount="indefinite" decel="10000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360"/>
                                          </p:val>
                                        </p:tav>
                                        <p:tav tm="100000">
                                          <p:val>
                                            <p:fltVal val="0"/>
                                          </p:val>
                                        </p:tav>
                                      </p:tavLst>
                                    </p:anim>
                                    <p:animEffect transition="in" filter="fade">
                                      <p:cBhvr>
                                        <p:cTn id="32" dur="1000"/>
                                        <p:tgtEl>
                                          <p:spTgt spid="8"/>
                                        </p:tgtEl>
                                      </p:cBhvr>
                                    </p:animEffect>
                                  </p:childTnLst>
                                </p:cTn>
                              </p:par>
                              <p:par>
                                <p:cTn id="33" presetID="49" presetClass="entr" presetSubtype="0" repeatCount="indefinite" decel="10000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360"/>
                                          </p:val>
                                        </p:tav>
                                        <p:tav tm="100000">
                                          <p:val>
                                            <p:fltVal val="0"/>
                                          </p:val>
                                        </p:tav>
                                      </p:tavLst>
                                    </p:anim>
                                    <p:animEffect transition="in" filter="fade">
                                      <p:cBhvr>
                                        <p:cTn id="38" dur="1000"/>
                                        <p:tgtEl>
                                          <p:spTgt spid="13"/>
                                        </p:tgtEl>
                                      </p:cBhvr>
                                    </p:animEffect>
                                  </p:childTnLst>
                                </p:cTn>
                              </p:par>
                              <p:par>
                                <p:cTn id="39" presetID="49" presetClass="entr" presetSubtype="0" repeatCount="indefinite" decel="100000"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360"/>
                                          </p:val>
                                        </p:tav>
                                        <p:tav tm="100000">
                                          <p:val>
                                            <p:fltVal val="0"/>
                                          </p:val>
                                        </p:tav>
                                      </p:tavLst>
                                    </p:anim>
                                    <p:animEffect transition="in" filter="fade">
                                      <p:cBhvr>
                                        <p:cTn id="44" dur="1000"/>
                                        <p:tgtEl>
                                          <p:spTgt spid="15"/>
                                        </p:tgtEl>
                                      </p:cBhvr>
                                    </p:animEffect>
                                  </p:childTnLst>
                                </p:cTn>
                              </p:par>
                              <p:par>
                                <p:cTn id="45" presetID="49" presetClass="entr" presetSubtype="0" repeatCount="indefinite" decel="10000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360"/>
                                          </p:val>
                                        </p:tav>
                                        <p:tav tm="100000">
                                          <p:val>
                                            <p:fltVal val="0"/>
                                          </p:val>
                                        </p:tav>
                                      </p:tavLst>
                                    </p:anim>
                                    <p:animEffect transition="in" filter="fade">
                                      <p:cBhvr>
                                        <p:cTn id="50" dur="1000"/>
                                        <p:tgtEl>
                                          <p:spTgt spid="16"/>
                                        </p:tgtEl>
                                      </p:cBhvr>
                                    </p:animEffect>
                                  </p:childTnLst>
                                </p:cTn>
                              </p:par>
                              <p:par>
                                <p:cTn id="51" presetID="49" presetClass="entr" presetSubtype="0" repeatCount="indefinite" decel="100000" fill="hold" grpId="0" nodeType="withEffect">
                                  <p:stCondLst>
                                    <p:cond delay="2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360"/>
                                          </p:val>
                                        </p:tav>
                                        <p:tav tm="100000">
                                          <p:val>
                                            <p:fltVal val="0"/>
                                          </p:val>
                                        </p:tav>
                                      </p:tavLst>
                                    </p:anim>
                                    <p:animEffect transition="in" filter="fade">
                                      <p:cBhvr>
                                        <p:cTn id="56" dur="1000"/>
                                        <p:tgtEl>
                                          <p:spTgt spid="17"/>
                                        </p:tgtEl>
                                      </p:cBhvr>
                                    </p:animEffect>
                                  </p:childTnLst>
                                </p:cTn>
                              </p:par>
                              <p:par>
                                <p:cTn id="57" presetID="49" presetClass="entr" presetSubtype="0" repeatCount="indefinite" decel="10000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360"/>
                                          </p:val>
                                        </p:tav>
                                        <p:tav tm="100000">
                                          <p:val>
                                            <p:fltVal val="0"/>
                                          </p:val>
                                        </p:tav>
                                      </p:tavLst>
                                    </p:anim>
                                    <p:animEffect transition="in" filter="fade">
                                      <p:cBhvr>
                                        <p:cTn id="62" dur="1000"/>
                                        <p:tgtEl>
                                          <p:spTgt spid="18"/>
                                        </p:tgtEl>
                                      </p:cBhvr>
                                    </p:animEffect>
                                  </p:childTnLst>
                                </p:cTn>
                              </p:par>
                              <p:par>
                                <p:cTn id="63" presetID="49" presetClass="entr" presetSubtype="0" repeatCount="indefinite" decel="100000" fill="hold" grpId="0" nodeType="withEffect">
                                  <p:stCondLst>
                                    <p:cond delay="2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360"/>
                                          </p:val>
                                        </p:tav>
                                        <p:tav tm="100000">
                                          <p:val>
                                            <p:fltVal val="0"/>
                                          </p:val>
                                        </p:tav>
                                      </p:tavLst>
                                    </p:anim>
                                    <p:animEffect transition="in" filter="fade">
                                      <p:cBhvr>
                                        <p:cTn id="68" dur="1000"/>
                                        <p:tgtEl>
                                          <p:spTgt spid="19"/>
                                        </p:tgtEl>
                                      </p:cBhvr>
                                    </p:animEffect>
                                  </p:childTnLst>
                                </p:cTn>
                              </p:par>
                              <p:par>
                                <p:cTn id="69" presetID="49" presetClass="entr" presetSubtype="0" repeatCount="indefinite" decel="10000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ppt_w</p:attrName>
                                        </p:attrNameLst>
                                      </p:cBhvr>
                                      <p:tavLst>
                                        <p:tav tm="0">
                                          <p:val>
                                            <p:fltVal val="0"/>
                                          </p:val>
                                        </p:tav>
                                        <p:tav tm="100000">
                                          <p:val>
                                            <p:strVal val="#ppt_w"/>
                                          </p:val>
                                        </p:tav>
                                      </p:tavLst>
                                    </p:anim>
                                    <p:anim calcmode="lin" valueType="num">
                                      <p:cBhvr>
                                        <p:cTn id="72" dur="1000" fill="hold"/>
                                        <p:tgtEl>
                                          <p:spTgt spid="20"/>
                                        </p:tgtEl>
                                        <p:attrNameLst>
                                          <p:attrName>ppt_h</p:attrName>
                                        </p:attrNameLst>
                                      </p:cBhvr>
                                      <p:tavLst>
                                        <p:tav tm="0">
                                          <p:val>
                                            <p:fltVal val="0"/>
                                          </p:val>
                                        </p:tav>
                                        <p:tav tm="100000">
                                          <p:val>
                                            <p:strVal val="#ppt_h"/>
                                          </p:val>
                                        </p:tav>
                                      </p:tavLst>
                                    </p:anim>
                                    <p:anim calcmode="lin" valueType="num">
                                      <p:cBhvr>
                                        <p:cTn id="73" dur="1000" fill="hold"/>
                                        <p:tgtEl>
                                          <p:spTgt spid="20"/>
                                        </p:tgtEl>
                                        <p:attrNameLst>
                                          <p:attrName>style.rotation</p:attrName>
                                        </p:attrNameLst>
                                      </p:cBhvr>
                                      <p:tavLst>
                                        <p:tav tm="0">
                                          <p:val>
                                            <p:fltVal val="360"/>
                                          </p:val>
                                        </p:tav>
                                        <p:tav tm="100000">
                                          <p:val>
                                            <p:fltVal val="0"/>
                                          </p:val>
                                        </p:tav>
                                      </p:tavLst>
                                    </p:anim>
                                    <p:animEffect transition="in" filter="fade">
                                      <p:cBhvr>
                                        <p:cTn id="74" dur="1000"/>
                                        <p:tgtEl>
                                          <p:spTgt spid="20"/>
                                        </p:tgtEl>
                                      </p:cBhvr>
                                    </p:animEffect>
                                  </p:childTnLst>
                                </p:cTn>
                              </p:par>
                              <p:par>
                                <p:cTn id="75" presetID="49" presetClass="entr" presetSubtype="0" repeatCount="indefinite" decel="100000" fill="hold" grpId="0" nodeType="withEffect">
                                  <p:stCondLst>
                                    <p:cond delay="2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fltVal val="0"/>
                                          </p:val>
                                        </p:tav>
                                        <p:tav tm="100000">
                                          <p:val>
                                            <p:strVal val="#ppt_w"/>
                                          </p:val>
                                        </p:tav>
                                      </p:tavLst>
                                    </p:anim>
                                    <p:anim calcmode="lin" valueType="num">
                                      <p:cBhvr>
                                        <p:cTn id="78" dur="1000" fill="hold"/>
                                        <p:tgtEl>
                                          <p:spTgt spid="21"/>
                                        </p:tgtEl>
                                        <p:attrNameLst>
                                          <p:attrName>ppt_h</p:attrName>
                                        </p:attrNameLst>
                                      </p:cBhvr>
                                      <p:tavLst>
                                        <p:tav tm="0">
                                          <p:val>
                                            <p:fltVal val="0"/>
                                          </p:val>
                                        </p:tav>
                                        <p:tav tm="100000">
                                          <p:val>
                                            <p:strVal val="#ppt_h"/>
                                          </p:val>
                                        </p:tav>
                                      </p:tavLst>
                                    </p:anim>
                                    <p:anim calcmode="lin" valueType="num">
                                      <p:cBhvr>
                                        <p:cTn id="79" dur="1000" fill="hold"/>
                                        <p:tgtEl>
                                          <p:spTgt spid="21"/>
                                        </p:tgtEl>
                                        <p:attrNameLst>
                                          <p:attrName>style.rotation</p:attrName>
                                        </p:attrNameLst>
                                      </p:cBhvr>
                                      <p:tavLst>
                                        <p:tav tm="0">
                                          <p:val>
                                            <p:fltVal val="360"/>
                                          </p:val>
                                        </p:tav>
                                        <p:tav tm="100000">
                                          <p:val>
                                            <p:fltVal val="0"/>
                                          </p:val>
                                        </p:tav>
                                      </p:tavLst>
                                    </p:anim>
                                    <p:animEffect transition="in" filter="fade">
                                      <p:cBhvr>
                                        <p:cTn id="80" dur="1000"/>
                                        <p:tgtEl>
                                          <p:spTgt spid="21"/>
                                        </p:tgtEl>
                                      </p:cBhvr>
                                    </p:animEffect>
                                  </p:childTnLst>
                                </p:cTn>
                              </p:par>
                              <p:par>
                                <p:cTn id="81" presetID="49" presetClass="entr" presetSubtype="0" repeatCount="indefinite" decel="10000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360"/>
                                          </p:val>
                                        </p:tav>
                                        <p:tav tm="100000">
                                          <p:val>
                                            <p:fltVal val="0"/>
                                          </p:val>
                                        </p:tav>
                                      </p:tavLst>
                                    </p:anim>
                                    <p:animEffect transition="in" filter="fade">
                                      <p:cBhvr>
                                        <p:cTn id="86" dur="1000"/>
                                        <p:tgtEl>
                                          <p:spTgt spid="22"/>
                                        </p:tgtEl>
                                      </p:cBhvr>
                                    </p:animEffect>
                                  </p:childTnLst>
                                </p:cTn>
                              </p:par>
                              <p:par>
                                <p:cTn id="87" presetID="49" presetClass="entr" presetSubtype="0" repeatCount="indefinite" decel="10000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1000" fill="hold"/>
                                        <p:tgtEl>
                                          <p:spTgt spid="23"/>
                                        </p:tgtEl>
                                        <p:attrNameLst>
                                          <p:attrName>ppt_w</p:attrName>
                                        </p:attrNameLst>
                                      </p:cBhvr>
                                      <p:tavLst>
                                        <p:tav tm="0">
                                          <p:val>
                                            <p:fltVal val="0"/>
                                          </p:val>
                                        </p:tav>
                                        <p:tav tm="100000">
                                          <p:val>
                                            <p:strVal val="#ppt_w"/>
                                          </p:val>
                                        </p:tav>
                                      </p:tavLst>
                                    </p:anim>
                                    <p:anim calcmode="lin" valueType="num">
                                      <p:cBhvr>
                                        <p:cTn id="90" dur="1000" fill="hold"/>
                                        <p:tgtEl>
                                          <p:spTgt spid="23"/>
                                        </p:tgtEl>
                                        <p:attrNameLst>
                                          <p:attrName>ppt_h</p:attrName>
                                        </p:attrNameLst>
                                      </p:cBhvr>
                                      <p:tavLst>
                                        <p:tav tm="0">
                                          <p:val>
                                            <p:fltVal val="0"/>
                                          </p:val>
                                        </p:tav>
                                        <p:tav tm="100000">
                                          <p:val>
                                            <p:strVal val="#ppt_h"/>
                                          </p:val>
                                        </p:tav>
                                      </p:tavLst>
                                    </p:anim>
                                    <p:anim calcmode="lin" valueType="num">
                                      <p:cBhvr>
                                        <p:cTn id="91" dur="1000" fill="hold"/>
                                        <p:tgtEl>
                                          <p:spTgt spid="23"/>
                                        </p:tgtEl>
                                        <p:attrNameLst>
                                          <p:attrName>style.rotation</p:attrName>
                                        </p:attrNameLst>
                                      </p:cBhvr>
                                      <p:tavLst>
                                        <p:tav tm="0">
                                          <p:val>
                                            <p:fltVal val="360"/>
                                          </p:val>
                                        </p:tav>
                                        <p:tav tm="100000">
                                          <p:val>
                                            <p:fltVal val="0"/>
                                          </p:val>
                                        </p:tav>
                                      </p:tavLst>
                                    </p:anim>
                                    <p:animEffect transition="in" filter="fade">
                                      <p:cBhvr>
                                        <p:cTn id="92" dur="1000"/>
                                        <p:tgtEl>
                                          <p:spTgt spid="23"/>
                                        </p:tgtEl>
                                      </p:cBhvr>
                                    </p:animEffect>
                                  </p:childTnLst>
                                </p:cTn>
                              </p:par>
                              <p:par>
                                <p:cTn id="93" presetID="49" presetClass="entr" presetSubtype="0" repeatCount="indefinite" decel="100000" fill="hold" grpId="0" nodeType="withEffect">
                                  <p:stCondLst>
                                    <p:cond delay="200"/>
                                  </p:stCondLst>
                                  <p:childTnLst>
                                    <p:set>
                                      <p:cBhvr>
                                        <p:cTn id="94" dur="1" fill="hold">
                                          <p:stCondLst>
                                            <p:cond delay="0"/>
                                          </p:stCondLst>
                                        </p:cTn>
                                        <p:tgtEl>
                                          <p:spTgt spid="24"/>
                                        </p:tgtEl>
                                        <p:attrNameLst>
                                          <p:attrName>style.visibility</p:attrName>
                                        </p:attrNameLst>
                                      </p:cBhvr>
                                      <p:to>
                                        <p:strVal val="visible"/>
                                      </p:to>
                                    </p:set>
                                    <p:anim calcmode="lin" valueType="num">
                                      <p:cBhvr>
                                        <p:cTn id="95" dur="1000" fill="hold"/>
                                        <p:tgtEl>
                                          <p:spTgt spid="24"/>
                                        </p:tgtEl>
                                        <p:attrNameLst>
                                          <p:attrName>ppt_w</p:attrName>
                                        </p:attrNameLst>
                                      </p:cBhvr>
                                      <p:tavLst>
                                        <p:tav tm="0">
                                          <p:val>
                                            <p:fltVal val="0"/>
                                          </p:val>
                                        </p:tav>
                                        <p:tav tm="100000">
                                          <p:val>
                                            <p:strVal val="#ppt_w"/>
                                          </p:val>
                                        </p:tav>
                                      </p:tavLst>
                                    </p:anim>
                                    <p:anim calcmode="lin" valueType="num">
                                      <p:cBhvr>
                                        <p:cTn id="96" dur="1000" fill="hold"/>
                                        <p:tgtEl>
                                          <p:spTgt spid="24"/>
                                        </p:tgtEl>
                                        <p:attrNameLst>
                                          <p:attrName>ppt_h</p:attrName>
                                        </p:attrNameLst>
                                      </p:cBhvr>
                                      <p:tavLst>
                                        <p:tav tm="0">
                                          <p:val>
                                            <p:fltVal val="0"/>
                                          </p:val>
                                        </p:tav>
                                        <p:tav tm="100000">
                                          <p:val>
                                            <p:strVal val="#ppt_h"/>
                                          </p:val>
                                        </p:tav>
                                      </p:tavLst>
                                    </p:anim>
                                    <p:anim calcmode="lin" valueType="num">
                                      <p:cBhvr>
                                        <p:cTn id="97" dur="1000" fill="hold"/>
                                        <p:tgtEl>
                                          <p:spTgt spid="24"/>
                                        </p:tgtEl>
                                        <p:attrNameLst>
                                          <p:attrName>style.rotation</p:attrName>
                                        </p:attrNameLst>
                                      </p:cBhvr>
                                      <p:tavLst>
                                        <p:tav tm="0">
                                          <p:val>
                                            <p:fltVal val="360"/>
                                          </p:val>
                                        </p:tav>
                                        <p:tav tm="100000">
                                          <p:val>
                                            <p:fltVal val="0"/>
                                          </p:val>
                                        </p:tav>
                                      </p:tavLst>
                                    </p:anim>
                                    <p:animEffect transition="in" filter="fade">
                                      <p:cBhvr>
                                        <p:cTn id="98" dur="1000"/>
                                        <p:tgtEl>
                                          <p:spTgt spid="24"/>
                                        </p:tgtEl>
                                      </p:cBhvr>
                                    </p:animEffect>
                                  </p:childTnLst>
                                </p:cTn>
                              </p:par>
                              <p:par>
                                <p:cTn id="99" presetID="49" presetClass="entr" presetSubtype="0" repeatCount="indefinite" decel="10000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1000" fill="hold"/>
                                        <p:tgtEl>
                                          <p:spTgt spid="25"/>
                                        </p:tgtEl>
                                        <p:attrNameLst>
                                          <p:attrName>ppt_w</p:attrName>
                                        </p:attrNameLst>
                                      </p:cBhvr>
                                      <p:tavLst>
                                        <p:tav tm="0">
                                          <p:val>
                                            <p:fltVal val="0"/>
                                          </p:val>
                                        </p:tav>
                                        <p:tav tm="100000">
                                          <p:val>
                                            <p:strVal val="#ppt_w"/>
                                          </p:val>
                                        </p:tav>
                                      </p:tavLst>
                                    </p:anim>
                                    <p:anim calcmode="lin" valueType="num">
                                      <p:cBhvr>
                                        <p:cTn id="102" dur="1000" fill="hold"/>
                                        <p:tgtEl>
                                          <p:spTgt spid="25"/>
                                        </p:tgtEl>
                                        <p:attrNameLst>
                                          <p:attrName>ppt_h</p:attrName>
                                        </p:attrNameLst>
                                      </p:cBhvr>
                                      <p:tavLst>
                                        <p:tav tm="0">
                                          <p:val>
                                            <p:fltVal val="0"/>
                                          </p:val>
                                        </p:tav>
                                        <p:tav tm="100000">
                                          <p:val>
                                            <p:strVal val="#ppt_h"/>
                                          </p:val>
                                        </p:tav>
                                      </p:tavLst>
                                    </p:anim>
                                    <p:anim calcmode="lin" valueType="num">
                                      <p:cBhvr>
                                        <p:cTn id="103" dur="1000" fill="hold"/>
                                        <p:tgtEl>
                                          <p:spTgt spid="25"/>
                                        </p:tgtEl>
                                        <p:attrNameLst>
                                          <p:attrName>style.rotation</p:attrName>
                                        </p:attrNameLst>
                                      </p:cBhvr>
                                      <p:tavLst>
                                        <p:tav tm="0">
                                          <p:val>
                                            <p:fltVal val="360"/>
                                          </p:val>
                                        </p:tav>
                                        <p:tav tm="100000">
                                          <p:val>
                                            <p:fltVal val="0"/>
                                          </p:val>
                                        </p:tav>
                                      </p:tavLst>
                                    </p:anim>
                                    <p:animEffect transition="in" filter="fade">
                                      <p:cBhvr>
                                        <p:cTn id="104" dur="1000"/>
                                        <p:tgtEl>
                                          <p:spTgt spid="25"/>
                                        </p:tgtEl>
                                      </p:cBhvr>
                                    </p:animEffect>
                                  </p:childTnLst>
                                </p:cTn>
                              </p:par>
                              <p:par>
                                <p:cTn id="105" presetID="49" presetClass="entr" presetSubtype="0" repeatCount="indefinite" decel="100000" fill="hold" grpId="0" nodeType="withEffect">
                                  <p:stCondLst>
                                    <p:cond delay="20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1000" fill="hold"/>
                                        <p:tgtEl>
                                          <p:spTgt spid="26"/>
                                        </p:tgtEl>
                                        <p:attrNameLst>
                                          <p:attrName>ppt_w</p:attrName>
                                        </p:attrNameLst>
                                      </p:cBhvr>
                                      <p:tavLst>
                                        <p:tav tm="0">
                                          <p:val>
                                            <p:fltVal val="0"/>
                                          </p:val>
                                        </p:tav>
                                        <p:tav tm="100000">
                                          <p:val>
                                            <p:strVal val="#ppt_w"/>
                                          </p:val>
                                        </p:tav>
                                      </p:tavLst>
                                    </p:anim>
                                    <p:anim calcmode="lin" valueType="num">
                                      <p:cBhvr>
                                        <p:cTn id="108" dur="1000" fill="hold"/>
                                        <p:tgtEl>
                                          <p:spTgt spid="26"/>
                                        </p:tgtEl>
                                        <p:attrNameLst>
                                          <p:attrName>ppt_h</p:attrName>
                                        </p:attrNameLst>
                                      </p:cBhvr>
                                      <p:tavLst>
                                        <p:tav tm="0">
                                          <p:val>
                                            <p:fltVal val="0"/>
                                          </p:val>
                                        </p:tav>
                                        <p:tav tm="100000">
                                          <p:val>
                                            <p:strVal val="#ppt_h"/>
                                          </p:val>
                                        </p:tav>
                                      </p:tavLst>
                                    </p:anim>
                                    <p:anim calcmode="lin" valueType="num">
                                      <p:cBhvr>
                                        <p:cTn id="109" dur="1000" fill="hold"/>
                                        <p:tgtEl>
                                          <p:spTgt spid="26"/>
                                        </p:tgtEl>
                                        <p:attrNameLst>
                                          <p:attrName>style.rotation</p:attrName>
                                        </p:attrNameLst>
                                      </p:cBhvr>
                                      <p:tavLst>
                                        <p:tav tm="0">
                                          <p:val>
                                            <p:fltVal val="360"/>
                                          </p:val>
                                        </p:tav>
                                        <p:tav tm="100000">
                                          <p:val>
                                            <p:fltVal val="0"/>
                                          </p:val>
                                        </p:tav>
                                      </p:tavLst>
                                    </p:anim>
                                    <p:animEffect transition="in" filter="fade">
                                      <p:cBhvr>
                                        <p:cTn id="110" dur="1000"/>
                                        <p:tgtEl>
                                          <p:spTgt spid="26"/>
                                        </p:tgtEl>
                                      </p:cBhvr>
                                    </p:animEffect>
                                  </p:childTnLst>
                                </p:cTn>
                              </p:par>
                              <p:par>
                                <p:cTn id="111" presetID="49" presetClass="entr" presetSubtype="0" repeatCount="indefinite" decel="10000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1000" fill="hold"/>
                                        <p:tgtEl>
                                          <p:spTgt spid="27"/>
                                        </p:tgtEl>
                                        <p:attrNameLst>
                                          <p:attrName>ppt_w</p:attrName>
                                        </p:attrNameLst>
                                      </p:cBhvr>
                                      <p:tavLst>
                                        <p:tav tm="0">
                                          <p:val>
                                            <p:fltVal val="0"/>
                                          </p:val>
                                        </p:tav>
                                        <p:tav tm="100000">
                                          <p:val>
                                            <p:strVal val="#ppt_w"/>
                                          </p:val>
                                        </p:tav>
                                      </p:tavLst>
                                    </p:anim>
                                    <p:anim calcmode="lin" valueType="num">
                                      <p:cBhvr>
                                        <p:cTn id="114" dur="1000" fill="hold"/>
                                        <p:tgtEl>
                                          <p:spTgt spid="27"/>
                                        </p:tgtEl>
                                        <p:attrNameLst>
                                          <p:attrName>ppt_h</p:attrName>
                                        </p:attrNameLst>
                                      </p:cBhvr>
                                      <p:tavLst>
                                        <p:tav tm="0">
                                          <p:val>
                                            <p:fltVal val="0"/>
                                          </p:val>
                                        </p:tav>
                                        <p:tav tm="100000">
                                          <p:val>
                                            <p:strVal val="#ppt_h"/>
                                          </p:val>
                                        </p:tav>
                                      </p:tavLst>
                                    </p:anim>
                                    <p:anim calcmode="lin" valueType="num">
                                      <p:cBhvr>
                                        <p:cTn id="115" dur="1000" fill="hold"/>
                                        <p:tgtEl>
                                          <p:spTgt spid="27"/>
                                        </p:tgtEl>
                                        <p:attrNameLst>
                                          <p:attrName>style.rotation</p:attrName>
                                        </p:attrNameLst>
                                      </p:cBhvr>
                                      <p:tavLst>
                                        <p:tav tm="0">
                                          <p:val>
                                            <p:fltVal val="360"/>
                                          </p:val>
                                        </p:tav>
                                        <p:tav tm="100000">
                                          <p:val>
                                            <p:fltVal val="0"/>
                                          </p:val>
                                        </p:tav>
                                      </p:tavLst>
                                    </p:anim>
                                    <p:animEffect transition="in" filter="fade">
                                      <p:cBhvr>
                                        <p:cTn id="116" dur="1000"/>
                                        <p:tgtEl>
                                          <p:spTgt spid="27"/>
                                        </p:tgtEl>
                                      </p:cBhvr>
                                    </p:animEffect>
                                  </p:childTnLst>
                                </p:cTn>
                              </p:par>
                              <p:par>
                                <p:cTn id="117" presetID="49" presetClass="entr" presetSubtype="0" repeatCount="indefinite" decel="100000" fill="hold" grpId="0" nodeType="withEffect">
                                  <p:stCondLst>
                                    <p:cond delay="20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1000" fill="hold"/>
                                        <p:tgtEl>
                                          <p:spTgt spid="28"/>
                                        </p:tgtEl>
                                        <p:attrNameLst>
                                          <p:attrName>ppt_w</p:attrName>
                                        </p:attrNameLst>
                                      </p:cBhvr>
                                      <p:tavLst>
                                        <p:tav tm="0">
                                          <p:val>
                                            <p:fltVal val="0"/>
                                          </p:val>
                                        </p:tav>
                                        <p:tav tm="100000">
                                          <p:val>
                                            <p:strVal val="#ppt_w"/>
                                          </p:val>
                                        </p:tav>
                                      </p:tavLst>
                                    </p:anim>
                                    <p:anim calcmode="lin" valueType="num">
                                      <p:cBhvr>
                                        <p:cTn id="120" dur="1000" fill="hold"/>
                                        <p:tgtEl>
                                          <p:spTgt spid="28"/>
                                        </p:tgtEl>
                                        <p:attrNameLst>
                                          <p:attrName>ppt_h</p:attrName>
                                        </p:attrNameLst>
                                      </p:cBhvr>
                                      <p:tavLst>
                                        <p:tav tm="0">
                                          <p:val>
                                            <p:fltVal val="0"/>
                                          </p:val>
                                        </p:tav>
                                        <p:tav tm="100000">
                                          <p:val>
                                            <p:strVal val="#ppt_h"/>
                                          </p:val>
                                        </p:tav>
                                      </p:tavLst>
                                    </p:anim>
                                    <p:anim calcmode="lin" valueType="num">
                                      <p:cBhvr>
                                        <p:cTn id="121" dur="1000" fill="hold"/>
                                        <p:tgtEl>
                                          <p:spTgt spid="28"/>
                                        </p:tgtEl>
                                        <p:attrNameLst>
                                          <p:attrName>style.rotation</p:attrName>
                                        </p:attrNameLst>
                                      </p:cBhvr>
                                      <p:tavLst>
                                        <p:tav tm="0">
                                          <p:val>
                                            <p:fltVal val="360"/>
                                          </p:val>
                                        </p:tav>
                                        <p:tav tm="100000">
                                          <p:val>
                                            <p:fltVal val="0"/>
                                          </p:val>
                                        </p:tav>
                                      </p:tavLst>
                                    </p:anim>
                                    <p:animEffect transition="in" filter="fade">
                                      <p:cBhvr>
                                        <p:cTn id="122" dur="1000"/>
                                        <p:tgtEl>
                                          <p:spTgt spid="28"/>
                                        </p:tgtEl>
                                      </p:cBhvr>
                                    </p:animEffect>
                                  </p:childTnLst>
                                </p:cTn>
                              </p:par>
                              <p:par>
                                <p:cTn id="123" presetID="49" presetClass="entr" presetSubtype="0" repeatCount="indefinite" decel="10000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1000" fill="hold"/>
                                        <p:tgtEl>
                                          <p:spTgt spid="29"/>
                                        </p:tgtEl>
                                        <p:attrNameLst>
                                          <p:attrName>ppt_w</p:attrName>
                                        </p:attrNameLst>
                                      </p:cBhvr>
                                      <p:tavLst>
                                        <p:tav tm="0">
                                          <p:val>
                                            <p:fltVal val="0"/>
                                          </p:val>
                                        </p:tav>
                                        <p:tav tm="100000">
                                          <p:val>
                                            <p:strVal val="#ppt_w"/>
                                          </p:val>
                                        </p:tav>
                                      </p:tavLst>
                                    </p:anim>
                                    <p:anim calcmode="lin" valueType="num">
                                      <p:cBhvr>
                                        <p:cTn id="126" dur="1000" fill="hold"/>
                                        <p:tgtEl>
                                          <p:spTgt spid="29"/>
                                        </p:tgtEl>
                                        <p:attrNameLst>
                                          <p:attrName>ppt_h</p:attrName>
                                        </p:attrNameLst>
                                      </p:cBhvr>
                                      <p:tavLst>
                                        <p:tav tm="0">
                                          <p:val>
                                            <p:fltVal val="0"/>
                                          </p:val>
                                        </p:tav>
                                        <p:tav tm="100000">
                                          <p:val>
                                            <p:strVal val="#ppt_h"/>
                                          </p:val>
                                        </p:tav>
                                      </p:tavLst>
                                    </p:anim>
                                    <p:anim calcmode="lin" valueType="num">
                                      <p:cBhvr>
                                        <p:cTn id="127" dur="1000" fill="hold"/>
                                        <p:tgtEl>
                                          <p:spTgt spid="29"/>
                                        </p:tgtEl>
                                        <p:attrNameLst>
                                          <p:attrName>style.rotation</p:attrName>
                                        </p:attrNameLst>
                                      </p:cBhvr>
                                      <p:tavLst>
                                        <p:tav tm="0">
                                          <p:val>
                                            <p:fltVal val="360"/>
                                          </p:val>
                                        </p:tav>
                                        <p:tav tm="100000">
                                          <p:val>
                                            <p:fltVal val="0"/>
                                          </p:val>
                                        </p:tav>
                                      </p:tavLst>
                                    </p:anim>
                                    <p:animEffect transition="in" filter="fade">
                                      <p:cBhvr>
                                        <p:cTn id="128" dur="1000"/>
                                        <p:tgtEl>
                                          <p:spTgt spid="29"/>
                                        </p:tgtEl>
                                      </p:cBhvr>
                                    </p:animEffect>
                                  </p:childTnLst>
                                </p:cTn>
                              </p:par>
                              <p:par>
                                <p:cTn id="129" presetID="49" presetClass="entr" presetSubtype="0" repeatCount="indefinite" decel="100000" fill="hold" grpId="0" nodeType="withEffect">
                                  <p:stCondLst>
                                    <p:cond delay="20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1000" fill="hold"/>
                                        <p:tgtEl>
                                          <p:spTgt spid="30"/>
                                        </p:tgtEl>
                                        <p:attrNameLst>
                                          <p:attrName>ppt_w</p:attrName>
                                        </p:attrNameLst>
                                      </p:cBhvr>
                                      <p:tavLst>
                                        <p:tav tm="0">
                                          <p:val>
                                            <p:fltVal val="0"/>
                                          </p:val>
                                        </p:tav>
                                        <p:tav tm="100000">
                                          <p:val>
                                            <p:strVal val="#ppt_w"/>
                                          </p:val>
                                        </p:tav>
                                      </p:tavLst>
                                    </p:anim>
                                    <p:anim calcmode="lin" valueType="num">
                                      <p:cBhvr>
                                        <p:cTn id="132" dur="1000" fill="hold"/>
                                        <p:tgtEl>
                                          <p:spTgt spid="30"/>
                                        </p:tgtEl>
                                        <p:attrNameLst>
                                          <p:attrName>ppt_h</p:attrName>
                                        </p:attrNameLst>
                                      </p:cBhvr>
                                      <p:tavLst>
                                        <p:tav tm="0">
                                          <p:val>
                                            <p:fltVal val="0"/>
                                          </p:val>
                                        </p:tav>
                                        <p:tav tm="100000">
                                          <p:val>
                                            <p:strVal val="#ppt_h"/>
                                          </p:val>
                                        </p:tav>
                                      </p:tavLst>
                                    </p:anim>
                                    <p:anim calcmode="lin" valueType="num">
                                      <p:cBhvr>
                                        <p:cTn id="133" dur="1000" fill="hold"/>
                                        <p:tgtEl>
                                          <p:spTgt spid="30"/>
                                        </p:tgtEl>
                                        <p:attrNameLst>
                                          <p:attrName>style.rotation</p:attrName>
                                        </p:attrNameLst>
                                      </p:cBhvr>
                                      <p:tavLst>
                                        <p:tav tm="0">
                                          <p:val>
                                            <p:fltVal val="360"/>
                                          </p:val>
                                        </p:tav>
                                        <p:tav tm="100000">
                                          <p:val>
                                            <p:fltVal val="0"/>
                                          </p:val>
                                        </p:tav>
                                      </p:tavLst>
                                    </p:anim>
                                    <p:animEffect transition="in" filter="fade">
                                      <p:cBhvr>
                                        <p:cTn id="134" dur="1000"/>
                                        <p:tgtEl>
                                          <p:spTgt spid="30"/>
                                        </p:tgtEl>
                                      </p:cBhvr>
                                    </p:animEffect>
                                  </p:childTnLst>
                                </p:cTn>
                              </p:par>
                              <p:par>
                                <p:cTn id="135" presetID="49" presetClass="entr" presetSubtype="0" repeatCount="indefinite" decel="10000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p:cTn id="137" dur="1000" fill="hold"/>
                                        <p:tgtEl>
                                          <p:spTgt spid="31"/>
                                        </p:tgtEl>
                                        <p:attrNameLst>
                                          <p:attrName>ppt_w</p:attrName>
                                        </p:attrNameLst>
                                      </p:cBhvr>
                                      <p:tavLst>
                                        <p:tav tm="0">
                                          <p:val>
                                            <p:fltVal val="0"/>
                                          </p:val>
                                        </p:tav>
                                        <p:tav tm="100000">
                                          <p:val>
                                            <p:strVal val="#ppt_w"/>
                                          </p:val>
                                        </p:tav>
                                      </p:tavLst>
                                    </p:anim>
                                    <p:anim calcmode="lin" valueType="num">
                                      <p:cBhvr>
                                        <p:cTn id="138" dur="1000" fill="hold"/>
                                        <p:tgtEl>
                                          <p:spTgt spid="31"/>
                                        </p:tgtEl>
                                        <p:attrNameLst>
                                          <p:attrName>ppt_h</p:attrName>
                                        </p:attrNameLst>
                                      </p:cBhvr>
                                      <p:tavLst>
                                        <p:tav tm="0">
                                          <p:val>
                                            <p:fltVal val="0"/>
                                          </p:val>
                                        </p:tav>
                                        <p:tav tm="100000">
                                          <p:val>
                                            <p:strVal val="#ppt_h"/>
                                          </p:val>
                                        </p:tav>
                                      </p:tavLst>
                                    </p:anim>
                                    <p:anim calcmode="lin" valueType="num">
                                      <p:cBhvr>
                                        <p:cTn id="139" dur="1000" fill="hold"/>
                                        <p:tgtEl>
                                          <p:spTgt spid="31"/>
                                        </p:tgtEl>
                                        <p:attrNameLst>
                                          <p:attrName>style.rotation</p:attrName>
                                        </p:attrNameLst>
                                      </p:cBhvr>
                                      <p:tavLst>
                                        <p:tav tm="0">
                                          <p:val>
                                            <p:fltVal val="360"/>
                                          </p:val>
                                        </p:tav>
                                        <p:tav tm="100000">
                                          <p:val>
                                            <p:fltVal val="0"/>
                                          </p:val>
                                        </p:tav>
                                      </p:tavLst>
                                    </p:anim>
                                    <p:animEffect transition="in" filter="fade">
                                      <p:cBhvr>
                                        <p:cTn id="140" dur="1000"/>
                                        <p:tgtEl>
                                          <p:spTgt spid="31"/>
                                        </p:tgtEl>
                                      </p:cBhvr>
                                    </p:animEffect>
                                  </p:childTnLst>
                                </p:cTn>
                              </p:par>
                              <p:par>
                                <p:cTn id="141" presetID="49" presetClass="entr" presetSubtype="0" repeatCount="indefinite" decel="100000" fill="hold" grpId="0" nodeType="withEffect">
                                  <p:stCondLst>
                                    <p:cond delay="20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1000" fill="hold"/>
                                        <p:tgtEl>
                                          <p:spTgt spid="32"/>
                                        </p:tgtEl>
                                        <p:attrNameLst>
                                          <p:attrName>ppt_w</p:attrName>
                                        </p:attrNameLst>
                                      </p:cBhvr>
                                      <p:tavLst>
                                        <p:tav tm="0">
                                          <p:val>
                                            <p:fltVal val="0"/>
                                          </p:val>
                                        </p:tav>
                                        <p:tav tm="100000">
                                          <p:val>
                                            <p:strVal val="#ppt_w"/>
                                          </p:val>
                                        </p:tav>
                                      </p:tavLst>
                                    </p:anim>
                                    <p:anim calcmode="lin" valueType="num">
                                      <p:cBhvr>
                                        <p:cTn id="144" dur="1000" fill="hold"/>
                                        <p:tgtEl>
                                          <p:spTgt spid="32"/>
                                        </p:tgtEl>
                                        <p:attrNameLst>
                                          <p:attrName>ppt_h</p:attrName>
                                        </p:attrNameLst>
                                      </p:cBhvr>
                                      <p:tavLst>
                                        <p:tav tm="0">
                                          <p:val>
                                            <p:fltVal val="0"/>
                                          </p:val>
                                        </p:tav>
                                        <p:tav tm="100000">
                                          <p:val>
                                            <p:strVal val="#ppt_h"/>
                                          </p:val>
                                        </p:tav>
                                      </p:tavLst>
                                    </p:anim>
                                    <p:anim calcmode="lin" valueType="num">
                                      <p:cBhvr>
                                        <p:cTn id="145" dur="1000" fill="hold"/>
                                        <p:tgtEl>
                                          <p:spTgt spid="32"/>
                                        </p:tgtEl>
                                        <p:attrNameLst>
                                          <p:attrName>style.rotation</p:attrName>
                                        </p:attrNameLst>
                                      </p:cBhvr>
                                      <p:tavLst>
                                        <p:tav tm="0">
                                          <p:val>
                                            <p:fltVal val="360"/>
                                          </p:val>
                                        </p:tav>
                                        <p:tav tm="100000">
                                          <p:val>
                                            <p:fltVal val="0"/>
                                          </p:val>
                                        </p:tav>
                                      </p:tavLst>
                                    </p:anim>
                                    <p:animEffect transition="in" filter="fade">
                                      <p:cBhvr>
                                        <p:cTn id="146" dur="1000"/>
                                        <p:tgtEl>
                                          <p:spTgt spid="32"/>
                                        </p:tgtEl>
                                      </p:cBhvr>
                                    </p:animEffect>
                                  </p:childTnLst>
                                </p:cTn>
                              </p:par>
                              <p:par>
                                <p:cTn id="147" presetID="49" presetClass="entr" presetSubtype="0" repeatCount="indefinite" decel="100000" fill="hold" grpId="0" nodeType="withEffect">
                                  <p:stCondLst>
                                    <p:cond delay="200"/>
                                  </p:stCondLst>
                                  <p:childTnLst>
                                    <p:set>
                                      <p:cBhvr>
                                        <p:cTn id="148" dur="1" fill="hold">
                                          <p:stCondLst>
                                            <p:cond delay="0"/>
                                          </p:stCondLst>
                                        </p:cTn>
                                        <p:tgtEl>
                                          <p:spTgt spid="33"/>
                                        </p:tgtEl>
                                        <p:attrNameLst>
                                          <p:attrName>style.visibility</p:attrName>
                                        </p:attrNameLst>
                                      </p:cBhvr>
                                      <p:to>
                                        <p:strVal val="visible"/>
                                      </p:to>
                                    </p:set>
                                    <p:anim calcmode="lin" valueType="num">
                                      <p:cBhvr>
                                        <p:cTn id="149" dur="1000" fill="hold"/>
                                        <p:tgtEl>
                                          <p:spTgt spid="33"/>
                                        </p:tgtEl>
                                        <p:attrNameLst>
                                          <p:attrName>ppt_w</p:attrName>
                                        </p:attrNameLst>
                                      </p:cBhvr>
                                      <p:tavLst>
                                        <p:tav tm="0">
                                          <p:val>
                                            <p:fltVal val="0"/>
                                          </p:val>
                                        </p:tav>
                                        <p:tav tm="100000">
                                          <p:val>
                                            <p:strVal val="#ppt_w"/>
                                          </p:val>
                                        </p:tav>
                                      </p:tavLst>
                                    </p:anim>
                                    <p:anim calcmode="lin" valueType="num">
                                      <p:cBhvr>
                                        <p:cTn id="150" dur="1000" fill="hold"/>
                                        <p:tgtEl>
                                          <p:spTgt spid="33"/>
                                        </p:tgtEl>
                                        <p:attrNameLst>
                                          <p:attrName>ppt_h</p:attrName>
                                        </p:attrNameLst>
                                      </p:cBhvr>
                                      <p:tavLst>
                                        <p:tav tm="0">
                                          <p:val>
                                            <p:fltVal val="0"/>
                                          </p:val>
                                        </p:tav>
                                        <p:tav tm="100000">
                                          <p:val>
                                            <p:strVal val="#ppt_h"/>
                                          </p:val>
                                        </p:tav>
                                      </p:tavLst>
                                    </p:anim>
                                    <p:anim calcmode="lin" valueType="num">
                                      <p:cBhvr>
                                        <p:cTn id="151" dur="1000" fill="hold"/>
                                        <p:tgtEl>
                                          <p:spTgt spid="33"/>
                                        </p:tgtEl>
                                        <p:attrNameLst>
                                          <p:attrName>style.rotation</p:attrName>
                                        </p:attrNameLst>
                                      </p:cBhvr>
                                      <p:tavLst>
                                        <p:tav tm="0">
                                          <p:val>
                                            <p:fltVal val="360"/>
                                          </p:val>
                                        </p:tav>
                                        <p:tav tm="100000">
                                          <p:val>
                                            <p:fltVal val="0"/>
                                          </p:val>
                                        </p:tav>
                                      </p:tavLst>
                                    </p:anim>
                                    <p:animEffect transition="in" filter="fade">
                                      <p:cBhvr>
                                        <p:cTn id="152" dur="1000"/>
                                        <p:tgtEl>
                                          <p:spTgt spid="33"/>
                                        </p:tgtEl>
                                      </p:cBhvr>
                                    </p:animEffect>
                                  </p:childTnLst>
                                </p:cTn>
                              </p:par>
                              <p:par>
                                <p:cTn id="153" presetID="49" presetClass="entr" presetSubtype="0" repeatCount="indefinite" decel="100000" fill="hold" grpId="0" nodeType="with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p:cTn id="155" dur="1000" fill="hold"/>
                                        <p:tgtEl>
                                          <p:spTgt spid="34"/>
                                        </p:tgtEl>
                                        <p:attrNameLst>
                                          <p:attrName>ppt_w</p:attrName>
                                        </p:attrNameLst>
                                      </p:cBhvr>
                                      <p:tavLst>
                                        <p:tav tm="0">
                                          <p:val>
                                            <p:fltVal val="0"/>
                                          </p:val>
                                        </p:tav>
                                        <p:tav tm="100000">
                                          <p:val>
                                            <p:strVal val="#ppt_w"/>
                                          </p:val>
                                        </p:tav>
                                      </p:tavLst>
                                    </p:anim>
                                    <p:anim calcmode="lin" valueType="num">
                                      <p:cBhvr>
                                        <p:cTn id="156" dur="1000" fill="hold"/>
                                        <p:tgtEl>
                                          <p:spTgt spid="34"/>
                                        </p:tgtEl>
                                        <p:attrNameLst>
                                          <p:attrName>ppt_h</p:attrName>
                                        </p:attrNameLst>
                                      </p:cBhvr>
                                      <p:tavLst>
                                        <p:tav tm="0">
                                          <p:val>
                                            <p:fltVal val="0"/>
                                          </p:val>
                                        </p:tav>
                                        <p:tav tm="100000">
                                          <p:val>
                                            <p:strVal val="#ppt_h"/>
                                          </p:val>
                                        </p:tav>
                                      </p:tavLst>
                                    </p:anim>
                                    <p:anim calcmode="lin" valueType="num">
                                      <p:cBhvr>
                                        <p:cTn id="157" dur="1000" fill="hold"/>
                                        <p:tgtEl>
                                          <p:spTgt spid="34"/>
                                        </p:tgtEl>
                                        <p:attrNameLst>
                                          <p:attrName>style.rotation</p:attrName>
                                        </p:attrNameLst>
                                      </p:cBhvr>
                                      <p:tavLst>
                                        <p:tav tm="0">
                                          <p:val>
                                            <p:fltVal val="360"/>
                                          </p:val>
                                        </p:tav>
                                        <p:tav tm="100000">
                                          <p:val>
                                            <p:fltVal val="0"/>
                                          </p:val>
                                        </p:tav>
                                      </p:tavLst>
                                    </p:anim>
                                    <p:animEffect transition="in" filter="fade">
                                      <p:cBhvr>
                                        <p:cTn id="158" dur="1000"/>
                                        <p:tgtEl>
                                          <p:spTgt spid="34"/>
                                        </p:tgtEl>
                                      </p:cBhvr>
                                    </p:animEffect>
                                  </p:childTnLst>
                                </p:cTn>
                              </p:par>
                              <p:par>
                                <p:cTn id="159" presetID="49" presetClass="entr" presetSubtype="0" repeatCount="indefinite" decel="100000" fill="hold" grpId="0" nodeType="withEffect">
                                  <p:stCondLst>
                                    <p:cond delay="200"/>
                                  </p:stCondLst>
                                  <p:childTnLst>
                                    <p:set>
                                      <p:cBhvr>
                                        <p:cTn id="160" dur="1" fill="hold">
                                          <p:stCondLst>
                                            <p:cond delay="0"/>
                                          </p:stCondLst>
                                        </p:cTn>
                                        <p:tgtEl>
                                          <p:spTgt spid="35"/>
                                        </p:tgtEl>
                                        <p:attrNameLst>
                                          <p:attrName>style.visibility</p:attrName>
                                        </p:attrNameLst>
                                      </p:cBhvr>
                                      <p:to>
                                        <p:strVal val="visible"/>
                                      </p:to>
                                    </p:set>
                                    <p:anim calcmode="lin" valueType="num">
                                      <p:cBhvr>
                                        <p:cTn id="161" dur="1000" fill="hold"/>
                                        <p:tgtEl>
                                          <p:spTgt spid="35"/>
                                        </p:tgtEl>
                                        <p:attrNameLst>
                                          <p:attrName>ppt_w</p:attrName>
                                        </p:attrNameLst>
                                      </p:cBhvr>
                                      <p:tavLst>
                                        <p:tav tm="0">
                                          <p:val>
                                            <p:fltVal val="0"/>
                                          </p:val>
                                        </p:tav>
                                        <p:tav tm="100000">
                                          <p:val>
                                            <p:strVal val="#ppt_w"/>
                                          </p:val>
                                        </p:tav>
                                      </p:tavLst>
                                    </p:anim>
                                    <p:anim calcmode="lin" valueType="num">
                                      <p:cBhvr>
                                        <p:cTn id="162" dur="1000" fill="hold"/>
                                        <p:tgtEl>
                                          <p:spTgt spid="35"/>
                                        </p:tgtEl>
                                        <p:attrNameLst>
                                          <p:attrName>ppt_h</p:attrName>
                                        </p:attrNameLst>
                                      </p:cBhvr>
                                      <p:tavLst>
                                        <p:tav tm="0">
                                          <p:val>
                                            <p:fltVal val="0"/>
                                          </p:val>
                                        </p:tav>
                                        <p:tav tm="100000">
                                          <p:val>
                                            <p:strVal val="#ppt_h"/>
                                          </p:val>
                                        </p:tav>
                                      </p:tavLst>
                                    </p:anim>
                                    <p:anim calcmode="lin" valueType="num">
                                      <p:cBhvr>
                                        <p:cTn id="163" dur="1000" fill="hold"/>
                                        <p:tgtEl>
                                          <p:spTgt spid="35"/>
                                        </p:tgtEl>
                                        <p:attrNameLst>
                                          <p:attrName>style.rotation</p:attrName>
                                        </p:attrNameLst>
                                      </p:cBhvr>
                                      <p:tavLst>
                                        <p:tav tm="0">
                                          <p:val>
                                            <p:fltVal val="360"/>
                                          </p:val>
                                        </p:tav>
                                        <p:tav tm="100000">
                                          <p:val>
                                            <p:fltVal val="0"/>
                                          </p:val>
                                        </p:tav>
                                      </p:tavLst>
                                    </p:anim>
                                    <p:animEffect transition="in" filter="fade">
                                      <p:cBhvr>
                                        <p:cTn id="164" dur="1000"/>
                                        <p:tgtEl>
                                          <p:spTgt spid="35"/>
                                        </p:tgtEl>
                                      </p:cBhvr>
                                    </p:animEffect>
                                  </p:childTnLst>
                                </p:cTn>
                              </p:par>
                              <p:par>
                                <p:cTn id="165" presetID="49" presetClass="entr" presetSubtype="0" repeatCount="indefinite" decel="100000" fill="hold" grpId="0" nodeType="withEffect">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cBhvr>
                                        <p:cTn id="167" dur="1000" fill="hold"/>
                                        <p:tgtEl>
                                          <p:spTgt spid="36"/>
                                        </p:tgtEl>
                                        <p:attrNameLst>
                                          <p:attrName>ppt_w</p:attrName>
                                        </p:attrNameLst>
                                      </p:cBhvr>
                                      <p:tavLst>
                                        <p:tav tm="0">
                                          <p:val>
                                            <p:fltVal val="0"/>
                                          </p:val>
                                        </p:tav>
                                        <p:tav tm="100000">
                                          <p:val>
                                            <p:strVal val="#ppt_w"/>
                                          </p:val>
                                        </p:tav>
                                      </p:tavLst>
                                    </p:anim>
                                    <p:anim calcmode="lin" valueType="num">
                                      <p:cBhvr>
                                        <p:cTn id="168" dur="1000" fill="hold"/>
                                        <p:tgtEl>
                                          <p:spTgt spid="36"/>
                                        </p:tgtEl>
                                        <p:attrNameLst>
                                          <p:attrName>ppt_h</p:attrName>
                                        </p:attrNameLst>
                                      </p:cBhvr>
                                      <p:tavLst>
                                        <p:tav tm="0">
                                          <p:val>
                                            <p:fltVal val="0"/>
                                          </p:val>
                                        </p:tav>
                                        <p:tav tm="100000">
                                          <p:val>
                                            <p:strVal val="#ppt_h"/>
                                          </p:val>
                                        </p:tav>
                                      </p:tavLst>
                                    </p:anim>
                                    <p:anim calcmode="lin" valueType="num">
                                      <p:cBhvr>
                                        <p:cTn id="169" dur="1000" fill="hold"/>
                                        <p:tgtEl>
                                          <p:spTgt spid="36"/>
                                        </p:tgtEl>
                                        <p:attrNameLst>
                                          <p:attrName>style.rotation</p:attrName>
                                        </p:attrNameLst>
                                      </p:cBhvr>
                                      <p:tavLst>
                                        <p:tav tm="0">
                                          <p:val>
                                            <p:fltVal val="360"/>
                                          </p:val>
                                        </p:tav>
                                        <p:tav tm="100000">
                                          <p:val>
                                            <p:fltVal val="0"/>
                                          </p:val>
                                        </p:tav>
                                      </p:tavLst>
                                    </p:anim>
                                    <p:animEffect transition="in" filter="fade">
                                      <p:cBhvr>
                                        <p:cTn id="170" dur="1000"/>
                                        <p:tgtEl>
                                          <p:spTgt spid="36"/>
                                        </p:tgtEl>
                                      </p:cBhvr>
                                    </p:animEffect>
                                  </p:childTnLst>
                                </p:cTn>
                              </p:par>
                              <p:par>
                                <p:cTn id="171" presetID="49" presetClass="entr" presetSubtype="0" repeatCount="indefinite" decel="100000" fill="hold" grpId="0" nodeType="withEffect">
                                  <p:stCondLst>
                                    <p:cond delay="20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1000" fill="hold"/>
                                        <p:tgtEl>
                                          <p:spTgt spid="37"/>
                                        </p:tgtEl>
                                        <p:attrNameLst>
                                          <p:attrName>ppt_w</p:attrName>
                                        </p:attrNameLst>
                                      </p:cBhvr>
                                      <p:tavLst>
                                        <p:tav tm="0">
                                          <p:val>
                                            <p:fltVal val="0"/>
                                          </p:val>
                                        </p:tav>
                                        <p:tav tm="100000">
                                          <p:val>
                                            <p:strVal val="#ppt_w"/>
                                          </p:val>
                                        </p:tav>
                                      </p:tavLst>
                                    </p:anim>
                                    <p:anim calcmode="lin" valueType="num">
                                      <p:cBhvr>
                                        <p:cTn id="174" dur="1000" fill="hold"/>
                                        <p:tgtEl>
                                          <p:spTgt spid="37"/>
                                        </p:tgtEl>
                                        <p:attrNameLst>
                                          <p:attrName>ppt_h</p:attrName>
                                        </p:attrNameLst>
                                      </p:cBhvr>
                                      <p:tavLst>
                                        <p:tav tm="0">
                                          <p:val>
                                            <p:fltVal val="0"/>
                                          </p:val>
                                        </p:tav>
                                        <p:tav tm="100000">
                                          <p:val>
                                            <p:strVal val="#ppt_h"/>
                                          </p:val>
                                        </p:tav>
                                      </p:tavLst>
                                    </p:anim>
                                    <p:anim calcmode="lin" valueType="num">
                                      <p:cBhvr>
                                        <p:cTn id="175" dur="1000" fill="hold"/>
                                        <p:tgtEl>
                                          <p:spTgt spid="37"/>
                                        </p:tgtEl>
                                        <p:attrNameLst>
                                          <p:attrName>style.rotation</p:attrName>
                                        </p:attrNameLst>
                                      </p:cBhvr>
                                      <p:tavLst>
                                        <p:tav tm="0">
                                          <p:val>
                                            <p:fltVal val="360"/>
                                          </p:val>
                                        </p:tav>
                                        <p:tav tm="100000">
                                          <p:val>
                                            <p:fltVal val="0"/>
                                          </p:val>
                                        </p:tav>
                                      </p:tavLst>
                                    </p:anim>
                                    <p:animEffect transition="in" filter="fade">
                                      <p:cBhvr>
                                        <p:cTn id="176" dur="1000"/>
                                        <p:tgtEl>
                                          <p:spTgt spid="37"/>
                                        </p:tgtEl>
                                      </p:cBhvr>
                                    </p:animEffect>
                                  </p:childTnLst>
                                </p:cTn>
                              </p:par>
                              <p:par>
                                <p:cTn id="177" presetID="49" presetClass="entr" presetSubtype="0" repeatCount="indefinite" decel="100000" fill="hold" grpId="0" nodeType="withEffect">
                                  <p:stCondLst>
                                    <p:cond delay="0"/>
                                  </p:stCondLst>
                                  <p:childTnLst>
                                    <p:set>
                                      <p:cBhvr>
                                        <p:cTn id="178" dur="1" fill="hold">
                                          <p:stCondLst>
                                            <p:cond delay="0"/>
                                          </p:stCondLst>
                                        </p:cTn>
                                        <p:tgtEl>
                                          <p:spTgt spid="38"/>
                                        </p:tgtEl>
                                        <p:attrNameLst>
                                          <p:attrName>style.visibility</p:attrName>
                                        </p:attrNameLst>
                                      </p:cBhvr>
                                      <p:to>
                                        <p:strVal val="visible"/>
                                      </p:to>
                                    </p:set>
                                    <p:anim calcmode="lin" valueType="num">
                                      <p:cBhvr>
                                        <p:cTn id="179" dur="1000" fill="hold"/>
                                        <p:tgtEl>
                                          <p:spTgt spid="38"/>
                                        </p:tgtEl>
                                        <p:attrNameLst>
                                          <p:attrName>ppt_w</p:attrName>
                                        </p:attrNameLst>
                                      </p:cBhvr>
                                      <p:tavLst>
                                        <p:tav tm="0">
                                          <p:val>
                                            <p:fltVal val="0"/>
                                          </p:val>
                                        </p:tav>
                                        <p:tav tm="100000">
                                          <p:val>
                                            <p:strVal val="#ppt_w"/>
                                          </p:val>
                                        </p:tav>
                                      </p:tavLst>
                                    </p:anim>
                                    <p:anim calcmode="lin" valueType="num">
                                      <p:cBhvr>
                                        <p:cTn id="180" dur="1000" fill="hold"/>
                                        <p:tgtEl>
                                          <p:spTgt spid="38"/>
                                        </p:tgtEl>
                                        <p:attrNameLst>
                                          <p:attrName>ppt_h</p:attrName>
                                        </p:attrNameLst>
                                      </p:cBhvr>
                                      <p:tavLst>
                                        <p:tav tm="0">
                                          <p:val>
                                            <p:fltVal val="0"/>
                                          </p:val>
                                        </p:tav>
                                        <p:tav tm="100000">
                                          <p:val>
                                            <p:strVal val="#ppt_h"/>
                                          </p:val>
                                        </p:tav>
                                      </p:tavLst>
                                    </p:anim>
                                    <p:anim calcmode="lin" valueType="num">
                                      <p:cBhvr>
                                        <p:cTn id="181" dur="1000" fill="hold"/>
                                        <p:tgtEl>
                                          <p:spTgt spid="38"/>
                                        </p:tgtEl>
                                        <p:attrNameLst>
                                          <p:attrName>style.rotation</p:attrName>
                                        </p:attrNameLst>
                                      </p:cBhvr>
                                      <p:tavLst>
                                        <p:tav tm="0">
                                          <p:val>
                                            <p:fltVal val="360"/>
                                          </p:val>
                                        </p:tav>
                                        <p:tav tm="100000">
                                          <p:val>
                                            <p:fltVal val="0"/>
                                          </p:val>
                                        </p:tav>
                                      </p:tavLst>
                                    </p:anim>
                                    <p:animEffect transition="in" filter="fade">
                                      <p:cBhvr>
                                        <p:cTn id="182" dur="1000"/>
                                        <p:tgtEl>
                                          <p:spTgt spid="38"/>
                                        </p:tgtEl>
                                      </p:cBhvr>
                                    </p:animEffect>
                                  </p:childTnLst>
                                </p:cTn>
                              </p:par>
                              <p:par>
                                <p:cTn id="183" presetID="49" presetClass="entr" presetSubtype="0" repeatCount="indefinite" decel="100000" fill="hold" grpId="0" nodeType="withEffect">
                                  <p:stCondLst>
                                    <p:cond delay="200"/>
                                  </p:stCondLst>
                                  <p:childTnLst>
                                    <p:set>
                                      <p:cBhvr>
                                        <p:cTn id="184" dur="1" fill="hold">
                                          <p:stCondLst>
                                            <p:cond delay="0"/>
                                          </p:stCondLst>
                                        </p:cTn>
                                        <p:tgtEl>
                                          <p:spTgt spid="39"/>
                                        </p:tgtEl>
                                        <p:attrNameLst>
                                          <p:attrName>style.visibility</p:attrName>
                                        </p:attrNameLst>
                                      </p:cBhvr>
                                      <p:to>
                                        <p:strVal val="visible"/>
                                      </p:to>
                                    </p:set>
                                    <p:anim calcmode="lin" valueType="num">
                                      <p:cBhvr>
                                        <p:cTn id="185" dur="1000" fill="hold"/>
                                        <p:tgtEl>
                                          <p:spTgt spid="39"/>
                                        </p:tgtEl>
                                        <p:attrNameLst>
                                          <p:attrName>ppt_w</p:attrName>
                                        </p:attrNameLst>
                                      </p:cBhvr>
                                      <p:tavLst>
                                        <p:tav tm="0">
                                          <p:val>
                                            <p:fltVal val="0"/>
                                          </p:val>
                                        </p:tav>
                                        <p:tav tm="100000">
                                          <p:val>
                                            <p:strVal val="#ppt_w"/>
                                          </p:val>
                                        </p:tav>
                                      </p:tavLst>
                                    </p:anim>
                                    <p:anim calcmode="lin" valueType="num">
                                      <p:cBhvr>
                                        <p:cTn id="186" dur="1000" fill="hold"/>
                                        <p:tgtEl>
                                          <p:spTgt spid="39"/>
                                        </p:tgtEl>
                                        <p:attrNameLst>
                                          <p:attrName>ppt_h</p:attrName>
                                        </p:attrNameLst>
                                      </p:cBhvr>
                                      <p:tavLst>
                                        <p:tav tm="0">
                                          <p:val>
                                            <p:fltVal val="0"/>
                                          </p:val>
                                        </p:tav>
                                        <p:tav tm="100000">
                                          <p:val>
                                            <p:strVal val="#ppt_h"/>
                                          </p:val>
                                        </p:tav>
                                      </p:tavLst>
                                    </p:anim>
                                    <p:anim calcmode="lin" valueType="num">
                                      <p:cBhvr>
                                        <p:cTn id="187" dur="1000" fill="hold"/>
                                        <p:tgtEl>
                                          <p:spTgt spid="39"/>
                                        </p:tgtEl>
                                        <p:attrNameLst>
                                          <p:attrName>style.rotation</p:attrName>
                                        </p:attrNameLst>
                                      </p:cBhvr>
                                      <p:tavLst>
                                        <p:tav tm="0">
                                          <p:val>
                                            <p:fltVal val="360"/>
                                          </p:val>
                                        </p:tav>
                                        <p:tav tm="100000">
                                          <p:val>
                                            <p:fltVal val="0"/>
                                          </p:val>
                                        </p:tav>
                                      </p:tavLst>
                                    </p:anim>
                                    <p:animEffect transition="in" filter="fade">
                                      <p:cBhvr>
                                        <p:cTn id="188" dur="1000"/>
                                        <p:tgtEl>
                                          <p:spTgt spid="39"/>
                                        </p:tgtEl>
                                      </p:cBhvr>
                                    </p:animEffect>
                                  </p:childTnLst>
                                </p:cTn>
                              </p:par>
                              <p:par>
                                <p:cTn id="189" presetID="49" presetClass="entr" presetSubtype="0" repeatCount="indefinite" decel="100000" fill="hold" grpId="0" nodeType="withEffect">
                                  <p:stCondLst>
                                    <p:cond delay="0"/>
                                  </p:stCondLst>
                                  <p:childTnLst>
                                    <p:set>
                                      <p:cBhvr>
                                        <p:cTn id="190" dur="1" fill="hold">
                                          <p:stCondLst>
                                            <p:cond delay="0"/>
                                          </p:stCondLst>
                                        </p:cTn>
                                        <p:tgtEl>
                                          <p:spTgt spid="40"/>
                                        </p:tgtEl>
                                        <p:attrNameLst>
                                          <p:attrName>style.visibility</p:attrName>
                                        </p:attrNameLst>
                                      </p:cBhvr>
                                      <p:to>
                                        <p:strVal val="visible"/>
                                      </p:to>
                                    </p:set>
                                    <p:anim calcmode="lin" valueType="num">
                                      <p:cBhvr>
                                        <p:cTn id="191" dur="1000" fill="hold"/>
                                        <p:tgtEl>
                                          <p:spTgt spid="40"/>
                                        </p:tgtEl>
                                        <p:attrNameLst>
                                          <p:attrName>ppt_w</p:attrName>
                                        </p:attrNameLst>
                                      </p:cBhvr>
                                      <p:tavLst>
                                        <p:tav tm="0">
                                          <p:val>
                                            <p:fltVal val="0"/>
                                          </p:val>
                                        </p:tav>
                                        <p:tav tm="100000">
                                          <p:val>
                                            <p:strVal val="#ppt_w"/>
                                          </p:val>
                                        </p:tav>
                                      </p:tavLst>
                                    </p:anim>
                                    <p:anim calcmode="lin" valueType="num">
                                      <p:cBhvr>
                                        <p:cTn id="192" dur="1000" fill="hold"/>
                                        <p:tgtEl>
                                          <p:spTgt spid="40"/>
                                        </p:tgtEl>
                                        <p:attrNameLst>
                                          <p:attrName>ppt_h</p:attrName>
                                        </p:attrNameLst>
                                      </p:cBhvr>
                                      <p:tavLst>
                                        <p:tav tm="0">
                                          <p:val>
                                            <p:fltVal val="0"/>
                                          </p:val>
                                        </p:tav>
                                        <p:tav tm="100000">
                                          <p:val>
                                            <p:strVal val="#ppt_h"/>
                                          </p:val>
                                        </p:tav>
                                      </p:tavLst>
                                    </p:anim>
                                    <p:anim calcmode="lin" valueType="num">
                                      <p:cBhvr>
                                        <p:cTn id="193" dur="1000" fill="hold"/>
                                        <p:tgtEl>
                                          <p:spTgt spid="40"/>
                                        </p:tgtEl>
                                        <p:attrNameLst>
                                          <p:attrName>style.rotation</p:attrName>
                                        </p:attrNameLst>
                                      </p:cBhvr>
                                      <p:tavLst>
                                        <p:tav tm="0">
                                          <p:val>
                                            <p:fltVal val="360"/>
                                          </p:val>
                                        </p:tav>
                                        <p:tav tm="100000">
                                          <p:val>
                                            <p:fltVal val="0"/>
                                          </p:val>
                                        </p:tav>
                                      </p:tavLst>
                                    </p:anim>
                                    <p:animEffect transition="in" filter="fade">
                                      <p:cBhvr>
                                        <p:cTn id="194" dur="1000"/>
                                        <p:tgtEl>
                                          <p:spTgt spid="40"/>
                                        </p:tgtEl>
                                      </p:cBhvr>
                                    </p:animEffect>
                                  </p:childTnLst>
                                </p:cTn>
                              </p:par>
                              <p:par>
                                <p:cTn id="195" presetID="49" presetClass="entr" presetSubtype="0" repeatCount="indefinite" decel="100000" fill="hold" grpId="0" nodeType="withEffect">
                                  <p:stCondLst>
                                    <p:cond delay="200"/>
                                  </p:stCondLst>
                                  <p:childTnLst>
                                    <p:set>
                                      <p:cBhvr>
                                        <p:cTn id="196" dur="1" fill="hold">
                                          <p:stCondLst>
                                            <p:cond delay="0"/>
                                          </p:stCondLst>
                                        </p:cTn>
                                        <p:tgtEl>
                                          <p:spTgt spid="41"/>
                                        </p:tgtEl>
                                        <p:attrNameLst>
                                          <p:attrName>style.visibility</p:attrName>
                                        </p:attrNameLst>
                                      </p:cBhvr>
                                      <p:to>
                                        <p:strVal val="visible"/>
                                      </p:to>
                                    </p:set>
                                    <p:anim calcmode="lin" valueType="num">
                                      <p:cBhvr>
                                        <p:cTn id="197" dur="1000" fill="hold"/>
                                        <p:tgtEl>
                                          <p:spTgt spid="41"/>
                                        </p:tgtEl>
                                        <p:attrNameLst>
                                          <p:attrName>ppt_w</p:attrName>
                                        </p:attrNameLst>
                                      </p:cBhvr>
                                      <p:tavLst>
                                        <p:tav tm="0">
                                          <p:val>
                                            <p:fltVal val="0"/>
                                          </p:val>
                                        </p:tav>
                                        <p:tav tm="100000">
                                          <p:val>
                                            <p:strVal val="#ppt_w"/>
                                          </p:val>
                                        </p:tav>
                                      </p:tavLst>
                                    </p:anim>
                                    <p:anim calcmode="lin" valueType="num">
                                      <p:cBhvr>
                                        <p:cTn id="198" dur="1000" fill="hold"/>
                                        <p:tgtEl>
                                          <p:spTgt spid="41"/>
                                        </p:tgtEl>
                                        <p:attrNameLst>
                                          <p:attrName>ppt_h</p:attrName>
                                        </p:attrNameLst>
                                      </p:cBhvr>
                                      <p:tavLst>
                                        <p:tav tm="0">
                                          <p:val>
                                            <p:fltVal val="0"/>
                                          </p:val>
                                        </p:tav>
                                        <p:tav tm="100000">
                                          <p:val>
                                            <p:strVal val="#ppt_h"/>
                                          </p:val>
                                        </p:tav>
                                      </p:tavLst>
                                    </p:anim>
                                    <p:anim calcmode="lin" valueType="num">
                                      <p:cBhvr>
                                        <p:cTn id="199" dur="1000" fill="hold"/>
                                        <p:tgtEl>
                                          <p:spTgt spid="41"/>
                                        </p:tgtEl>
                                        <p:attrNameLst>
                                          <p:attrName>style.rotation</p:attrName>
                                        </p:attrNameLst>
                                      </p:cBhvr>
                                      <p:tavLst>
                                        <p:tav tm="0">
                                          <p:val>
                                            <p:fltVal val="360"/>
                                          </p:val>
                                        </p:tav>
                                        <p:tav tm="100000">
                                          <p:val>
                                            <p:fltVal val="0"/>
                                          </p:val>
                                        </p:tav>
                                      </p:tavLst>
                                    </p:anim>
                                    <p:animEffect transition="in" filter="fade">
                                      <p:cBhvr>
                                        <p:cTn id="200" dur="1000"/>
                                        <p:tgtEl>
                                          <p:spTgt spid="41"/>
                                        </p:tgtEl>
                                      </p:cBhvr>
                                    </p:animEffect>
                                  </p:childTnLst>
                                </p:cTn>
                              </p:par>
                              <p:par>
                                <p:cTn id="201" presetID="49" presetClass="entr" presetSubtype="0" repeatCount="indefinite" decel="100000" fill="hold" grpId="0" nodeType="withEffect">
                                  <p:stCondLst>
                                    <p:cond delay="200"/>
                                  </p:stCondLst>
                                  <p:childTnLst>
                                    <p:set>
                                      <p:cBhvr>
                                        <p:cTn id="202" dur="1" fill="hold">
                                          <p:stCondLst>
                                            <p:cond delay="0"/>
                                          </p:stCondLst>
                                        </p:cTn>
                                        <p:tgtEl>
                                          <p:spTgt spid="42"/>
                                        </p:tgtEl>
                                        <p:attrNameLst>
                                          <p:attrName>style.visibility</p:attrName>
                                        </p:attrNameLst>
                                      </p:cBhvr>
                                      <p:to>
                                        <p:strVal val="visible"/>
                                      </p:to>
                                    </p:set>
                                    <p:anim calcmode="lin" valueType="num">
                                      <p:cBhvr>
                                        <p:cTn id="203" dur="1000" fill="hold"/>
                                        <p:tgtEl>
                                          <p:spTgt spid="42"/>
                                        </p:tgtEl>
                                        <p:attrNameLst>
                                          <p:attrName>ppt_w</p:attrName>
                                        </p:attrNameLst>
                                      </p:cBhvr>
                                      <p:tavLst>
                                        <p:tav tm="0">
                                          <p:val>
                                            <p:fltVal val="0"/>
                                          </p:val>
                                        </p:tav>
                                        <p:tav tm="100000">
                                          <p:val>
                                            <p:strVal val="#ppt_w"/>
                                          </p:val>
                                        </p:tav>
                                      </p:tavLst>
                                    </p:anim>
                                    <p:anim calcmode="lin" valueType="num">
                                      <p:cBhvr>
                                        <p:cTn id="204" dur="1000" fill="hold"/>
                                        <p:tgtEl>
                                          <p:spTgt spid="42"/>
                                        </p:tgtEl>
                                        <p:attrNameLst>
                                          <p:attrName>ppt_h</p:attrName>
                                        </p:attrNameLst>
                                      </p:cBhvr>
                                      <p:tavLst>
                                        <p:tav tm="0">
                                          <p:val>
                                            <p:fltVal val="0"/>
                                          </p:val>
                                        </p:tav>
                                        <p:tav tm="100000">
                                          <p:val>
                                            <p:strVal val="#ppt_h"/>
                                          </p:val>
                                        </p:tav>
                                      </p:tavLst>
                                    </p:anim>
                                    <p:anim calcmode="lin" valueType="num">
                                      <p:cBhvr>
                                        <p:cTn id="205" dur="1000" fill="hold"/>
                                        <p:tgtEl>
                                          <p:spTgt spid="42"/>
                                        </p:tgtEl>
                                        <p:attrNameLst>
                                          <p:attrName>style.rotation</p:attrName>
                                        </p:attrNameLst>
                                      </p:cBhvr>
                                      <p:tavLst>
                                        <p:tav tm="0">
                                          <p:val>
                                            <p:fltVal val="360"/>
                                          </p:val>
                                        </p:tav>
                                        <p:tav tm="100000">
                                          <p:val>
                                            <p:fltVal val="0"/>
                                          </p:val>
                                        </p:tav>
                                      </p:tavLst>
                                    </p:anim>
                                    <p:animEffect transition="in" filter="fade">
                                      <p:cBhvr>
                                        <p:cTn id="206" dur="1000"/>
                                        <p:tgtEl>
                                          <p:spTgt spid="42"/>
                                        </p:tgtEl>
                                      </p:cBhvr>
                                    </p:animEffect>
                                  </p:childTnLst>
                                </p:cTn>
                              </p:par>
                              <p:par>
                                <p:cTn id="207" presetID="17" presetClass="entr" presetSubtype="10" fill="hold" nodeType="withEffect">
                                  <p:stCondLst>
                                    <p:cond delay="200"/>
                                  </p:stCondLst>
                                  <p:childTnLst>
                                    <p:set>
                                      <p:cBhvr>
                                        <p:cTn id="208" dur="1" fill="hold">
                                          <p:stCondLst>
                                            <p:cond delay="0"/>
                                          </p:stCondLst>
                                        </p:cTn>
                                        <p:tgtEl>
                                          <p:spTgt spid="3"/>
                                        </p:tgtEl>
                                        <p:attrNameLst>
                                          <p:attrName>style.visibility</p:attrName>
                                        </p:attrNameLst>
                                      </p:cBhvr>
                                      <p:to>
                                        <p:strVal val="visible"/>
                                      </p:to>
                                    </p:set>
                                    <p:anim calcmode="lin" valueType="num">
                                      <p:cBhvr>
                                        <p:cTn id="209" dur="500" fill="hold"/>
                                        <p:tgtEl>
                                          <p:spTgt spid="3"/>
                                        </p:tgtEl>
                                        <p:attrNameLst>
                                          <p:attrName>ppt_w</p:attrName>
                                        </p:attrNameLst>
                                      </p:cBhvr>
                                      <p:tavLst>
                                        <p:tav tm="0">
                                          <p:val>
                                            <p:fltVal val="0"/>
                                          </p:val>
                                        </p:tav>
                                        <p:tav tm="100000">
                                          <p:val>
                                            <p:strVal val="#ppt_w"/>
                                          </p:val>
                                        </p:tav>
                                      </p:tavLst>
                                    </p:anim>
                                    <p:anim calcmode="lin" valueType="num">
                                      <p:cBhvr>
                                        <p:cTn id="2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8"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8" name="Plus Sign 177">
            <a:extLst>
              <a:ext uri="{FF2B5EF4-FFF2-40B4-BE49-F238E27FC236}">
                <a16:creationId xmlns:a16="http://schemas.microsoft.com/office/drawing/2014/main" id="{81436104-F8D8-4674-8754-3DA01EBDDAB3}"/>
              </a:ext>
            </a:extLst>
          </p:cNvPr>
          <p:cNvSpPr/>
          <p:nvPr/>
        </p:nvSpPr>
        <p:spPr>
          <a:xfrm>
            <a:off x="22612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us Sign 178">
            <a:extLst>
              <a:ext uri="{FF2B5EF4-FFF2-40B4-BE49-F238E27FC236}">
                <a16:creationId xmlns:a16="http://schemas.microsoft.com/office/drawing/2014/main" id="{6E73CCED-675C-4ED9-A36A-E72BBE486325}"/>
              </a:ext>
            </a:extLst>
          </p:cNvPr>
          <p:cNvSpPr/>
          <p:nvPr/>
        </p:nvSpPr>
        <p:spPr>
          <a:xfrm>
            <a:off x="31947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lus Sign 179">
            <a:extLst>
              <a:ext uri="{FF2B5EF4-FFF2-40B4-BE49-F238E27FC236}">
                <a16:creationId xmlns:a16="http://schemas.microsoft.com/office/drawing/2014/main" id="{E41A1236-E9E9-4638-858A-E3F57EB8220F}"/>
              </a:ext>
            </a:extLst>
          </p:cNvPr>
          <p:cNvSpPr/>
          <p:nvPr/>
        </p:nvSpPr>
        <p:spPr>
          <a:xfrm>
            <a:off x="41281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lus Sign 180">
            <a:extLst>
              <a:ext uri="{FF2B5EF4-FFF2-40B4-BE49-F238E27FC236}">
                <a16:creationId xmlns:a16="http://schemas.microsoft.com/office/drawing/2014/main" id="{22C4FEDA-1EFB-4D54-BD7D-D9C902ED6A6F}"/>
              </a:ext>
            </a:extLst>
          </p:cNvPr>
          <p:cNvSpPr/>
          <p:nvPr/>
        </p:nvSpPr>
        <p:spPr>
          <a:xfrm>
            <a:off x="50616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lus Sign 181">
            <a:extLst>
              <a:ext uri="{FF2B5EF4-FFF2-40B4-BE49-F238E27FC236}">
                <a16:creationId xmlns:a16="http://schemas.microsoft.com/office/drawing/2014/main" id="{97CCD828-A71A-436E-95E9-56985E56E983}"/>
              </a:ext>
            </a:extLst>
          </p:cNvPr>
          <p:cNvSpPr/>
          <p:nvPr/>
        </p:nvSpPr>
        <p:spPr>
          <a:xfrm>
            <a:off x="59950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us Sign 182">
            <a:extLst>
              <a:ext uri="{FF2B5EF4-FFF2-40B4-BE49-F238E27FC236}">
                <a16:creationId xmlns:a16="http://schemas.microsoft.com/office/drawing/2014/main" id="{963A6B8F-D10D-4329-9C51-6086DB2ABE41}"/>
              </a:ext>
            </a:extLst>
          </p:cNvPr>
          <p:cNvSpPr/>
          <p:nvPr/>
        </p:nvSpPr>
        <p:spPr>
          <a:xfrm>
            <a:off x="69285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us Sign 183">
            <a:extLst>
              <a:ext uri="{FF2B5EF4-FFF2-40B4-BE49-F238E27FC236}">
                <a16:creationId xmlns:a16="http://schemas.microsoft.com/office/drawing/2014/main" id="{10E664B3-9951-43B4-AE33-35258B536241}"/>
              </a:ext>
            </a:extLst>
          </p:cNvPr>
          <p:cNvSpPr/>
          <p:nvPr/>
        </p:nvSpPr>
        <p:spPr>
          <a:xfrm>
            <a:off x="78619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us Sign 184">
            <a:extLst>
              <a:ext uri="{FF2B5EF4-FFF2-40B4-BE49-F238E27FC236}">
                <a16:creationId xmlns:a16="http://schemas.microsoft.com/office/drawing/2014/main" id="{050E8A55-BFEC-4309-8AB1-57A23C07CD92}"/>
              </a:ext>
            </a:extLst>
          </p:cNvPr>
          <p:cNvSpPr/>
          <p:nvPr/>
        </p:nvSpPr>
        <p:spPr>
          <a:xfrm>
            <a:off x="87954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us Sign 185">
            <a:extLst>
              <a:ext uri="{FF2B5EF4-FFF2-40B4-BE49-F238E27FC236}">
                <a16:creationId xmlns:a16="http://schemas.microsoft.com/office/drawing/2014/main" id="{F2527D50-A54F-4FCA-8D67-6214E123CCF8}"/>
              </a:ext>
            </a:extLst>
          </p:cNvPr>
          <p:cNvSpPr/>
          <p:nvPr/>
        </p:nvSpPr>
        <p:spPr>
          <a:xfrm>
            <a:off x="97288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us Sign 186">
            <a:extLst>
              <a:ext uri="{FF2B5EF4-FFF2-40B4-BE49-F238E27FC236}">
                <a16:creationId xmlns:a16="http://schemas.microsoft.com/office/drawing/2014/main" id="{B904FD4B-D019-4594-B690-90A9A3F30A83}"/>
              </a:ext>
            </a:extLst>
          </p:cNvPr>
          <p:cNvSpPr/>
          <p:nvPr/>
        </p:nvSpPr>
        <p:spPr>
          <a:xfrm>
            <a:off x="13278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lus Sign 187">
            <a:extLst>
              <a:ext uri="{FF2B5EF4-FFF2-40B4-BE49-F238E27FC236}">
                <a16:creationId xmlns:a16="http://schemas.microsoft.com/office/drawing/2014/main" id="{44FAF523-843F-45A9-9D8D-7198462C01D8}"/>
              </a:ext>
            </a:extLst>
          </p:cNvPr>
          <p:cNvSpPr/>
          <p:nvPr/>
        </p:nvSpPr>
        <p:spPr>
          <a:xfrm>
            <a:off x="22612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us Sign 188">
            <a:extLst>
              <a:ext uri="{FF2B5EF4-FFF2-40B4-BE49-F238E27FC236}">
                <a16:creationId xmlns:a16="http://schemas.microsoft.com/office/drawing/2014/main" id="{C80AA521-1C83-48AD-BD77-38895E50B14D}"/>
              </a:ext>
            </a:extLst>
          </p:cNvPr>
          <p:cNvSpPr/>
          <p:nvPr/>
        </p:nvSpPr>
        <p:spPr>
          <a:xfrm>
            <a:off x="31947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us Sign 189">
            <a:extLst>
              <a:ext uri="{FF2B5EF4-FFF2-40B4-BE49-F238E27FC236}">
                <a16:creationId xmlns:a16="http://schemas.microsoft.com/office/drawing/2014/main" id="{F419A0DA-4BA9-4616-B8FA-78F80EF33F9C}"/>
              </a:ext>
            </a:extLst>
          </p:cNvPr>
          <p:cNvSpPr/>
          <p:nvPr/>
        </p:nvSpPr>
        <p:spPr>
          <a:xfrm>
            <a:off x="41281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lus Sign 190">
            <a:extLst>
              <a:ext uri="{FF2B5EF4-FFF2-40B4-BE49-F238E27FC236}">
                <a16:creationId xmlns:a16="http://schemas.microsoft.com/office/drawing/2014/main" id="{D7AE21D4-EDBB-4777-A7C8-1751829F928B}"/>
              </a:ext>
            </a:extLst>
          </p:cNvPr>
          <p:cNvSpPr/>
          <p:nvPr/>
        </p:nvSpPr>
        <p:spPr>
          <a:xfrm>
            <a:off x="50616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us Sign 191">
            <a:extLst>
              <a:ext uri="{FF2B5EF4-FFF2-40B4-BE49-F238E27FC236}">
                <a16:creationId xmlns:a16="http://schemas.microsoft.com/office/drawing/2014/main" id="{4B3E6BD6-E777-4FF5-A2DE-ACBE4A010CEC}"/>
              </a:ext>
            </a:extLst>
          </p:cNvPr>
          <p:cNvSpPr/>
          <p:nvPr/>
        </p:nvSpPr>
        <p:spPr>
          <a:xfrm>
            <a:off x="59950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us Sign 192">
            <a:extLst>
              <a:ext uri="{FF2B5EF4-FFF2-40B4-BE49-F238E27FC236}">
                <a16:creationId xmlns:a16="http://schemas.microsoft.com/office/drawing/2014/main" id="{9BFC110C-3660-4D65-9B1B-1E56DBECAEA3}"/>
              </a:ext>
            </a:extLst>
          </p:cNvPr>
          <p:cNvSpPr/>
          <p:nvPr/>
        </p:nvSpPr>
        <p:spPr>
          <a:xfrm>
            <a:off x="69285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lus Sign 193">
            <a:extLst>
              <a:ext uri="{FF2B5EF4-FFF2-40B4-BE49-F238E27FC236}">
                <a16:creationId xmlns:a16="http://schemas.microsoft.com/office/drawing/2014/main" id="{1CFF3936-E481-48E0-AAD6-8C7F5058C3C1}"/>
              </a:ext>
            </a:extLst>
          </p:cNvPr>
          <p:cNvSpPr/>
          <p:nvPr/>
        </p:nvSpPr>
        <p:spPr>
          <a:xfrm>
            <a:off x="78619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us Sign 194">
            <a:extLst>
              <a:ext uri="{FF2B5EF4-FFF2-40B4-BE49-F238E27FC236}">
                <a16:creationId xmlns:a16="http://schemas.microsoft.com/office/drawing/2014/main" id="{9A645B9D-9EA3-48EB-804B-2F08F21BEDE0}"/>
              </a:ext>
            </a:extLst>
          </p:cNvPr>
          <p:cNvSpPr/>
          <p:nvPr/>
        </p:nvSpPr>
        <p:spPr>
          <a:xfrm>
            <a:off x="87954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lus Sign 195">
            <a:extLst>
              <a:ext uri="{FF2B5EF4-FFF2-40B4-BE49-F238E27FC236}">
                <a16:creationId xmlns:a16="http://schemas.microsoft.com/office/drawing/2014/main" id="{61F21EC9-E989-4015-98D8-36893DDF2E89}"/>
              </a:ext>
            </a:extLst>
          </p:cNvPr>
          <p:cNvSpPr/>
          <p:nvPr/>
        </p:nvSpPr>
        <p:spPr>
          <a:xfrm>
            <a:off x="97288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lus Sign 196">
            <a:extLst>
              <a:ext uri="{FF2B5EF4-FFF2-40B4-BE49-F238E27FC236}">
                <a16:creationId xmlns:a16="http://schemas.microsoft.com/office/drawing/2014/main" id="{E9C278A6-F503-43C7-A353-7510AF622989}"/>
              </a:ext>
            </a:extLst>
          </p:cNvPr>
          <p:cNvSpPr/>
          <p:nvPr/>
        </p:nvSpPr>
        <p:spPr>
          <a:xfrm>
            <a:off x="13278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us Sign 197">
            <a:extLst>
              <a:ext uri="{FF2B5EF4-FFF2-40B4-BE49-F238E27FC236}">
                <a16:creationId xmlns:a16="http://schemas.microsoft.com/office/drawing/2014/main" id="{0976EAA2-EFF8-471C-A80A-E7B44F6A6A3A}"/>
              </a:ext>
            </a:extLst>
          </p:cNvPr>
          <p:cNvSpPr/>
          <p:nvPr/>
        </p:nvSpPr>
        <p:spPr>
          <a:xfrm>
            <a:off x="22612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lus Sign 198">
            <a:extLst>
              <a:ext uri="{FF2B5EF4-FFF2-40B4-BE49-F238E27FC236}">
                <a16:creationId xmlns:a16="http://schemas.microsoft.com/office/drawing/2014/main" id="{8B864CAE-DF33-4B16-ADD5-F3D073AA1632}"/>
              </a:ext>
            </a:extLst>
          </p:cNvPr>
          <p:cNvSpPr/>
          <p:nvPr/>
        </p:nvSpPr>
        <p:spPr>
          <a:xfrm>
            <a:off x="31947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lus Sign 199">
            <a:extLst>
              <a:ext uri="{FF2B5EF4-FFF2-40B4-BE49-F238E27FC236}">
                <a16:creationId xmlns:a16="http://schemas.microsoft.com/office/drawing/2014/main" id="{708A0453-F693-4456-89D6-4C2C2C77140C}"/>
              </a:ext>
            </a:extLst>
          </p:cNvPr>
          <p:cNvSpPr/>
          <p:nvPr/>
        </p:nvSpPr>
        <p:spPr>
          <a:xfrm>
            <a:off x="41281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lus Sign 200">
            <a:extLst>
              <a:ext uri="{FF2B5EF4-FFF2-40B4-BE49-F238E27FC236}">
                <a16:creationId xmlns:a16="http://schemas.microsoft.com/office/drawing/2014/main" id="{3765BC98-255C-4467-B3F6-E92565B05160}"/>
              </a:ext>
            </a:extLst>
          </p:cNvPr>
          <p:cNvSpPr/>
          <p:nvPr/>
        </p:nvSpPr>
        <p:spPr>
          <a:xfrm>
            <a:off x="50616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us Sign 201">
            <a:extLst>
              <a:ext uri="{FF2B5EF4-FFF2-40B4-BE49-F238E27FC236}">
                <a16:creationId xmlns:a16="http://schemas.microsoft.com/office/drawing/2014/main" id="{153A6C00-252D-4728-A0FC-566D1C02ED16}"/>
              </a:ext>
            </a:extLst>
          </p:cNvPr>
          <p:cNvSpPr/>
          <p:nvPr/>
        </p:nvSpPr>
        <p:spPr>
          <a:xfrm>
            <a:off x="59950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Plus Sign 202">
            <a:extLst>
              <a:ext uri="{FF2B5EF4-FFF2-40B4-BE49-F238E27FC236}">
                <a16:creationId xmlns:a16="http://schemas.microsoft.com/office/drawing/2014/main" id="{A2815ACD-477F-40A0-BFF6-D19C86785054}"/>
              </a:ext>
            </a:extLst>
          </p:cNvPr>
          <p:cNvSpPr/>
          <p:nvPr/>
        </p:nvSpPr>
        <p:spPr>
          <a:xfrm>
            <a:off x="69285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lus Sign 203">
            <a:extLst>
              <a:ext uri="{FF2B5EF4-FFF2-40B4-BE49-F238E27FC236}">
                <a16:creationId xmlns:a16="http://schemas.microsoft.com/office/drawing/2014/main" id="{58C68F79-7472-4FE9-ACCB-DE1FA1995F56}"/>
              </a:ext>
            </a:extLst>
          </p:cNvPr>
          <p:cNvSpPr/>
          <p:nvPr/>
        </p:nvSpPr>
        <p:spPr>
          <a:xfrm>
            <a:off x="78619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lus Sign 204">
            <a:extLst>
              <a:ext uri="{FF2B5EF4-FFF2-40B4-BE49-F238E27FC236}">
                <a16:creationId xmlns:a16="http://schemas.microsoft.com/office/drawing/2014/main" id="{7F0C7F2D-E7F4-4CA6-9A39-65C773BE4E67}"/>
              </a:ext>
            </a:extLst>
          </p:cNvPr>
          <p:cNvSpPr/>
          <p:nvPr/>
        </p:nvSpPr>
        <p:spPr>
          <a:xfrm>
            <a:off x="87954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us Sign 205">
            <a:extLst>
              <a:ext uri="{FF2B5EF4-FFF2-40B4-BE49-F238E27FC236}">
                <a16:creationId xmlns:a16="http://schemas.microsoft.com/office/drawing/2014/main" id="{FF3C5CF7-BB47-40EF-8E9C-3FB82B08349A}"/>
              </a:ext>
            </a:extLst>
          </p:cNvPr>
          <p:cNvSpPr/>
          <p:nvPr/>
        </p:nvSpPr>
        <p:spPr>
          <a:xfrm>
            <a:off x="97288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us Sign 206">
            <a:extLst>
              <a:ext uri="{FF2B5EF4-FFF2-40B4-BE49-F238E27FC236}">
                <a16:creationId xmlns:a16="http://schemas.microsoft.com/office/drawing/2014/main" id="{AE6B79D8-6DDC-4CEB-860D-CDB7BB4CA054}"/>
              </a:ext>
            </a:extLst>
          </p:cNvPr>
          <p:cNvSpPr/>
          <p:nvPr/>
        </p:nvSpPr>
        <p:spPr>
          <a:xfrm>
            <a:off x="13278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lus Sign 207">
            <a:extLst>
              <a:ext uri="{FF2B5EF4-FFF2-40B4-BE49-F238E27FC236}">
                <a16:creationId xmlns:a16="http://schemas.microsoft.com/office/drawing/2014/main" id="{D8EFD721-CC9A-4133-9B7A-96F87F3B44D5}"/>
              </a:ext>
            </a:extLst>
          </p:cNvPr>
          <p:cNvSpPr/>
          <p:nvPr/>
        </p:nvSpPr>
        <p:spPr>
          <a:xfrm>
            <a:off x="22612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Plus Sign 208">
            <a:extLst>
              <a:ext uri="{FF2B5EF4-FFF2-40B4-BE49-F238E27FC236}">
                <a16:creationId xmlns:a16="http://schemas.microsoft.com/office/drawing/2014/main" id="{DFC4DE8A-FE55-46BB-BF1C-3E5E9D00D964}"/>
              </a:ext>
            </a:extLst>
          </p:cNvPr>
          <p:cNvSpPr/>
          <p:nvPr/>
        </p:nvSpPr>
        <p:spPr>
          <a:xfrm>
            <a:off x="31947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Plus Sign 209">
            <a:extLst>
              <a:ext uri="{FF2B5EF4-FFF2-40B4-BE49-F238E27FC236}">
                <a16:creationId xmlns:a16="http://schemas.microsoft.com/office/drawing/2014/main" id="{97ED1A6A-C8D7-4BD6-A28A-F866AA9E62CC}"/>
              </a:ext>
            </a:extLst>
          </p:cNvPr>
          <p:cNvSpPr/>
          <p:nvPr/>
        </p:nvSpPr>
        <p:spPr>
          <a:xfrm>
            <a:off x="41281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lus Sign 210">
            <a:extLst>
              <a:ext uri="{FF2B5EF4-FFF2-40B4-BE49-F238E27FC236}">
                <a16:creationId xmlns:a16="http://schemas.microsoft.com/office/drawing/2014/main" id="{89B594C2-A038-4CE8-8E67-22B2BCE2C6FC}"/>
              </a:ext>
            </a:extLst>
          </p:cNvPr>
          <p:cNvSpPr/>
          <p:nvPr/>
        </p:nvSpPr>
        <p:spPr>
          <a:xfrm>
            <a:off x="50616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lus Sign 211">
            <a:extLst>
              <a:ext uri="{FF2B5EF4-FFF2-40B4-BE49-F238E27FC236}">
                <a16:creationId xmlns:a16="http://schemas.microsoft.com/office/drawing/2014/main" id="{57ADD47B-C8AF-4307-BF3D-125FDC1B9A07}"/>
              </a:ext>
            </a:extLst>
          </p:cNvPr>
          <p:cNvSpPr/>
          <p:nvPr/>
        </p:nvSpPr>
        <p:spPr>
          <a:xfrm>
            <a:off x="59950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Plus Sign 212">
            <a:extLst>
              <a:ext uri="{FF2B5EF4-FFF2-40B4-BE49-F238E27FC236}">
                <a16:creationId xmlns:a16="http://schemas.microsoft.com/office/drawing/2014/main" id="{D9EABEB0-F5DA-44F1-9A1C-C8DE2F64FE3A}"/>
              </a:ext>
            </a:extLst>
          </p:cNvPr>
          <p:cNvSpPr/>
          <p:nvPr/>
        </p:nvSpPr>
        <p:spPr>
          <a:xfrm>
            <a:off x="69285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lus Sign 213">
            <a:extLst>
              <a:ext uri="{FF2B5EF4-FFF2-40B4-BE49-F238E27FC236}">
                <a16:creationId xmlns:a16="http://schemas.microsoft.com/office/drawing/2014/main" id="{3FB71868-C80D-4C5F-80AC-12AD790D67FF}"/>
              </a:ext>
            </a:extLst>
          </p:cNvPr>
          <p:cNvSpPr/>
          <p:nvPr/>
        </p:nvSpPr>
        <p:spPr>
          <a:xfrm>
            <a:off x="78619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Plus Sign 214">
            <a:extLst>
              <a:ext uri="{FF2B5EF4-FFF2-40B4-BE49-F238E27FC236}">
                <a16:creationId xmlns:a16="http://schemas.microsoft.com/office/drawing/2014/main" id="{95648F4B-F20A-454E-989C-C30668D0EB33}"/>
              </a:ext>
            </a:extLst>
          </p:cNvPr>
          <p:cNvSpPr/>
          <p:nvPr/>
        </p:nvSpPr>
        <p:spPr>
          <a:xfrm>
            <a:off x="87954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Plus Sign 215">
            <a:extLst>
              <a:ext uri="{FF2B5EF4-FFF2-40B4-BE49-F238E27FC236}">
                <a16:creationId xmlns:a16="http://schemas.microsoft.com/office/drawing/2014/main" id="{ED496557-B8BD-4ADA-870D-6BEA244D896C}"/>
              </a:ext>
            </a:extLst>
          </p:cNvPr>
          <p:cNvSpPr/>
          <p:nvPr/>
        </p:nvSpPr>
        <p:spPr>
          <a:xfrm>
            <a:off x="97288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lus Sign 216">
            <a:extLst>
              <a:ext uri="{FF2B5EF4-FFF2-40B4-BE49-F238E27FC236}">
                <a16:creationId xmlns:a16="http://schemas.microsoft.com/office/drawing/2014/main" id="{588149C0-A271-49CC-8768-2B1411C9F8F3}"/>
              </a:ext>
            </a:extLst>
          </p:cNvPr>
          <p:cNvSpPr/>
          <p:nvPr/>
        </p:nvSpPr>
        <p:spPr>
          <a:xfrm>
            <a:off x="13278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Plus Sign 217">
            <a:extLst>
              <a:ext uri="{FF2B5EF4-FFF2-40B4-BE49-F238E27FC236}">
                <a16:creationId xmlns:a16="http://schemas.microsoft.com/office/drawing/2014/main" id="{2AB3A615-FBFA-44CE-9FCB-806E05F14321}"/>
              </a:ext>
            </a:extLst>
          </p:cNvPr>
          <p:cNvSpPr/>
          <p:nvPr/>
        </p:nvSpPr>
        <p:spPr>
          <a:xfrm>
            <a:off x="22612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lus Sign 218">
            <a:extLst>
              <a:ext uri="{FF2B5EF4-FFF2-40B4-BE49-F238E27FC236}">
                <a16:creationId xmlns:a16="http://schemas.microsoft.com/office/drawing/2014/main" id="{32EDBAC6-54E5-4AEA-8E95-B7C16B441C72}"/>
              </a:ext>
            </a:extLst>
          </p:cNvPr>
          <p:cNvSpPr/>
          <p:nvPr/>
        </p:nvSpPr>
        <p:spPr>
          <a:xfrm>
            <a:off x="31947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Plus Sign 219">
            <a:extLst>
              <a:ext uri="{FF2B5EF4-FFF2-40B4-BE49-F238E27FC236}">
                <a16:creationId xmlns:a16="http://schemas.microsoft.com/office/drawing/2014/main" id="{EABFA24C-5109-4DE2-867E-7A9FF87AC91B}"/>
              </a:ext>
            </a:extLst>
          </p:cNvPr>
          <p:cNvSpPr/>
          <p:nvPr/>
        </p:nvSpPr>
        <p:spPr>
          <a:xfrm>
            <a:off x="41281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Plus Sign 220">
            <a:extLst>
              <a:ext uri="{FF2B5EF4-FFF2-40B4-BE49-F238E27FC236}">
                <a16:creationId xmlns:a16="http://schemas.microsoft.com/office/drawing/2014/main" id="{EE37CCA2-AD11-4D46-BDA7-07B19D47D0F2}"/>
              </a:ext>
            </a:extLst>
          </p:cNvPr>
          <p:cNvSpPr/>
          <p:nvPr/>
        </p:nvSpPr>
        <p:spPr>
          <a:xfrm>
            <a:off x="50616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Plus Sign 221">
            <a:extLst>
              <a:ext uri="{FF2B5EF4-FFF2-40B4-BE49-F238E27FC236}">
                <a16:creationId xmlns:a16="http://schemas.microsoft.com/office/drawing/2014/main" id="{B400F7DF-849B-4D00-804C-D9ED00EF6A7D}"/>
              </a:ext>
            </a:extLst>
          </p:cNvPr>
          <p:cNvSpPr/>
          <p:nvPr/>
        </p:nvSpPr>
        <p:spPr>
          <a:xfrm>
            <a:off x="59950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lus Sign 222">
            <a:extLst>
              <a:ext uri="{FF2B5EF4-FFF2-40B4-BE49-F238E27FC236}">
                <a16:creationId xmlns:a16="http://schemas.microsoft.com/office/drawing/2014/main" id="{77271A07-79DC-4A7D-9E17-74193A8B4223}"/>
              </a:ext>
            </a:extLst>
          </p:cNvPr>
          <p:cNvSpPr/>
          <p:nvPr/>
        </p:nvSpPr>
        <p:spPr>
          <a:xfrm>
            <a:off x="69285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lus Sign 223">
            <a:extLst>
              <a:ext uri="{FF2B5EF4-FFF2-40B4-BE49-F238E27FC236}">
                <a16:creationId xmlns:a16="http://schemas.microsoft.com/office/drawing/2014/main" id="{B24F885E-CD3B-4795-8391-DA87CD3B37BF}"/>
              </a:ext>
            </a:extLst>
          </p:cNvPr>
          <p:cNvSpPr/>
          <p:nvPr/>
        </p:nvSpPr>
        <p:spPr>
          <a:xfrm>
            <a:off x="78619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lus Sign 224">
            <a:extLst>
              <a:ext uri="{FF2B5EF4-FFF2-40B4-BE49-F238E27FC236}">
                <a16:creationId xmlns:a16="http://schemas.microsoft.com/office/drawing/2014/main" id="{15A9A6B9-08F4-417D-9D5C-221BE8260156}"/>
              </a:ext>
            </a:extLst>
          </p:cNvPr>
          <p:cNvSpPr/>
          <p:nvPr/>
        </p:nvSpPr>
        <p:spPr>
          <a:xfrm>
            <a:off x="87954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lus Sign 225">
            <a:extLst>
              <a:ext uri="{FF2B5EF4-FFF2-40B4-BE49-F238E27FC236}">
                <a16:creationId xmlns:a16="http://schemas.microsoft.com/office/drawing/2014/main" id="{F8324FC4-9637-4993-A8F3-BDCEABD8C8D2}"/>
              </a:ext>
            </a:extLst>
          </p:cNvPr>
          <p:cNvSpPr/>
          <p:nvPr/>
        </p:nvSpPr>
        <p:spPr>
          <a:xfrm>
            <a:off x="97288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lus Sign 226">
            <a:extLst>
              <a:ext uri="{FF2B5EF4-FFF2-40B4-BE49-F238E27FC236}">
                <a16:creationId xmlns:a16="http://schemas.microsoft.com/office/drawing/2014/main" id="{2A9D26D9-2519-41BB-98DA-490D7126CAFE}"/>
              </a:ext>
            </a:extLst>
          </p:cNvPr>
          <p:cNvSpPr/>
          <p:nvPr/>
        </p:nvSpPr>
        <p:spPr>
          <a:xfrm>
            <a:off x="13278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Plus Sign 227">
            <a:extLst>
              <a:ext uri="{FF2B5EF4-FFF2-40B4-BE49-F238E27FC236}">
                <a16:creationId xmlns:a16="http://schemas.microsoft.com/office/drawing/2014/main" id="{9D886BB3-1A0D-4CD4-B1C6-11109B57C766}"/>
              </a:ext>
            </a:extLst>
          </p:cNvPr>
          <p:cNvSpPr/>
          <p:nvPr/>
        </p:nvSpPr>
        <p:spPr>
          <a:xfrm>
            <a:off x="22612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Plus Sign 228">
            <a:extLst>
              <a:ext uri="{FF2B5EF4-FFF2-40B4-BE49-F238E27FC236}">
                <a16:creationId xmlns:a16="http://schemas.microsoft.com/office/drawing/2014/main" id="{4988D171-AFEE-447E-B3A5-CC9B1EE95101}"/>
              </a:ext>
            </a:extLst>
          </p:cNvPr>
          <p:cNvSpPr/>
          <p:nvPr/>
        </p:nvSpPr>
        <p:spPr>
          <a:xfrm>
            <a:off x="31947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Plus Sign 229">
            <a:extLst>
              <a:ext uri="{FF2B5EF4-FFF2-40B4-BE49-F238E27FC236}">
                <a16:creationId xmlns:a16="http://schemas.microsoft.com/office/drawing/2014/main" id="{552B296C-69AE-43E9-BAB3-E3F8BD0BA57C}"/>
              </a:ext>
            </a:extLst>
          </p:cNvPr>
          <p:cNvSpPr/>
          <p:nvPr/>
        </p:nvSpPr>
        <p:spPr>
          <a:xfrm>
            <a:off x="41281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lus Sign 230">
            <a:extLst>
              <a:ext uri="{FF2B5EF4-FFF2-40B4-BE49-F238E27FC236}">
                <a16:creationId xmlns:a16="http://schemas.microsoft.com/office/drawing/2014/main" id="{D3C89600-B943-42A7-A5A5-51BE0C94BFE9}"/>
              </a:ext>
            </a:extLst>
          </p:cNvPr>
          <p:cNvSpPr/>
          <p:nvPr/>
        </p:nvSpPr>
        <p:spPr>
          <a:xfrm>
            <a:off x="50616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lus Sign 231">
            <a:extLst>
              <a:ext uri="{FF2B5EF4-FFF2-40B4-BE49-F238E27FC236}">
                <a16:creationId xmlns:a16="http://schemas.microsoft.com/office/drawing/2014/main" id="{D653808F-D8DE-410E-968E-E9255C275F0C}"/>
              </a:ext>
            </a:extLst>
          </p:cNvPr>
          <p:cNvSpPr/>
          <p:nvPr/>
        </p:nvSpPr>
        <p:spPr>
          <a:xfrm>
            <a:off x="59950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us Sign 232">
            <a:extLst>
              <a:ext uri="{FF2B5EF4-FFF2-40B4-BE49-F238E27FC236}">
                <a16:creationId xmlns:a16="http://schemas.microsoft.com/office/drawing/2014/main" id="{293758DE-ABEC-4B1F-A2F5-B1927E417EBC}"/>
              </a:ext>
            </a:extLst>
          </p:cNvPr>
          <p:cNvSpPr/>
          <p:nvPr/>
        </p:nvSpPr>
        <p:spPr>
          <a:xfrm>
            <a:off x="69285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us Sign 233">
            <a:extLst>
              <a:ext uri="{FF2B5EF4-FFF2-40B4-BE49-F238E27FC236}">
                <a16:creationId xmlns:a16="http://schemas.microsoft.com/office/drawing/2014/main" id="{DF63BAFF-DC01-43D7-850F-FEECD25EE7D9}"/>
              </a:ext>
            </a:extLst>
          </p:cNvPr>
          <p:cNvSpPr/>
          <p:nvPr/>
        </p:nvSpPr>
        <p:spPr>
          <a:xfrm>
            <a:off x="78619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lus Sign 234">
            <a:extLst>
              <a:ext uri="{FF2B5EF4-FFF2-40B4-BE49-F238E27FC236}">
                <a16:creationId xmlns:a16="http://schemas.microsoft.com/office/drawing/2014/main" id="{DEFE7E69-1828-4C53-8E8F-21E6FE078458}"/>
              </a:ext>
            </a:extLst>
          </p:cNvPr>
          <p:cNvSpPr/>
          <p:nvPr/>
        </p:nvSpPr>
        <p:spPr>
          <a:xfrm>
            <a:off x="87954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lus Sign 235">
            <a:extLst>
              <a:ext uri="{FF2B5EF4-FFF2-40B4-BE49-F238E27FC236}">
                <a16:creationId xmlns:a16="http://schemas.microsoft.com/office/drawing/2014/main" id="{780C31E8-F989-4B24-B923-77B7BC3C6CDF}"/>
              </a:ext>
            </a:extLst>
          </p:cNvPr>
          <p:cNvSpPr/>
          <p:nvPr/>
        </p:nvSpPr>
        <p:spPr>
          <a:xfrm>
            <a:off x="97288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lus Sign 236">
            <a:extLst>
              <a:ext uri="{FF2B5EF4-FFF2-40B4-BE49-F238E27FC236}">
                <a16:creationId xmlns:a16="http://schemas.microsoft.com/office/drawing/2014/main" id="{76FBEB7B-4171-4363-9152-3BDEF2B521DF}"/>
              </a:ext>
            </a:extLst>
          </p:cNvPr>
          <p:cNvSpPr/>
          <p:nvPr/>
        </p:nvSpPr>
        <p:spPr>
          <a:xfrm>
            <a:off x="13278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DE8D85CF-B924-4070-94DA-6F10D9065653}"/>
              </a:ext>
            </a:extLst>
          </p:cNvPr>
          <p:cNvGrpSpPr/>
          <p:nvPr/>
        </p:nvGrpSpPr>
        <p:grpSpPr>
          <a:xfrm>
            <a:off x="393537" y="763929"/>
            <a:ext cx="3264061" cy="5521123"/>
            <a:chOff x="393537" y="763929"/>
            <a:chExt cx="3264061" cy="5521123"/>
          </a:xfrm>
        </p:grpSpPr>
        <p:grpSp>
          <p:nvGrpSpPr>
            <p:cNvPr id="37" name="Group 36">
              <a:extLst>
                <a:ext uri="{FF2B5EF4-FFF2-40B4-BE49-F238E27FC236}">
                  <a16:creationId xmlns:a16="http://schemas.microsoft.com/office/drawing/2014/main" id="{6E719E2A-DC78-440C-A8D5-F51AA956CAE2}"/>
                </a:ext>
              </a:extLst>
            </p:cNvPr>
            <p:cNvGrpSpPr/>
            <p:nvPr/>
          </p:nvGrpSpPr>
          <p:grpSpPr>
            <a:xfrm>
              <a:off x="393537" y="763929"/>
              <a:ext cx="3264061" cy="5521123"/>
              <a:chOff x="613458" y="763929"/>
              <a:chExt cx="2338086" cy="4766098"/>
            </a:xfrm>
          </p:grpSpPr>
          <p:sp>
            <p:nvSpPr>
              <p:cNvPr id="38" name="Rectangle: Rounded Corners 37">
                <a:extLst>
                  <a:ext uri="{FF2B5EF4-FFF2-40B4-BE49-F238E27FC236}">
                    <a16:creationId xmlns:a16="http://schemas.microsoft.com/office/drawing/2014/main" id="{C25A8CD1-84D2-427D-995B-4A43192C85EF}"/>
                  </a:ext>
                </a:extLst>
              </p:cNvPr>
              <p:cNvSpPr/>
              <p:nvPr/>
            </p:nvSpPr>
            <p:spPr>
              <a:xfrm>
                <a:off x="613458" y="1499219"/>
                <a:ext cx="2338086" cy="3865944"/>
              </a:xfrm>
              <a:prstGeom prst="roundRect">
                <a:avLst>
                  <a:gd name="adj" fmla="val 0"/>
                </a:avLst>
              </a:prstGeom>
              <a:solidFill>
                <a:schemeClr val="bg1">
                  <a:lumMod val="95000"/>
                  <a:alpha val="90000"/>
                </a:schemeClr>
              </a:solidFill>
              <a:ln>
                <a:noFill/>
              </a:ln>
              <a:effectLst>
                <a:outerShdw blurRad="38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3412D882-82F7-4456-9E73-727BF6863E53}"/>
                  </a:ext>
                </a:extLst>
              </p:cNvPr>
              <p:cNvSpPr/>
              <p:nvPr/>
            </p:nvSpPr>
            <p:spPr>
              <a:xfrm>
                <a:off x="613458" y="763929"/>
                <a:ext cx="2338086" cy="763929"/>
              </a:xfrm>
              <a:prstGeom prst="roundRect">
                <a:avLst>
                  <a:gd name="adj" fmla="val 0"/>
                </a:avLst>
              </a:prstGeom>
              <a:solidFill>
                <a:srgbClr val="C30023">
                  <a:alpha val="90000"/>
                </a:srgbClr>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718"/>
                    </a:solidFill>
                    <a:latin typeface="Kristen ITC" panose="03050502040202030202" pitchFamily="66" charset="0"/>
                  </a:rPr>
                  <a:t>BREAK FAST</a:t>
                </a:r>
              </a:p>
            </p:txBody>
          </p:sp>
          <p:sp>
            <p:nvSpPr>
              <p:cNvPr id="40" name="Rectangle: Rounded Corners 39">
                <a:extLst>
                  <a:ext uri="{FF2B5EF4-FFF2-40B4-BE49-F238E27FC236}">
                    <a16:creationId xmlns:a16="http://schemas.microsoft.com/office/drawing/2014/main" id="{AD68DC84-3D6F-4F61-A381-EB1B92F3D5C4}"/>
                  </a:ext>
                </a:extLst>
              </p:cNvPr>
              <p:cNvSpPr/>
              <p:nvPr/>
            </p:nvSpPr>
            <p:spPr>
              <a:xfrm>
                <a:off x="613458" y="5365162"/>
                <a:ext cx="2338086" cy="164865"/>
              </a:xfrm>
              <a:prstGeom prst="roundRect">
                <a:avLst>
                  <a:gd name="adj" fmla="val 0"/>
                </a:avLst>
              </a:prstGeom>
              <a:solidFill>
                <a:srgbClr val="C30023">
                  <a:alpha val="90000"/>
                </a:srgbClr>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Rectangle: Rounded Corners 56">
              <a:extLst>
                <a:ext uri="{FF2B5EF4-FFF2-40B4-BE49-F238E27FC236}">
                  <a16:creationId xmlns:a16="http://schemas.microsoft.com/office/drawing/2014/main" id="{228DD523-C38A-4658-8FE5-80A3BB2CE528}"/>
                </a:ext>
              </a:extLst>
            </p:cNvPr>
            <p:cNvSpPr/>
            <p:nvPr/>
          </p:nvSpPr>
          <p:spPr>
            <a:xfrm>
              <a:off x="1706460" y="1609874"/>
              <a:ext cx="1951137" cy="4484195"/>
            </a:xfrm>
            <a:custGeom>
              <a:avLst/>
              <a:gdLst>
                <a:gd name="connsiteX0" fmla="*/ 0 w 1719644"/>
                <a:gd name="connsiteY0" fmla="*/ 0 h 4449471"/>
                <a:gd name="connsiteX1" fmla="*/ 0 w 1719644"/>
                <a:gd name="connsiteY1" fmla="*/ 0 h 4449471"/>
                <a:gd name="connsiteX2" fmla="*/ 1719644 w 1719644"/>
                <a:gd name="connsiteY2" fmla="*/ 0 h 4449471"/>
                <a:gd name="connsiteX3" fmla="*/ 1719644 w 1719644"/>
                <a:gd name="connsiteY3" fmla="*/ 0 h 4449471"/>
                <a:gd name="connsiteX4" fmla="*/ 1719644 w 1719644"/>
                <a:gd name="connsiteY4" fmla="*/ 4449471 h 4449471"/>
                <a:gd name="connsiteX5" fmla="*/ 1719644 w 1719644"/>
                <a:gd name="connsiteY5" fmla="*/ 4449471 h 4449471"/>
                <a:gd name="connsiteX6" fmla="*/ 0 w 1719644"/>
                <a:gd name="connsiteY6" fmla="*/ 4449471 h 4449471"/>
                <a:gd name="connsiteX7" fmla="*/ 0 w 1719644"/>
                <a:gd name="connsiteY7" fmla="*/ 4449471 h 4449471"/>
                <a:gd name="connsiteX8" fmla="*/ 0 w 1719644"/>
                <a:gd name="connsiteY8" fmla="*/ 0 h 4449471"/>
                <a:gd name="connsiteX0" fmla="*/ 1504708 w 3224352"/>
                <a:gd name="connsiteY0" fmla="*/ 0 h 4449471"/>
                <a:gd name="connsiteX1" fmla="*/ 1504708 w 3224352"/>
                <a:gd name="connsiteY1" fmla="*/ 0 h 4449471"/>
                <a:gd name="connsiteX2" fmla="*/ 3224352 w 3224352"/>
                <a:gd name="connsiteY2" fmla="*/ 0 h 4449471"/>
                <a:gd name="connsiteX3" fmla="*/ 3224352 w 3224352"/>
                <a:gd name="connsiteY3" fmla="*/ 0 h 4449471"/>
                <a:gd name="connsiteX4" fmla="*/ 3224352 w 3224352"/>
                <a:gd name="connsiteY4" fmla="*/ 4449471 h 4449471"/>
                <a:gd name="connsiteX5" fmla="*/ 3224352 w 3224352"/>
                <a:gd name="connsiteY5" fmla="*/ 4449471 h 4449471"/>
                <a:gd name="connsiteX6" fmla="*/ 1504708 w 3224352"/>
                <a:gd name="connsiteY6" fmla="*/ 4449471 h 4449471"/>
                <a:gd name="connsiteX7" fmla="*/ 0 w 3224352"/>
                <a:gd name="connsiteY7" fmla="*/ 4437897 h 4449471"/>
                <a:gd name="connsiteX8" fmla="*/ 1504708 w 3224352"/>
                <a:gd name="connsiteY8" fmla="*/ 0 h 4449471"/>
                <a:gd name="connsiteX0" fmla="*/ 2766348 w 3224352"/>
                <a:gd name="connsiteY0" fmla="*/ 0 h 4484195"/>
                <a:gd name="connsiteX1" fmla="*/ 1504708 w 3224352"/>
                <a:gd name="connsiteY1" fmla="*/ 34724 h 4484195"/>
                <a:gd name="connsiteX2" fmla="*/ 3224352 w 3224352"/>
                <a:gd name="connsiteY2" fmla="*/ 34724 h 4484195"/>
                <a:gd name="connsiteX3" fmla="*/ 3224352 w 3224352"/>
                <a:gd name="connsiteY3" fmla="*/ 34724 h 4484195"/>
                <a:gd name="connsiteX4" fmla="*/ 3224352 w 3224352"/>
                <a:gd name="connsiteY4" fmla="*/ 4484195 h 4484195"/>
                <a:gd name="connsiteX5" fmla="*/ 3224352 w 3224352"/>
                <a:gd name="connsiteY5" fmla="*/ 4484195 h 4484195"/>
                <a:gd name="connsiteX6" fmla="*/ 1504708 w 3224352"/>
                <a:gd name="connsiteY6" fmla="*/ 4484195 h 4484195"/>
                <a:gd name="connsiteX7" fmla="*/ 0 w 3224352"/>
                <a:gd name="connsiteY7" fmla="*/ 4472621 h 4484195"/>
                <a:gd name="connsiteX8" fmla="*/ 2766348 w 3224352"/>
                <a:gd name="connsiteY8" fmla="*/ 0 h 4484195"/>
                <a:gd name="connsiteX0" fmla="*/ 1493133 w 1951137"/>
                <a:gd name="connsiteY0" fmla="*/ 0 h 4484195"/>
                <a:gd name="connsiteX1" fmla="*/ 231493 w 1951137"/>
                <a:gd name="connsiteY1" fmla="*/ 34724 h 4484195"/>
                <a:gd name="connsiteX2" fmla="*/ 1951137 w 1951137"/>
                <a:gd name="connsiteY2" fmla="*/ 34724 h 4484195"/>
                <a:gd name="connsiteX3" fmla="*/ 1951137 w 1951137"/>
                <a:gd name="connsiteY3" fmla="*/ 34724 h 4484195"/>
                <a:gd name="connsiteX4" fmla="*/ 1951137 w 1951137"/>
                <a:gd name="connsiteY4" fmla="*/ 4484195 h 4484195"/>
                <a:gd name="connsiteX5" fmla="*/ 1951137 w 1951137"/>
                <a:gd name="connsiteY5" fmla="*/ 4484195 h 4484195"/>
                <a:gd name="connsiteX6" fmla="*/ 231493 w 1951137"/>
                <a:gd name="connsiteY6" fmla="*/ 4484195 h 4484195"/>
                <a:gd name="connsiteX7" fmla="*/ 0 w 1951137"/>
                <a:gd name="connsiteY7" fmla="*/ 4461046 h 4484195"/>
                <a:gd name="connsiteX8" fmla="*/ 1493133 w 1951137"/>
                <a:gd name="connsiteY8" fmla="*/ 0 h 4484195"/>
                <a:gd name="connsiteX0" fmla="*/ 1493133 w 1951137"/>
                <a:gd name="connsiteY0" fmla="*/ 0 h 4484195"/>
                <a:gd name="connsiteX1" fmla="*/ 231493 w 1951137"/>
                <a:gd name="connsiteY1" fmla="*/ 34724 h 4484195"/>
                <a:gd name="connsiteX2" fmla="*/ 1951137 w 1951137"/>
                <a:gd name="connsiteY2" fmla="*/ 34724 h 4484195"/>
                <a:gd name="connsiteX3" fmla="*/ 1951137 w 1951137"/>
                <a:gd name="connsiteY3" fmla="*/ 34724 h 4484195"/>
                <a:gd name="connsiteX4" fmla="*/ 1951137 w 1951137"/>
                <a:gd name="connsiteY4" fmla="*/ 4484195 h 4484195"/>
                <a:gd name="connsiteX5" fmla="*/ 1951137 w 1951137"/>
                <a:gd name="connsiteY5" fmla="*/ 4484195 h 4484195"/>
                <a:gd name="connsiteX6" fmla="*/ 231493 w 1951137"/>
                <a:gd name="connsiteY6" fmla="*/ 4484195 h 4484195"/>
                <a:gd name="connsiteX7" fmla="*/ 0 w 1951137"/>
                <a:gd name="connsiteY7" fmla="*/ 4461046 h 4484195"/>
                <a:gd name="connsiteX8" fmla="*/ 1493133 w 1951137"/>
                <a:gd name="connsiteY8" fmla="*/ 0 h 448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137" h="4484195">
                  <a:moveTo>
                    <a:pt x="1493133" y="0"/>
                  </a:moveTo>
                  <a:lnTo>
                    <a:pt x="231493" y="34724"/>
                  </a:lnTo>
                  <a:lnTo>
                    <a:pt x="1951137" y="34724"/>
                  </a:lnTo>
                  <a:lnTo>
                    <a:pt x="1951137" y="34724"/>
                  </a:lnTo>
                  <a:lnTo>
                    <a:pt x="1951137" y="4484195"/>
                  </a:lnTo>
                  <a:lnTo>
                    <a:pt x="1951137" y="4484195"/>
                  </a:lnTo>
                  <a:lnTo>
                    <a:pt x="231493" y="4484195"/>
                  </a:lnTo>
                  <a:lnTo>
                    <a:pt x="0" y="4461046"/>
                  </a:lnTo>
                  <a:lnTo>
                    <a:pt x="1493133" y="0"/>
                  </a:lnTo>
                  <a:close/>
                </a:path>
              </a:pathLst>
            </a:cu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8443871A-840B-45E3-B23A-53E9B0D0431D}"/>
              </a:ext>
            </a:extLst>
          </p:cNvPr>
          <p:cNvGrpSpPr/>
          <p:nvPr/>
        </p:nvGrpSpPr>
        <p:grpSpPr>
          <a:xfrm>
            <a:off x="393536" y="1908933"/>
            <a:ext cx="2801197" cy="3879492"/>
            <a:chOff x="393537" y="1908933"/>
            <a:chExt cx="1544416" cy="3879492"/>
          </a:xfrm>
        </p:grpSpPr>
        <p:sp>
          <p:nvSpPr>
            <p:cNvPr id="41" name="TextBox 40">
              <a:extLst>
                <a:ext uri="{FF2B5EF4-FFF2-40B4-BE49-F238E27FC236}">
                  <a16:creationId xmlns:a16="http://schemas.microsoft.com/office/drawing/2014/main" id="{BA035AE5-6FCC-4785-B5C0-6997C6CB45D5}"/>
                </a:ext>
              </a:extLst>
            </p:cNvPr>
            <p:cNvSpPr txBox="1"/>
            <p:nvPr/>
          </p:nvSpPr>
          <p:spPr>
            <a:xfrm>
              <a:off x="393537" y="190893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Cheeseburger Masala</a:t>
              </a:r>
            </a:p>
          </p:txBody>
        </p:sp>
        <p:sp>
          <p:nvSpPr>
            <p:cNvPr id="42" name="TextBox 41">
              <a:extLst>
                <a:ext uri="{FF2B5EF4-FFF2-40B4-BE49-F238E27FC236}">
                  <a16:creationId xmlns:a16="http://schemas.microsoft.com/office/drawing/2014/main" id="{0EEF34CB-5E1D-4CC4-B85B-70FE1F8D5E31}"/>
                </a:ext>
              </a:extLst>
            </p:cNvPr>
            <p:cNvSpPr txBox="1"/>
            <p:nvPr/>
          </p:nvSpPr>
          <p:spPr>
            <a:xfrm>
              <a:off x="393537" y="2419178"/>
              <a:ext cx="1544416" cy="523220"/>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Double Cheesy Burger Masala</a:t>
              </a:r>
            </a:p>
          </p:txBody>
        </p:sp>
        <p:sp>
          <p:nvSpPr>
            <p:cNvPr id="43" name="TextBox 42">
              <a:extLst>
                <a:ext uri="{FF2B5EF4-FFF2-40B4-BE49-F238E27FC236}">
                  <a16:creationId xmlns:a16="http://schemas.microsoft.com/office/drawing/2014/main" id="{CF922713-3EFB-4601-99F6-58537930D317}"/>
                </a:ext>
              </a:extLst>
            </p:cNvPr>
            <p:cNvSpPr txBox="1"/>
            <p:nvPr/>
          </p:nvSpPr>
          <p:spPr>
            <a:xfrm>
              <a:off x="393537" y="292942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Shark’s Fin</a:t>
              </a:r>
            </a:p>
          </p:txBody>
        </p:sp>
        <p:sp>
          <p:nvSpPr>
            <p:cNvPr id="44" name="TextBox 43">
              <a:extLst>
                <a:ext uri="{FF2B5EF4-FFF2-40B4-BE49-F238E27FC236}">
                  <a16:creationId xmlns:a16="http://schemas.microsoft.com/office/drawing/2014/main" id="{2D8990FE-604F-4A65-AA36-D40615C4B734}"/>
                </a:ext>
              </a:extLst>
            </p:cNvPr>
            <p:cNvSpPr txBox="1"/>
            <p:nvPr/>
          </p:nvSpPr>
          <p:spPr>
            <a:xfrm>
              <a:off x="393537" y="343966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Bacon Burger</a:t>
              </a:r>
            </a:p>
          </p:txBody>
        </p:sp>
        <p:sp>
          <p:nvSpPr>
            <p:cNvPr id="45" name="TextBox 44">
              <a:extLst>
                <a:ext uri="{FF2B5EF4-FFF2-40B4-BE49-F238E27FC236}">
                  <a16:creationId xmlns:a16="http://schemas.microsoft.com/office/drawing/2014/main" id="{1A4F4424-D093-4928-9F8F-6D202173C2DD}"/>
                </a:ext>
              </a:extLst>
            </p:cNvPr>
            <p:cNvSpPr txBox="1"/>
            <p:nvPr/>
          </p:nvSpPr>
          <p:spPr>
            <a:xfrm>
              <a:off x="393537" y="394991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Cheeseburger Only</a:t>
              </a:r>
            </a:p>
          </p:txBody>
        </p:sp>
        <p:sp>
          <p:nvSpPr>
            <p:cNvPr id="46" name="TextBox 45">
              <a:extLst>
                <a:ext uri="{FF2B5EF4-FFF2-40B4-BE49-F238E27FC236}">
                  <a16:creationId xmlns:a16="http://schemas.microsoft.com/office/drawing/2014/main" id="{78BCAD2C-4508-4204-8DC6-A875C00E93BE}"/>
                </a:ext>
              </a:extLst>
            </p:cNvPr>
            <p:cNvSpPr txBox="1"/>
            <p:nvPr/>
          </p:nvSpPr>
          <p:spPr>
            <a:xfrm>
              <a:off x="393537" y="446015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Double Cheeseburger</a:t>
              </a:r>
            </a:p>
          </p:txBody>
        </p:sp>
        <p:sp>
          <p:nvSpPr>
            <p:cNvPr id="47" name="TextBox 46">
              <a:extLst>
                <a:ext uri="{FF2B5EF4-FFF2-40B4-BE49-F238E27FC236}">
                  <a16:creationId xmlns:a16="http://schemas.microsoft.com/office/drawing/2014/main" id="{E7215B19-B50E-43CC-AE47-A327892301DA}"/>
                </a:ext>
              </a:extLst>
            </p:cNvPr>
            <p:cNvSpPr txBox="1"/>
            <p:nvPr/>
          </p:nvSpPr>
          <p:spPr>
            <a:xfrm>
              <a:off x="393537" y="497040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Triple Cheeseburger</a:t>
              </a:r>
            </a:p>
          </p:txBody>
        </p:sp>
        <p:sp>
          <p:nvSpPr>
            <p:cNvPr id="48" name="TextBox 47">
              <a:extLst>
                <a:ext uri="{FF2B5EF4-FFF2-40B4-BE49-F238E27FC236}">
                  <a16:creationId xmlns:a16="http://schemas.microsoft.com/office/drawing/2014/main" id="{4838332C-F56E-4863-B470-14E0642656E8}"/>
                </a:ext>
              </a:extLst>
            </p:cNvPr>
            <p:cNvSpPr txBox="1"/>
            <p:nvPr/>
          </p:nvSpPr>
          <p:spPr>
            <a:xfrm>
              <a:off x="393537" y="548064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Garlic Cheeseburger</a:t>
              </a:r>
            </a:p>
          </p:txBody>
        </p:sp>
      </p:grpSp>
      <p:grpSp>
        <p:nvGrpSpPr>
          <p:cNvPr id="67" name="Group 66">
            <a:extLst>
              <a:ext uri="{FF2B5EF4-FFF2-40B4-BE49-F238E27FC236}">
                <a16:creationId xmlns:a16="http://schemas.microsoft.com/office/drawing/2014/main" id="{C138C6EE-D5E4-4247-9FC5-C7751D2CCD3D}"/>
              </a:ext>
            </a:extLst>
          </p:cNvPr>
          <p:cNvGrpSpPr/>
          <p:nvPr/>
        </p:nvGrpSpPr>
        <p:grpSpPr>
          <a:xfrm>
            <a:off x="2113182" y="1908933"/>
            <a:ext cx="1544416" cy="3879492"/>
            <a:chOff x="2113182" y="1908933"/>
            <a:chExt cx="1544416" cy="3879492"/>
          </a:xfrm>
        </p:grpSpPr>
        <p:sp>
          <p:nvSpPr>
            <p:cNvPr id="49" name="TextBox 48">
              <a:extLst>
                <a:ext uri="{FF2B5EF4-FFF2-40B4-BE49-F238E27FC236}">
                  <a16:creationId xmlns:a16="http://schemas.microsoft.com/office/drawing/2014/main" id="{154EF55B-B356-4492-A827-879658C9130F}"/>
                </a:ext>
              </a:extLst>
            </p:cNvPr>
            <p:cNvSpPr txBox="1"/>
            <p:nvPr/>
          </p:nvSpPr>
          <p:spPr>
            <a:xfrm>
              <a:off x="2113182" y="190893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$ 6</a:t>
              </a:r>
            </a:p>
          </p:txBody>
        </p:sp>
        <p:sp>
          <p:nvSpPr>
            <p:cNvPr id="50" name="TextBox 49">
              <a:extLst>
                <a:ext uri="{FF2B5EF4-FFF2-40B4-BE49-F238E27FC236}">
                  <a16:creationId xmlns:a16="http://schemas.microsoft.com/office/drawing/2014/main" id="{76D8D675-CE85-40DF-96B0-B65258D23B0E}"/>
                </a:ext>
              </a:extLst>
            </p:cNvPr>
            <p:cNvSpPr txBox="1"/>
            <p:nvPr/>
          </p:nvSpPr>
          <p:spPr>
            <a:xfrm>
              <a:off x="2113182" y="241917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$ 6</a:t>
              </a:r>
            </a:p>
          </p:txBody>
        </p:sp>
        <p:sp>
          <p:nvSpPr>
            <p:cNvPr id="51" name="TextBox 50">
              <a:extLst>
                <a:ext uri="{FF2B5EF4-FFF2-40B4-BE49-F238E27FC236}">
                  <a16:creationId xmlns:a16="http://schemas.microsoft.com/office/drawing/2014/main" id="{88F827B8-521E-43E9-9890-ACA47CCC2D2A}"/>
                </a:ext>
              </a:extLst>
            </p:cNvPr>
            <p:cNvSpPr txBox="1"/>
            <p:nvPr/>
          </p:nvSpPr>
          <p:spPr>
            <a:xfrm>
              <a:off x="2113182" y="292942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$ 6</a:t>
              </a:r>
            </a:p>
          </p:txBody>
        </p:sp>
        <p:sp>
          <p:nvSpPr>
            <p:cNvPr id="52" name="TextBox 51">
              <a:extLst>
                <a:ext uri="{FF2B5EF4-FFF2-40B4-BE49-F238E27FC236}">
                  <a16:creationId xmlns:a16="http://schemas.microsoft.com/office/drawing/2014/main" id="{52D7D54D-5496-465F-AD37-BE17DDF38D4B}"/>
                </a:ext>
              </a:extLst>
            </p:cNvPr>
            <p:cNvSpPr txBox="1"/>
            <p:nvPr/>
          </p:nvSpPr>
          <p:spPr>
            <a:xfrm>
              <a:off x="2113182" y="343966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$ 6</a:t>
              </a:r>
            </a:p>
          </p:txBody>
        </p:sp>
        <p:sp>
          <p:nvSpPr>
            <p:cNvPr id="53" name="TextBox 52">
              <a:extLst>
                <a:ext uri="{FF2B5EF4-FFF2-40B4-BE49-F238E27FC236}">
                  <a16:creationId xmlns:a16="http://schemas.microsoft.com/office/drawing/2014/main" id="{A7622E3A-94F0-41D4-B3D3-E7E6FF222099}"/>
                </a:ext>
              </a:extLst>
            </p:cNvPr>
            <p:cNvSpPr txBox="1"/>
            <p:nvPr/>
          </p:nvSpPr>
          <p:spPr>
            <a:xfrm>
              <a:off x="2113182" y="394991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$ 6</a:t>
              </a:r>
            </a:p>
          </p:txBody>
        </p:sp>
        <p:sp>
          <p:nvSpPr>
            <p:cNvPr id="54" name="TextBox 53">
              <a:extLst>
                <a:ext uri="{FF2B5EF4-FFF2-40B4-BE49-F238E27FC236}">
                  <a16:creationId xmlns:a16="http://schemas.microsoft.com/office/drawing/2014/main" id="{C9447452-3D57-4687-A8FA-F9551566248B}"/>
                </a:ext>
              </a:extLst>
            </p:cNvPr>
            <p:cNvSpPr txBox="1"/>
            <p:nvPr/>
          </p:nvSpPr>
          <p:spPr>
            <a:xfrm>
              <a:off x="2113182" y="446015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$ 7</a:t>
              </a:r>
            </a:p>
          </p:txBody>
        </p:sp>
        <p:sp>
          <p:nvSpPr>
            <p:cNvPr id="55" name="TextBox 54">
              <a:extLst>
                <a:ext uri="{FF2B5EF4-FFF2-40B4-BE49-F238E27FC236}">
                  <a16:creationId xmlns:a16="http://schemas.microsoft.com/office/drawing/2014/main" id="{FB724836-7784-455F-8605-A2B2A57D9973}"/>
                </a:ext>
              </a:extLst>
            </p:cNvPr>
            <p:cNvSpPr txBox="1"/>
            <p:nvPr/>
          </p:nvSpPr>
          <p:spPr>
            <a:xfrm>
              <a:off x="2113182" y="497040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$ 7</a:t>
              </a:r>
            </a:p>
          </p:txBody>
        </p:sp>
        <p:sp>
          <p:nvSpPr>
            <p:cNvPr id="56" name="TextBox 55">
              <a:extLst>
                <a:ext uri="{FF2B5EF4-FFF2-40B4-BE49-F238E27FC236}">
                  <a16:creationId xmlns:a16="http://schemas.microsoft.com/office/drawing/2014/main" id="{169D46BF-5BF3-46B6-BC35-67BBCC3B1A35}"/>
                </a:ext>
              </a:extLst>
            </p:cNvPr>
            <p:cNvSpPr txBox="1"/>
            <p:nvPr/>
          </p:nvSpPr>
          <p:spPr>
            <a:xfrm>
              <a:off x="2113182" y="548064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$ 7</a:t>
              </a:r>
            </a:p>
          </p:txBody>
        </p:sp>
      </p:grpSp>
      <p:grpSp>
        <p:nvGrpSpPr>
          <p:cNvPr id="69" name="Group 68">
            <a:extLst>
              <a:ext uri="{FF2B5EF4-FFF2-40B4-BE49-F238E27FC236}">
                <a16:creationId xmlns:a16="http://schemas.microsoft.com/office/drawing/2014/main" id="{2F336410-30CB-404D-90FD-FE56D808DC74}"/>
              </a:ext>
            </a:extLst>
          </p:cNvPr>
          <p:cNvGrpSpPr/>
          <p:nvPr/>
        </p:nvGrpSpPr>
        <p:grpSpPr>
          <a:xfrm>
            <a:off x="4259482" y="763929"/>
            <a:ext cx="3264061" cy="5521123"/>
            <a:chOff x="393537" y="763929"/>
            <a:chExt cx="3264061" cy="5521123"/>
          </a:xfrm>
        </p:grpSpPr>
        <p:grpSp>
          <p:nvGrpSpPr>
            <p:cNvPr id="70" name="Group 69">
              <a:extLst>
                <a:ext uri="{FF2B5EF4-FFF2-40B4-BE49-F238E27FC236}">
                  <a16:creationId xmlns:a16="http://schemas.microsoft.com/office/drawing/2014/main" id="{BDB41B1E-C782-4757-97ED-5606BA374537}"/>
                </a:ext>
              </a:extLst>
            </p:cNvPr>
            <p:cNvGrpSpPr/>
            <p:nvPr/>
          </p:nvGrpSpPr>
          <p:grpSpPr>
            <a:xfrm>
              <a:off x="393537" y="763929"/>
              <a:ext cx="3264061" cy="5521123"/>
              <a:chOff x="613458" y="763929"/>
              <a:chExt cx="2338086" cy="4766098"/>
            </a:xfrm>
          </p:grpSpPr>
          <p:sp>
            <p:nvSpPr>
              <p:cNvPr id="72" name="Rectangle: Rounded Corners 71">
                <a:extLst>
                  <a:ext uri="{FF2B5EF4-FFF2-40B4-BE49-F238E27FC236}">
                    <a16:creationId xmlns:a16="http://schemas.microsoft.com/office/drawing/2014/main" id="{A1FC7967-4284-49BB-BBD3-37941577B8C6}"/>
                  </a:ext>
                </a:extLst>
              </p:cNvPr>
              <p:cNvSpPr/>
              <p:nvPr/>
            </p:nvSpPr>
            <p:spPr>
              <a:xfrm>
                <a:off x="613458" y="1499219"/>
                <a:ext cx="2338086" cy="3865944"/>
              </a:xfrm>
              <a:prstGeom prst="roundRect">
                <a:avLst>
                  <a:gd name="adj" fmla="val 0"/>
                </a:avLst>
              </a:prstGeom>
              <a:solidFill>
                <a:schemeClr val="bg1">
                  <a:lumMod val="95000"/>
                  <a:alpha val="90000"/>
                </a:schemeClr>
              </a:solidFill>
              <a:ln>
                <a:noFill/>
              </a:ln>
              <a:effectLst>
                <a:outerShdw blurRad="38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Rounded Corners 72">
                <a:extLst>
                  <a:ext uri="{FF2B5EF4-FFF2-40B4-BE49-F238E27FC236}">
                    <a16:creationId xmlns:a16="http://schemas.microsoft.com/office/drawing/2014/main" id="{31087153-9E70-488D-A794-B4EFEDCADC77}"/>
                  </a:ext>
                </a:extLst>
              </p:cNvPr>
              <p:cNvSpPr/>
              <p:nvPr/>
            </p:nvSpPr>
            <p:spPr>
              <a:xfrm>
                <a:off x="613458" y="763929"/>
                <a:ext cx="2338086" cy="763929"/>
              </a:xfrm>
              <a:prstGeom prst="roundRect">
                <a:avLst>
                  <a:gd name="adj" fmla="val 0"/>
                </a:avLst>
              </a:prstGeom>
              <a:solidFill>
                <a:srgbClr val="C30023">
                  <a:alpha val="90000"/>
                </a:srgbClr>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718"/>
                    </a:solidFill>
                    <a:latin typeface="Kristen ITC" panose="03050502040202030202" pitchFamily="66" charset="0"/>
                  </a:rPr>
                  <a:t>LUNCH</a:t>
                </a:r>
              </a:p>
            </p:txBody>
          </p:sp>
          <p:sp>
            <p:nvSpPr>
              <p:cNvPr id="74" name="Rectangle: Rounded Corners 73">
                <a:extLst>
                  <a:ext uri="{FF2B5EF4-FFF2-40B4-BE49-F238E27FC236}">
                    <a16:creationId xmlns:a16="http://schemas.microsoft.com/office/drawing/2014/main" id="{04B5464B-E7E3-4148-8B79-D73D121BDD27}"/>
                  </a:ext>
                </a:extLst>
              </p:cNvPr>
              <p:cNvSpPr/>
              <p:nvPr/>
            </p:nvSpPr>
            <p:spPr>
              <a:xfrm>
                <a:off x="613458" y="5365162"/>
                <a:ext cx="2338086" cy="164865"/>
              </a:xfrm>
              <a:prstGeom prst="roundRect">
                <a:avLst>
                  <a:gd name="adj" fmla="val 0"/>
                </a:avLst>
              </a:prstGeom>
              <a:solidFill>
                <a:srgbClr val="C30023">
                  <a:alpha val="90000"/>
                </a:srgbClr>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Rectangle: Rounded Corners 56">
              <a:extLst>
                <a:ext uri="{FF2B5EF4-FFF2-40B4-BE49-F238E27FC236}">
                  <a16:creationId xmlns:a16="http://schemas.microsoft.com/office/drawing/2014/main" id="{EC6E46BA-FC46-4308-9211-9F6E33A3C374}"/>
                </a:ext>
              </a:extLst>
            </p:cNvPr>
            <p:cNvSpPr/>
            <p:nvPr/>
          </p:nvSpPr>
          <p:spPr>
            <a:xfrm>
              <a:off x="1706460" y="1609874"/>
              <a:ext cx="1951137" cy="4484195"/>
            </a:xfrm>
            <a:custGeom>
              <a:avLst/>
              <a:gdLst>
                <a:gd name="connsiteX0" fmla="*/ 0 w 1719644"/>
                <a:gd name="connsiteY0" fmla="*/ 0 h 4449471"/>
                <a:gd name="connsiteX1" fmla="*/ 0 w 1719644"/>
                <a:gd name="connsiteY1" fmla="*/ 0 h 4449471"/>
                <a:gd name="connsiteX2" fmla="*/ 1719644 w 1719644"/>
                <a:gd name="connsiteY2" fmla="*/ 0 h 4449471"/>
                <a:gd name="connsiteX3" fmla="*/ 1719644 w 1719644"/>
                <a:gd name="connsiteY3" fmla="*/ 0 h 4449471"/>
                <a:gd name="connsiteX4" fmla="*/ 1719644 w 1719644"/>
                <a:gd name="connsiteY4" fmla="*/ 4449471 h 4449471"/>
                <a:gd name="connsiteX5" fmla="*/ 1719644 w 1719644"/>
                <a:gd name="connsiteY5" fmla="*/ 4449471 h 4449471"/>
                <a:gd name="connsiteX6" fmla="*/ 0 w 1719644"/>
                <a:gd name="connsiteY6" fmla="*/ 4449471 h 4449471"/>
                <a:gd name="connsiteX7" fmla="*/ 0 w 1719644"/>
                <a:gd name="connsiteY7" fmla="*/ 4449471 h 4449471"/>
                <a:gd name="connsiteX8" fmla="*/ 0 w 1719644"/>
                <a:gd name="connsiteY8" fmla="*/ 0 h 4449471"/>
                <a:gd name="connsiteX0" fmla="*/ 1504708 w 3224352"/>
                <a:gd name="connsiteY0" fmla="*/ 0 h 4449471"/>
                <a:gd name="connsiteX1" fmla="*/ 1504708 w 3224352"/>
                <a:gd name="connsiteY1" fmla="*/ 0 h 4449471"/>
                <a:gd name="connsiteX2" fmla="*/ 3224352 w 3224352"/>
                <a:gd name="connsiteY2" fmla="*/ 0 h 4449471"/>
                <a:gd name="connsiteX3" fmla="*/ 3224352 w 3224352"/>
                <a:gd name="connsiteY3" fmla="*/ 0 h 4449471"/>
                <a:gd name="connsiteX4" fmla="*/ 3224352 w 3224352"/>
                <a:gd name="connsiteY4" fmla="*/ 4449471 h 4449471"/>
                <a:gd name="connsiteX5" fmla="*/ 3224352 w 3224352"/>
                <a:gd name="connsiteY5" fmla="*/ 4449471 h 4449471"/>
                <a:gd name="connsiteX6" fmla="*/ 1504708 w 3224352"/>
                <a:gd name="connsiteY6" fmla="*/ 4449471 h 4449471"/>
                <a:gd name="connsiteX7" fmla="*/ 0 w 3224352"/>
                <a:gd name="connsiteY7" fmla="*/ 4437897 h 4449471"/>
                <a:gd name="connsiteX8" fmla="*/ 1504708 w 3224352"/>
                <a:gd name="connsiteY8" fmla="*/ 0 h 4449471"/>
                <a:gd name="connsiteX0" fmla="*/ 2766348 w 3224352"/>
                <a:gd name="connsiteY0" fmla="*/ 0 h 4484195"/>
                <a:gd name="connsiteX1" fmla="*/ 1504708 w 3224352"/>
                <a:gd name="connsiteY1" fmla="*/ 34724 h 4484195"/>
                <a:gd name="connsiteX2" fmla="*/ 3224352 w 3224352"/>
                <a:gd name="connsiteY2" fmla="*/ 34724 h 4484195"/>
                <a:gd name="connsiteX3" fmla="*/ 3224352 w 3224352"/>
                <a:gd name="connsiteY3" fmla="*/ 34724 h 4484195"/>
                <a:gd name="connsiteX4" fmla="*/ 3224352 w 3224352"/>
                <a:gd name="connsiteY4" fmla="*/ 4484195 h 4484195"/>
                <a:gd name="connsiteX5" fmla="*/ 3224352 w 3224352"/>
                <a:gd name="connsiteY5" fmla="*/ 4484195 h 4484195"/>
                <a:gd name="connsiteX6" fmla="*/ 1504708 w 3224352"/>
                <a:gd name="connsiteY6" fmla="*/ 4484195 h 4484195"/>
                <a:gd name="connsiteX7" fmla="*/ 0 w 3224352"/>
                <a:gd name="connsiteY7" fmla="*/ 4472621 h 4484195"/>
                <a:gd name="connsiteX8" fmla="*/ 2766348 w 3224352"/>
                <a:gd name="connsiteY8" fmla="*/ 0 h 4484195"/>
                <a:gd name="connsiteX0" fmla="*/ 1493133 w 1951137"/>
                <a:gd name="connsiteY0" fmla="*/ 0 h 4484195"/>
                <a:gd name="connsiteX1" fmla="*/ 231493 w 1951137"/>
                <a:gd name="connsiteY1" fmla="*/ 34724 h 4484195"/>
                <a:gd name="connsiteX2" fmla="*/ 1951137 w 1951137"/>
                <a:gd name="connsiteY2" fmla="*/ 34724 h 4484195"/>
                <a:gd name="connsiteX3" fmla="*/ 1951137 w 1951137"/>
                <a:gd name="connsiteY3" fmla="*/ 34724 h 4484195"/>
                <a:gd name="connsiteX4" fmla="*/ 1951137 w 1951137"/>
                <a:gd name="connsiteY4" fmla="*/ 4484195 h 4484195"/>
                <a:gd name="connsiteX5" fmla="*/ 1951137 w 1951137"/>
                <a:gd name="connsiteY5" fmla="*/ 4484195 h 4484195"/>
                <a:gd name="connsiteX6" fmla="*/ 231493 w 1951137"/>
                <a:gd name="connsiteY6" fmla="*/ 4484195 h 4484195"/>
                <a:gd name="connsiteX7" fmla="*/ 0 w 1951137"/>
                <a:gd name="connsiteY7" fmla="*/ 4461046 h 4484195"/>
                <a:gd name="connsiteX8" fmla="*/ 1493133 w 1951137"/>
                <a:gd name="connsiteY8" fmla="*/ 0 h 4484195"/>
                <a:gd name="connsiteX0" fmla="*/ 1493133 w 1951137"/>
                <a:gd name="connsiteY0" fmla="*/ 0 h 4484195"/>
                <a:gd name="connsiteX1" fmla="*/ 231493 w 1951137"/>
                <a:gd name="connsiteY1" fmla="*/ 34724 h 4484195"/>
                <a:gd name="connsiteX2" fmla="*/ 1951137 w 1951137"/>
                <a:gd name="connsiteY2" fmla="*/ 34724 h 4484195"/>
                <a:gd name="connsiteX3" fmla="*/ 1951137 w 1951137"/>
                <a:gd name="connsiteY3" fmla="*/ 34724 h 4484195"/>
                <a:gd name="connsiteX4" fmla="*/ 1951137 w 1951137"/>
                <a:gd name="connsiteY4" fmla="*/ 4484195 h 4484195"/>
                <a:gd name="connsiteX5" fmla="*/ 1951137 w 1951137"/>
                <a:gd name="connsiteY5" fmla="*/ 4484195 h 4484195"/>
                <a:gd name="connsiteX6" fmla="*/ 231493 w 1951137"/>
                <a:gd name="connsiteY6" fmla="*/ 4484195 h 4484195"/>
                <a:gd name="connsiteX7" fmla="*/ 0 w 1951137"/>
                <a:gd name="connsiteY7" fmla="*/ 4461046 h 4484195"/>
                <a:gd name="connsiteX8" fmla="*/ 1493133 w 1951137"/>
                <a:gd name="connsiteY8" fmla="*/ 0 h 448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137" h="4484195">
                  <a:moveTo>
                    <a:pt x="1493133" y="0"/>
                  </a:moveTo>
                  <a:lnTo>
                    <a:pt x="231493" y="34724"/>
                  </a:lnTo>
                  <a:lnTo>
                    <a:pt x="1951137" y="34724"/>
                  </a:lnTo>
                  <a:lnTo>
                    <a:pt x="1951137" y="34724"/>
                  </a:lnTo>
                  <a:lnTo>
                    <a:pt x="1951137" y="4484195"/>
                  </a:lnTo>
                  <a:lnTo>
                    <a:pt x="1951137" y="4484195"/>
                  </a:lnTo>
                  <a:lnTo>
                    <a:pt x="231493" y="4484195"/>
                  </a:lnTo>
                  <a:lnTo>
                    <a:pt x="0" y="4461046"/>
                  </a:lnTo>
                  <a:lnTo>
                    <a:pt x="1493133" y="0"/>
                  </a:lnTo>
                  <a:close/>
                </a:path>
              </a:pathLst>
            </a:cu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67AD5157-47AD-4C17-A87F-2D98F9A2186F}"/>
              </a:ext>
            </a:extLst>
          </p:cNvPr>
          <p:cNvGrpSpPr/>
          <p:nvPr/>
        </p:nvGrpSpPr>
        <p:grpSpPr>
          <a:xfrm>
            <a:off x="7986530" y="763929"/>
            <a:ext cx="3264061" cy="5521123"/>
            <a:chOff x="393537" y="763929"/>
            <a:chExt cx="3264061" cy="5521123"/>
          </a:xfrm>
        </p:grpSpPr>
        <p:grpSp>
          <p:nvGrpSpPr>
            <p:cNvPr id="76" name="Group 75">
              <a:extLst>
                <a:ext uri="{FF2B5EF4-FFF2-40B4-BE49-F238E27FC236}">
                  <a16:creationId xmlns:a16="http://schemas.microsoft.com/office/drawing/2014/main" id="{CC97C663-A757-493D-896C-09E207E5613E}"/>
                </a:ext>
              </a:extLst>
            </p:cNvPr>
            <p:cNvGrpSpPr/>
            <p:nvPr/>
          </p:nvGrpSpPr>
          <p:grpSpPr>
            <a:xfrm>
              <a:off x="393537" y="763929"/>
              <a:ext cx="3264061" cy="5521123"/>
              <a:chOff x="613458" y="763929"/>
              <a:chExt cx="2338086" cy="4766098"/>
            </a:xfrm>
          </p:grpSpPr>
          <p:sp>
            <p:nvSpPr>
              <p:cNvPr id="78" name="Rectangle: Rounded Corners 77">
                <a:extLst>
                  <a:ext uri="{FF2B5EF4-FFF2-40B4-BE49-F238E27FC236}">
                    <a16:creationId xmlns:a16="http://schemas.microsoft.com/office/drawing/2014/main" id="{344B7AFD-4AAB-47C4-9A77-FFC3F80554BC}"/>
                  </a:ext>
                </a:extLst>
              </p:cNvPr>
              <p:cNvSpPr/>
              <p:nvPr/>
            </p:nvSpPr>
            <p:spPr>
              <a:xfrm>
                <a:off x="613458" y="1499219"/>
                <a:ext cx="2338086" cy="3865944"/>
              </a:xfrm>
              <a:prstGeom prst="roundRect">
                <a:avLst>
                  <a:gd name="adj" fmla="val 0"/>
                </a:avLst>
              </a:prstGeom>
              <a:solidFill>
                <a:schemeClr val="bg1">
                  <a:lumMod val="95000"/>
                  <a:alpha val="90000"/>
                </a:schemeClr>
              </a:solidFill>
              <a:ln>
                <a:noFill/>
              </a:ln>
              <a:effectLst>
                <a:outerShdw blurRad="38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Rounded Corners 78">
                <a:extLst>
                  <a:ext uri="{FF2B5EF4-FFF2-40B4-BE49-F238E27FC236}">
                    <a16:creationId xmlns:a16="http://schemas.microsoft.com/office/drawing/2014/main" id="{6EEFAE41-A2AB-4EDC-84ED-5111D662669D}"/>
                  </a:ext>
                </a:extLst>
              </p:cNvPr>
              <p:cNvSpPr/>
              <p:nvPr/>
            </p:nvSpPr>
            <p:spPr>
              <a:xfrm>
                <a:off x="613458" y="763929"/>
                <a:ext cx="2338086" cy="763929"/>
              </a:xfrm>
              <a:prstGeom prst="roundRect">
                <a:avLst>
                  <a:gd name="adj" fmla="val 0"/>
                </a:avLst>
              </a:prstGeom>
              <a:solidFill>
                <a:srgbClr val="C30023">
                  <a:alpha val="90000"/>
                </a:srgbClr>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718"/>
                    </a:solidFill>
                    <a:latin typeface="Kristen ITC" panose="03050502040202030202" pitchFamily="66" charset="0"/>
                  </a:rPr>
                  <a:t>DINNER</a:t>
                </a:r>
              </a:p>
            </p:txBody>
          </p:sp>
          <p:sp>
            <p:nvSpPr>
              <p:cNvPr id="80" name="Rectangle: Rounded Corners 79">
                <a:extLst>
                  <a:ext uri="{FF2B5EF4-FFF2-40B4-BE49-F238E27FC236}">
                    <a16:creationId xmlns:a16="http://schemas.microsoft.com/office/drawing/2014/main" id="{BA7E26F6-A724-47AC-AE8D-1E93A3C4B1A2}"/>
                  </a:ext>
                </a:extLst>
              </p:cNvPr>
              <p:cNvSpPr/>
              <p:nvPr/>
            </p:nvSpPr>
            <p:spPr>
              <a:xfrm>
                <a:off x="613458" y="5365162"/>
                <a:ext cx="2338086" cy="164865"/>
              </a:xfrm>
              <a:prstGeom prst="roundRect">
                <a:avLst>
                  <a:gd name="adj" fmla="val 0"/>
                </a:avLst>
              </a:prstGeom>
              <a:solidFill>
                <a:srgbClr val="C30023">
                  <a:alpha val="90000"/>
                </a:srgbClr>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ectangle: Rounded Corners 56">
              <a:extLst>
                <a:ext uri="{FF2B5EF4-FFF2-40B4-BE49-F238E27FC236}">
                  <a16:creationId xmlns:a16="http://schemas.microsoft.com/office/drawing/2014/main" id="{62976BA3-BFFA-426D-8AC8-DF6265D1820C}"/>
                </a:ext>
              </a:extLst>
            </p:cNvPr>
            <p:cNvSpPr/>
            <p:nvPr/>
          </p:nvSpPr>
          <p:spPr>
            <a:xfrm>
              <a:off x="1706460" y="1609874"/>
              <a:ext cx="1951137" cy="4484195"/>
            </a:xfrm>
            <a:custGeom>
              <a:avLst/>
              <a:gdLst>
                <a:gd name="connsiteX0" fmla="*/ 0 w 1719644"/>
                <a:gd name="connsiteY0" fmla="*/ 0 h 4449471"/>
                <a:gd name="connsiteX1" fmla="*/ 0 w 1719644"/>
                <a:gd name="connsiteY1" fmla="*/ 0 h 4449471"/>
                <a:gd name="connsiteX2" fmla="*/ 1719644 w 1719644"/>
                <a:gd name="connsiteY2" fmla="*/ 0 h 4449471"/>
                <a:gd name="connsiteX3" fmla="*/ 1719644 w 1719644"/>
                <a:gd name="connsiteY3" fmla="*/ 0 h 4449471"/>
                <a:gd name="connsiteX4" fmla="*/ 1719644 w 1719644"/>
                <a:gd name="connsiteY4" fmla="*/ 4449471 h 4449471"/>
                <a:gd name="connsiteX5" fmla="*/ 1719644 w 1719644"/>
                <a:gd name="connsiteY5" fmla="*/ 4449471 h 4449471"/>
                <a:gd name="connsiteX6" fmla="*/ 0 w 1719644"/>
                <a:gd name="connsiteY6" fmla="*/ 4449471 h 4449471"/>
                <a:gd name="connsiteX7" fmla="*/ 0 w 1719644"/>
                <a:gd name="connsiteY7" fmla="*/ 4449471 h 4449471"/>
                <a:gd name="connsiteX8" fmla="*/ 0 w 1719644"/>
                <a:gd name="connsiteY8" fmla="*/ 0 h 4449471"/>
                <a:gd name="connsiteX0" fmla="*/ 1504708 w 3224352"/>
                <a:gd name="connsiteY0" fmla="*/ 0 h 4449471"/>
                <a:gd name="connsiteX1" fmla="*/ 1504708 w 3224352"/>
                <a:gd name="connsiteY1" fmla="*/ 0 h 4449471"/>
                <a:gd name="connsiteX2" fmla="*/ 3224352 w 3224352"/>
                <a:gd name="connsiteY2" fmla="*/ 0 h 4449471"/>
                <a:gd name="connsiteX3" fmla="*/ 3224352 w 3224352"/>
                <a:gd name="connsiteY3" fmla="*/ 0 h 4449471"/>
                <a:gd name="connsiteX4" fmla="*/ 3224352 w 3224352"/>
                <a:gd name="connsiteY4" fmla="*/ 4449471 h 4449471"/>
                <a:gd name="connsiteX5" fmla="*/ 3224352 w 3224352"/>
                <a:gd name="connsiteY5" fmla="*/ 4449471 h 4449471"/>
                <a:gd name="connsiteX6" fmla="*/ 1504708 w 3224352"/>
                <a:gd name="connsiteY6" fmla="*/ 4449471 h 4449471"/>
                <a:gd name="connsiteX7" fmla="*/ 0 w 3224352"/>
                <a:gd name="connsiteY7" fmla="*/ 4437897 h 4449471"/>
                <a:gd name="connsiteX8" fmla="*/ 1504708 w 3224352"/>
                <a:gd name="connsiteY8" fmla="*/ 0 h 4449471"/>
                <a:gd name="connsiteX0" fmla="*/ 2766348 w 3224352"/>
                <a:gd name="connsiteY0" fmla="*/ 0 h 4484195"/>
                <a:gd name="connsiteX1" fmla="*/ 1504708 w 3224352"/>
                <a:gd name="connsiteY1" fmla="*/ 34724 h 4484195"/>
                <a:gd name="connsiteX2" fmla="*/ 3224352 w 3224352"/>
                <a:gd name="connsiteY2" fmla="*/ 34724 h 4484195"/>
                <a:gd name="connsiteX3" fmla="*/ 3224352 w 3224352"/>
                <a:gd name="connsiteY3" fmla="*/ 34724 h 4484195"/>
                <a:gd name="connsiteX4" fmla="*/ 3224352 w 3224352"/>
                <a:gd name="connsiteY4" fmla="*/ 4484195 h 4484195"/>
                <a:gd name="connsiteX5" fmla="*/ 3224352 w 3224352"/>
                <a:gd name="connsiteY5" fmla="*/ 4484195 h 4484195"/>
                <a:gd name="connsiteX6" fmla="*/ 1504708 w 3224352"/>
                <a:gd name="connsiteY6" fmla="*/ 4484195 h 4484195"/>
                <a:gd name="connsiteX7" fmla="*/ 0 w 3224352"/>
                <a:gd name="connsiteY7" fmla="*/ 4472621 h 4484195"/>
                <a:gd name="connsiteX8" fmla="*/ 2766348 w 3224352"/>
                <a:gd name="connsiteY8" fmla="*/ 0 h 4484195"/>
                <a:gd name="connsiteX0" fmla="*/ 1493133 w 1951137"/>
                <a:gd name="connsiteY0" fmla="*/ 0 h 4484195"/>
                <a:gd name="connsiteX1" fmla="*/ 231493 w 1951137"/>
                <a:gd name="connsiteY1" fmla="*/ 34724 h 4484195"/>
                <a:gd name="connsiteX2" fmla="*/ 1951137 w 1951137"/>
                <a:gd name="connsiteY2" fmla="*/ 34724 h 4484195"/>
                <a:gd name="connsiteX3" fmla="*/ 1951137 w 1951137"/>
                <a:gd name="connsiteY3" fmla="*/ 34724 h 4484195"/>
                <a:gd name="connsiteX4" fmla="*/ 1951137 w 1951137"/>
                <a:gd name="connsiteY4" fmla="*/ 4484195 h 4484195"/>
                <a:gd name="connsiteX5" fmla="*/ 1951137 w 1951137"/>
                <a:gd name="connsiteY5" fmla="*/ 4484195 h 4484195"/>
                <a:gd name="connsiteX6" fmla="*/ 231493 w 1951137"/>
                <a:gd name="connsiteY6" fmla="*/ 4484195 h 4484195"/>
                <a:gd name="connsiteX7" fmla="*/ 0 w 1951137"/>
                <a:gd name="connsiteY7" fmla="*/ 4461046 h 4484195"/>
                <a:gd name="connsiteX8" fmla="*/ 1493133 w 1951137"/>
                <a:gd name="connsiteY8" fmla="*/ 0 h 4484195"/>
                <a:gd name="connsiteX0" fmla="*/ 1493133 w 1951137"/>
                <a:gd name="connsiteY0" fmla="*/ 0 h 4484195"/>
                <a:gd name="connsiteX1" fmla="*/ 231493 w 1951137"/>
                <a:gd name="connsiteY1" fmla="*/ 34724 h 4484195"/>
                <a:gd name="connsiteX2" fmla="*/ 1951137 w 1951137"/>
                <a:gd name="connsiteY2" fmla="*/ 34724 h 4484195"/>
                <a:gd name="connsiteX3" fmla="*/ 1951137 w 1951137"/>
                <a:gd name="connsiteY3" fmla="*/ 34724 h 4484195"/>
                <a:gd name="connsiteX4" fmla="*/ 1951137 w 1951137"/>
                <a:gd name="connsiteY4" fmla="*/ 4484195 h 4484195"/>
                <a:gd name="connsiteX5" fmla="*/ 1951137 w 1951137"/>
                <a:gd name="connsiteY5" fmla="*/ 4484195 h 4484195"/>
                <a:gd name="connsiteX6" fmla="*/ 231493 w 1951137"/>
                <a:gd name="connsiteY6" fmla="*/ 4484195 h 4484195"/>
                <a:gd name="connsiteX7" fmla="*/ 0 w 1951137"/>
                <a:gd name="connsiteY7" fmla="*/ 4461046 h 4484195"/>
                <a:gd name="connsiteX8" fmla="*/ 1493133 w 1951137"/>
                <a:gd name="connsiteY8" fmla="*/ 0 h 448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137" h="4484195">
                  <a:moveTo>
                    <a:pt x="1493133" y="0"/>
                  </a:moveTo>
                  <a:lnTo>
                    <a:pt x="231493" y="34724"/>
                  </a:lnTo>
                  <a:lnTo>
                    <a:pt x="1951137" y="34724"/>
                  </a:lnTo>
                  <a:lnTo>
                    <a:pt x="1951137" y="34724"/>
                  </a:lnTo>
                  <a:lnTo>
                    <a:pt x="1951137" y="4484195"/>
                  </a:lnTo>
                  <a:lnTo>
                    <a:pt x="1951137" y="4484195"/>
                  </a:lnTo>
                  <a:lnTo>
                    <a:pt x="231493" y="4484195"/>
                  </a:lnTo>
                  <a:lnTo>
                    <a:pt x="0" y="4461046"/>
                  </a:lnTo>
                  <a:lnTo>
                    <a:pt x="1493133" y="0"/>
                  </a:lnTo>
                  <a:close/>
                </a:path>
              </a:pathLst>
            </a:cu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2CBA987E-584B-4621-B1C4-6D624816FEBB}"/>
              </a:ext>
            </a:extLst>
          </p:cNvPr>
          <p:cNvGrpSpPr/>
          <p:nvPr/>
        </p:nvGrpSpPr>
        <p:grpSpPr>
          <a:xfrm>
            <a:off x="4259481" y="1908933"/>
            <a:ext cx="2440136" cy="3879492"/>
            <a:chOff x="393537" y="1908933"/>
            <a:chExt cx="1544416" cy="3879492"/>
          </a:xfrm>
        </p:grpSpPr>
        <p:sp>
          <p:nvSpPr>
            <p:cNvPr id="82" name="TextBox 81">
              <a:extLst>
                <a:ext uri="{FF2B5EF4-FFF2-40B4-BE49-F238E27FC236}">
                  <a16:creationId xmlns:a16="http://schemas.microsoft.com/office/drawing/2014/main" id="{51F0F8A3-06BB-41A4-B0DC-D311FE3C78F7}"/>
                </a:ext>
              </a:extLst>
            </p:cNvPr>
            <p:cNvSpPr txBox="1"/>
            <p:nvPr/>
          </p:nvSpPr>
          <p:spPr>
            <a:xfrm>
              <a:off x="393537" y="190893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Bacon Cheeseburger</a:t>
              </a:r>
            </a:p>
          </p:txBody>
        </p:sp>
        <p:sp>
          <p:nvSpPr>
            <p:cNvPr id="83" name="TextBox 82">
              <a:extLst>
                <a:ext uri="{FF2B5EF4-FFF2-40B4-BE49-F238E27FC236}">
                  <a16:creationId xmlns:a16="http://schemas.microsoft.com/office/drawing/2014/main" id="{C876A8B1-6BA7-4BAA-BF59-A536EE86BFAE}"/>
                </a:ext>
              </a:extLst>
            </p:cNvPr>
            <p:cNvSpPr txBox="1"/>
            <p:nvPr/>
          </p:nvSpPr>
          <p:spPr>
            <a:xfrm>
              <a:off x="393537" y="241917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Chicken Cheeseburger</a:t>
              </a:r>
            </a:p>
          </p:txBody>
        </p:sp>
        <p:sp>
          <p:nvSpPr>
            <p:cNvPr id="84" name="TextBox 83">
              <a:extLst>
                <a:ext uri="{FF2B5EF4-FFF2-40B4-BE49-F238E27FC236}">
                  <a16:creationId xmlns:a16="http://schemas.microsoft.com/office/drawing/2014/main" id="{142B9340-020D-4C34-B0D3-8A5E9B294EBD}"/>
                </a:ext>
              </a:extLst>
            </p:cNvPr>
            <p:cNvSpPr txBox="1"/>
            <p:nvPr/>
          </p:nvSpPr>
          <p:spPr>
            <a:xfrm>
              <a:off x="393537" y="292942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Eden Cheeseburger </a:t>
              </a:r>
            </a:p>
          </p:txBody>
        </p:sp>
        <p:sp>
          <p:nvSpPr>
            <p:cNvPr id="85" name="TextBox 84">
              <a:extLst>
                <a:ext uri="{FF2B5EF4-FFF2-40B4-BE49-F238E27FC236}">
                  <a16:creationId xmlns:a16="http://schemas.microsoft.com/office/drawing/2014/main" id="{E24FCB7C-F42E-4056-8115-23C973967A0D}"/>
                </a:ext>
              </a:extLst>
            </p:cNvPr>
            <p:cNvSpPr txBox="1"/>
            <p:nvPr/>
          </p:nvSpPr>
          <p:spPr>
            <a:xfrm>
              <a:off x="393537" y="343966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Craft Cheeseburger</a:t>
              </a:r>
            </a:p>
          </p:txBody>
        </p:sp>
        <p:sp>
          <p:nvSpPr>
            <p:cNvPr id="86" name="TextBox 85">
              <a:extLst>
                <a:ext uri="{FF2B5EF4-FFF2-40B4-BE49-F238E27FC236}">
                  <a16:creationId xmlns:a16="http://schemas.microsoft.com/office/drawing/2014/main" id="{A4A864CE-AF98-40A3-B4F7-0E70B799B0F4}"/>
                </a:ext>
              </a:extLst>
            </p:cNvPr>
            <p:cNvSpPr txBox="1"/>
            <p:nvPr/>
          </p:nvSpPr>
          <p:spPr>
            <a:xfrm>
              <a:off x="393537" y="394991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Cheese Loaded Burger </a:t>
              </a:r>
            </a:p>
          </p:txBody>
        </p:sp>
        <p:sp>
          <p:nvSpPr>
            <p:cNvPr id="87" name="TextBox 86">
              <a:extLst>
                <a:ext uri="{FF2B5EF4-FFF2-40B4-BE49-F238E27FC236}">
                  <a16:creationId xmlns:a16="http://schemas.microsoft.com/office/drawing/2014/main" id="{8F319D8F-091B-42DE-962C-9D65478E860A}"/>
                </a:ext>
              </a:extLst>
            </p:cNvPr>
            <p:cNvSpPr txBox="1"/>
            <p:nvPr/>
          </p:nvSpPr>
          <p:spPr>
            <a:xfrm>
              <a:off x="393537" y="446015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Mozzarella Burger</a:t>
              </a:r>
            </a:p>
          </p:txBody>
        </p:sp>
        <p:sp>
          <p:nvSpPr>
            <p:cNvPr id="88" name="TextBox 87">
              <a:extLst>
                <a:ext uri="{FF2B5EF4-FFF2-40B4-BE49-F238E27FC236}">
                  <a16:creationId xmlns:a16="http://schemas.microsoft.com/office/drawing/2014/main" id="{D569BB6A-A8AA-4C9A-83A5-E2A9AC756D04}"/>
                </a:ext>
              </a:extLst>
            </p:cNvPr>
            <p:cNvSpPr txBox="1"/>
            <p:nvPr/>
          </p:nvSpPr>
          <p:spPr>
            <a:xfrm>
              <a:off x="393537" y="497040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Mexican Taco Burger</a:t>
              </a:r>
            </a:p>
          </p:txBody>
        </p:sp>
        <p:sp>
          <p:nvSpPr>
            <p:cNvPr id="89" name="TextBox 88">
              <a:extLst>
                <a:ext uri="{FF2B5EF4-FFF2-40B4-BE49-F238E27FC236}">
                  <a16:creationId xmlns:a16="http://schemas.microsoft.com/office/drawing/2014/main" id="{D18AA873-29D5-4063-8996-F6AD70FFFF9D}"/>
                </a:ext>
              </a:extLst>
            </p:cNvPr>
            <p:cNvSpPr txBox="1"/>
            <p:nvPr/>
          </p:nvSpPr>
          <p:spPr>
            <a:xfrm>
              <a:off x="393537" y="548064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Taco Delight Burger</a:t>
              </a:r>
            </a:p>
          </p:txBody>
        </p:sp>
      </p:grpSp>
      <p:grpSp>
        <p:nvGrpSpPr>
          <p:cNvPr id="99" name="Group 98">
            <a:extLst>
              <a:ext uri="{FF2B5EF4-FFF2-40B4-BE49-F238E27FC236}">
                <a16:creationId xmlns:a16="http://schemas.microsoft.com/office/drawing/2014/main" id="{BEA0B663-5CDB-40D6-928A-3FAD49664573}"/>
              </a:ext>
            </a:extLst>
          </p:cNvPr>
          <p:cNvGrpSpPr/>
          <p:nvPr/>
        </p:nvGrpSpPr>
        <p:grpSpPr>
          <a:xfrm>
            <a:off x="7986529" y="1908933"/>
            <a:ext cx="2433264" cy="3879492"/>
            <a:chOff x="393537" y="1908933"/>
            <a:chExt cx="1544416" cy="3879492"/>
          </a:xfrm>
        </p:grpSpPr>
        <p:sp>
          <p:nvSpPr>
            <p:cNvPr id="100" name="TextBox 99">
              <a:extLst>
                <a:ext uri="{FF2B5EF4-FFF2-40B4-BE49-F238E27FC236}">
                  <a16:creationId xmlns:a16="http://schemas.microsoft.com/office/drawing/2014/main" id="{23AFDA39-4441-48FD-9177-AC243299E1AD}"/>
                </a:ext>
              </a:extLst>
            </p:cNvPr>
            <p:cNvSpPr txBox="1"/>
            <p:nvPr/>
          </p:nvSpPr>
          <p:spPr>
            <a:xfrm>
              <a:off x="393537" y="190893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Cheeseburger Masala</a:t>
              </a:r>
            </a:p>
          </p:txBody>
        </p:sp>
        <p:sp>
          <p:nvSpPr>
            <p:cNvPr id="101" name="TextBox 100">
              <a:extLst>
                <a:ext uri="{FF2B5EF4-FFF2-40B4-BE49-F238E27FC236}">
                  <a16:creationId xmlns:a16="http://schemas.microsoft.com/office/drawing/2014/main" id="{CFBBDE8B-E5CB-4950-BD66-6745310915E6}"/>
                </a:ext>
              </a:extLst>
            </p:cNvPr>
            <p:cNvSpPr txBox="1"/>
            <p:nvPr/>
          </p:nvSpPr>
          <p:spPr>
            <a:xfrm>
              <a:off x="393537" y="241917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Chicken Cheeseburger</a:t>
              </a:r>
            </a:p>
          </p:txBody>
        </p:sp>
        <p:sp>
          <p:nvSpPr>
            <p:cNvPr id="102" name="TextBox 101">
              <a:extLst>
                <a:ext uri="{FF2B5EF4-FFF2-40B4-BE49-F238E27FC236}">
                  <a16:creationId xmlns:a16="http://schemas.microsoft.com/office/drawing/2014/main" id="{30B582F1-162C-4A71-8936-C3CB64D4A3AF}"/>
                </a:ext>
              </a:extLst>
            </p:cNvPr>
            <p:cNvSpPr txBox="1"/>
            <p:nvPr/>
          </p:nvSpPr>
          <p:spPr>
            <a:xfrm>
              <a:off x="393537" y="292942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Shark’s Fin</a:t>
              </a:r>
            </a:p>
          </p:txBody>
        </p:sp>
        <p:sp>
          <p:nvSpPr>
            <p:cNvPr id="103" name="TextBox 102">
              <a:extLst>
                <a:ext uri="{FF2B5EF4-FFF2-40B4-BE49-F238E27FC236}">
                  <a16:creationId xmlns:a16="http://schemas.microsoft.com/office/drawing/2014/main" id="{E6850786-71B9-4F35-A88E-22B62E495738}"/>
                </a:ext>
              </a:extLst>
            </p:cNvPr>
            <p:cNvSpPr txBox="1"/>
            <p:nvPr/>
          </p:nvSpPr>
          <p:spPr>
            <a:xfrm>
              <a:off x="393537" y="343966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Craft Cheeseburger</a:t>
              </a:r>
            </a:p>
          </p:txBody>
        </p:sp>
        <p:sp>
          <p:nvSpPr>
            <p:cNvPr id="104" name="TextBox 103">
              <a:extLst>
                <a:ext uri="{FF2B5EF4-FFF2-40B4-BE49-F238E27FC236}">
                  <a16:creationId xmlns:a16="http://schemas.microsoft.com/office/drawing/2014/main" id="{B0EB2ECA-0552-4D24-96B3-1EFABC01C81E}"/>
                </a:ext>
              </a:extLst>
            </p:cNvPr>
            <p:cNvSpPr txBox="1"/>
            <p:nvPr/>
          </p:nvSpPr>
          <p:spPr>
            <a:xfrm>
              <a:off x="393537" y="394991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Cheeseburger Only</a:t>
              </a:r>
            </a:p>
          </p:txBody>
        </p:sp>
        <p:sp>
          <p:nvSpPr>
            <p:cNvPr id="105" name="TextBox 104">
              <a:extLst>
                <a:ext uri="{FF2B5EF4-FFF2-40B4-BE49-F238E27FC236}">
                  <a16:creationId xmlns:a16="http://schemas.microsoft.com/office/drawing/2014/main" id="{7D9ABCAA-463E-4746-9F54-0728A7581E14}"/>
                </a:ext>
              </a:extLst>
            </p:cNvPr>
            <p:cNvSpPr txBox="1"/>
            <p:nvPr/>
          </p:nvSpPr>
          <p:spPr>
            <a:xfrm>
              <a:off x="393537" y="446015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Mozzarella Burger</a:t>
              </a:r>
            </a:p>
          </p:txBody>
        </p:sp>
        <p:sp>
          <p:nvSpPr>
            <p:cNvPr id="106" name="TextBox 105">
              <a:extLst>
                <a:ext uri="{FF2B5EF4-FFF2-40B4-BE49-F238E27FC236}">
                  <a16:creationId xmlns:a16="http://schemas.microsoft.com/office/drawing/2014/main" id="{0E2ECB5C-C6D7-45C7-A611-43A61EA2CF30}"/>
                </a:ext>
              </a:extLst>
            </p:cNvPr>
            <p:cNvSpPr txBox="1"/>
            <p:nvPr/>
          </p:nvSpPr>
          <p:spPr>
            <a:xfrm>
              <a:off x="393537" y="4970403"/>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Triple Cheeseburger</a:t>
              </a:r>
            </a:p>
          </p:txBody>
        </p:sp>
        <p:sp>
          <p:nvSpPr>
            <p:cNvPr id="107" name="TextBox 106">
              <a:extLst>
                <a:ext uri="{FF2B5EF4-FFF2-40B4-BE49-F238E27FC236}">
                  <a16:creationId xmlns:a16="http://schemas.microsoft.com/office/drawing/2014/main" id="{7079A880-7147-4E13-B44E-E3E8AC46BFFB}"/>
                </a:ext>
              </a:extLst>
            </p:cNvPr>
            <p:cNvSpPr txBox="1"/>
            <p:nvPr/>
          </p:nvSpPr>
          <p:spPr>
            <a:xfrm>
              <a:off x="393537" y="5480648"/>
              <a:ext cx="1544416" cy="307777"/>
            </a:xfrm>
            <a:prstGeom prst="rect">
              <a:avLst/>
            </a:prstGeom>
            <a:noFill/>
          </p:spPr>
          <p:txBody>
            <a:bodyPr wrap="square" rtlCol="0">
              <a:spAutoFit/>
            </a:bodyPr>
            <a:lstStyle/>
            <a:p>
              <a:r>
                <a:rPr lang="en-US" sz="1400" dirty="0">
                  <a:solidFill>
                    <a:schemeClr val="tx1">
                      <a:lumMod val="85000"/>
                      <a:lumOff val="15000"/>
                    </a:schemeClr>
                  </a:solidFill>
                  <a:latin typeface="Georgia" panose="02040502050405020303" pitchFamily="18" charset="0"/>
                </a:rPr>
                <a:t>Taco Delight Burger</a:t>
              </a:r>
            </a:p>
          </p:txBody>
        </p:sp>
      </p:grpSp>
      <p:sp>
        <p:nvSpPr>
          <p:cNvPr id="117" name="Rectangle 116">
            <a:extLst>
              <a:ext uri="{FF2B5EF4-FFF2-40B4-BE49-F238E27FC236}">
                <a16:creationId xmlns:a16="http://schemas.microsoft.com/office/drawing/2014/main" id="{35F2AB4E-B1C4-4FDD-B0E1-78F548CBECFC}"/>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C138C6EE-D5E4-4247-9FC5-C7751D2CCD3D}"/>
              </a:ext>
            </a:extLst>
          </p:cNvPr>
          <p:cNvGrpSpPr/>
          <p:nvPr/>
        </p:nvGrpSpPr>
        <p:grpSpPr>
          <a:xfrm>
            <a:off x="5927409" y="1921919"/>
            <a:ext cx="1544416" cy="3879492"/>
            <a:chOff x="2113182" y="1908933"/>
            <a:chExt cx="1544416" cy="3879492"/>
          </a:xfrm>
        </p:grpSpPr>
        <p:sp>
          <p:nvSpPr>
            <p:cNvPr id="136" name="TextBox 135">
              <a:extLst>
                <a:ext uri="{FF2B5EF4-FFF2-40B4-BE49-F238E27FC236}">
                  <a16:creationId xmlns:a16="http://schemas.microsoft.com/office/drawing/2014/main" id="{154EF55B-B356-4492-A827-879658C9130F}"/>
                </a:ext>
              </a:extLst>
            </p:cNvPr>
            <p:cNvSpPr txBox="1"/>
            <p:nvPr/>
          </p:nvSpPr>
          <p:spPr>
            <a:xfrm>
              <a:off x="2113182" y="190893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$ 8</a:t>
              </a:r>
            </a:p>
          </p:txBody>
        </p:sp>
        <p:sp>
          <p:nvSpPr>
            <p:cNvPr id="137" name="TextBox 136">
              <a:extLst>
                <a:ext uri="{FF2B5EF4-FFF2-40B4-BE49-F238E27FC236}">
                  <a16:creationId xmlns:a16="http://schemas.microsoft.com/office/drawing/2014/main" id="{76D8D675-CE85-40DF-96B0-B65258D23B0E}"/>
                </a:ext>
              </a:extLst>
            </p:cNvPr>
            <p:cNvSpPr txBox="1"/>
            <p:nvPr/>
          </p:nvSpPr>
          <p:spPr>
            <a:xfrm>
              <a:off x="2113182" y="241917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$ 8</a:t>
              </a:r>
            </a:p>
          </p:txBody>
        </p:sp>
        <p:sp>
          <p:nvSpPr>
            <p:cNvPr id="138" name="TextBox 137">
              <a:extLst>
                <a:ext uri="{FF2B5EF4-FFF2-40B4-BE49-F238E27FC236}">
                  <a16:creationId xmlns:a16="http://schemas.microsoft.com/office/drawing/2014/main" id="{88F827B8-521E-43E9-9890-ACA47CCC2D2A}"/>
                </a:ext>
              </a:extLst>
            </p:cNvPr>
            <p:cNvSpPr txBox="1"/>
            <p:nvPr/>
          </p:nvSpPr>
          <p:spPr>
            <a:xfrm>
              <a:off x="2113182" y="292942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$ 8</a:t>
              </a:r>
            </a:p>
          </p:txBody>
        </p:sp>
        <p:sp>
          <p:nvSpPr>
            <p:cNvPr id="139" name="TextBox 138">
              <a:extLst>
                <a:ext uri="{FF2B5EF4-FFF2-40B4-BE49-F238E27FC236}">
                  <a16:creationId xmlns:a16="http://schemas.microsoft.com/office/drawing/2014/main" id="{52D7D54D-5496-465F-AD37-BE17DDF38D4B}"/>
                </a:ext>
              </a:extLst>
            </p:cNvPr>
            <p:cNvSpPr txBox="1"/>
            <p:nvPr/>
          </p:nvSpPr>
          <p:spPr>
            <a:xfrm>
              <a:off x="2113182" y="343966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$ 8</a:t>
              </a:r>
            </a:p>
          </p:txBody>
        </p:sp>
        <p:sp>
          <p:nvSpPr>
            <p:cNvPr id="140" name="TextBox 139">
              <a:extLst>
                <a:ext uri="{FF2B5EF4-FFF2-40B4-BE49-F238E27FC236}">
                  <a16:creationId xmlns:a16="http://schemas.microsoft.com/office/drawing/2014/main" id="{A7622E3A-94F0-41D4-B3D3-E7E6FF222099}"/>
                </a:ext>
              </a:extLst>
            </p:cNvPr>
            <p:cNvSpPr txBox="1"/>
            <p:nvPr/>
          </p:nvSpPr>
          <p:spPr>
            <a:xfrm>
              <a:off x="2113182" y="394991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$ 8</a:t>
              </a:r>
            </a:p>
          </p:txBody>
        </p:sp>
        <p:sp>
          <p:nvSpPr>
            <p:cNvPr id="141" name="TextBox 140">
              <a:extLst>
                <a:ext uri="{FF2B5EF4-FFF2-40B4-BE49-F238E27FC236}">
                  <a16:creationId xmlns:a16="http://schemas.microsoft.com/office/drawing/2014/main" id="{C9447452-3D57-4687-A8FA-F9551566248B}"/>
                </a:ext>
              </a:extLst>
            </p:cNvPr>
            <p:cNvSpPr txBox="1"/>
            <p:nvPr/>
          </p:nvSpPr>
          <p:spPr>
            <a:xfrm>
              <a:off x="2113182" y="446015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$ 10</a:t>
              </a:r>
            </a:p>
          </p:txBody>
        </p:sp>
        <p:sp>
          <p:nvSpPr>
            <p:cNvPr id="142" name="TextBox 141">
              <a:extLst>
                <a:ext uri="{FF2B5EF4-FFF2-40B4-BE49-F238E27FC236}">
                  <a16:creationId xmlns:a16="http://schemas.microsoft.com/office/drawing/2014/main" id="{FB724836-7784-455F-8605-A2B2A57D9973}"/>
                </a:ext>
              </a:extLst>
            </p:cNvPr>
            <p:cNvSpPr txBox="1"/>
            <p:nvPr/>
          </p:nvSpPr>
          <p:spPr>
            <a:xfrm>
              <a:off x="2113182" y="497040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$ 10</a:t>
              </a:r>
            </a:p>
          </p:txBody>
        </p:sp>
        <p:sp>
          <p:nvSpPr>
            <p:cNvPr id="143" name="TextBox 142">
              <a:extLst>
                <a:ext uri="{FF2B5EF4-FFF2-40B4-BE49-F238E27FC236}">
                  <a16:creationId xmlns:a16="http://schemas.microsoft.com/office/drawing/2014/main" id="{169D46BF-5BF3-46B6-BC35-67BBCC3B1A35}"/>
                </a:ext>
              </a:extLst>
            </p:cNvPr>
            <p:cNvSpPr txBox="1"/>
            <p:nvPr/>
          </p:nvSpPr>
          <p:spPr>
            <a:xfrm>
              <a:off x="2113182" y="548064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$ 10</a:t>
              </a:r>
            </a:p>
          </p:txBody>
        </p:sp>
      </p:grpSp>
      <p:grpSp>
        <p:nvGrpSpPr>
          <p:cNvPr id="144" name="Group 143">
            <a:extLst>
              <a:ext uri="{FF2B5EF4-FFF2-40B4-BE49-F238E27FC236}">
                <a16:creationId xmlns:a16="http://schemas.microsoft.com/office/drawing/2014/main" id="{C138C6EE-D5E4-4247-9FC5-C7751D2CCD3D}"/>
              </a:ext>
            </a:extLst>
          </p:cNvPr>
          <p:cNvGrpSpPr/>
          <p:nvPr/>
        </p:nvGrpSpPr>
        <p:grpSpPr>
          <a:xfrm>
            <a:off x="9647585" y="1921919"/>
            <a:ext cx="1544416" cy="3879492"/>
            <a:chOff x="2113182" y="1908933"/>
            <a:chExt cx="1544416" cy="3879492"/>
          </a:xfrm>
        </p:grpSpPr>
        <p:sp>
          <p:nvSpPr>
            <p:cNvPr id="145" name="TextBox 144">
              <a:extLst>
                <a:ext uri="{FF2B5EF4-FFF2-40B4-BE49-F238E27FC236}">
                  <a16:creationId xmlns:a16="http://schemas.microsoft.com/office/drawing/2014/main" id="{154EF55B-B356-4492-A827-879658C9130F}"/>
                </a:ext>
              </a:extLst>
            </p:cNvPr>
            <p:cNvSpPr txBox="1"/>
            <p:nvPr/>
          </p:nvSpPr>
          <p:spPr>
            <a:xfrm>
              <a:off x="2113182" y="190893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$ 12</a:t>
              </a:r>
            </a:p>
          </p:txBody>
        </p:sp>
        <p:sp>
          <p:nvSpPr>
            <p:cNvPr id="146" name="TextBox 145">
              <a:extLst>
                <a:ext uri="{FF2B5EF4-FFF2-40B4-BE49-F238E27FC236}">
                  <a16:creationId xmlns:a16="http://schemas.microsoft.com/office/drawing/2014/main" id="{76D8D675-CE85-40DF-96B0-B65258D23B0E}"/>
                </a:ext>
              </a:extLst>
            </p:cNvPr>
            <p:cNvSpPr txBox="1"/>
            <p:nvPr/>
          </p:nvSpPr>
          <p:spPr>
            <a:xfrm>
              <a:off x="2113182" y="241917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$ 12</a:t>
              </a:r>
            </a:p>
          </p:txBody>
        </p:sp>
        <p:sp>
          <p:nvSpPr>
            <p:cNvPr id="147" name="TextBox 146">
              <a:extLst>
                <a:ext uri="{FF2B5EF4-FFF2-40B4-BE49-F238E27FC236}">
                  <a16:creationId xmlns:a16="http://schemas.microsoft.com/office/drawing/2014/main" id="{88F827B8-521E-43E9-9890-ACA47CCC2D2A}"/>
                </a:ext>
              </a:extLst>
            </p:cNvPr>
            <p:cNvSpPr txBox="1"/>
            <p:nvPr/>
          </p:nvSpPr>
          <p:spPr>
            <a:xfrm>
              <a:off x="2113182" y="292942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$ 12</a:t>
              </a:r>
            </a:p>
          </p:txBody>
        </p:sp>
        <p:sp>
          <p:nvSpPr>
            <p:cNvPr id="148" name="TextBox 147">
              <a:extLst>
                <a:ext uri="{FF2B5EF4-FFF2-40B4-BE49-F238E27FC236}">
                  <a16:creationId xmlns:a16="http://schemas.microsoft.com/office/drawing/2014/main" id="{52D7D54D-5496-465F-AD37-BE17DDF38D4B}"/>
                </a:ext>
              </a:extLst>
            </p:cNvPr>
            <p:cNvSpPr txBox="1"/>
            <p:nvPr/>
          </p:nvSpPr>
          <p:spPr>
            <a:xfrm>
              <a:off x="2113182" y="343966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$ 15</a:t>
              </a:r>
            </a:p>
          </p:txBody>
        </p:sp>
        <p:sp>
          <p:nvSpPr>
            <p:cNvPr id="149" name="TextBox 148">
              <a:extLst>
                <a:ext uri="{FF2B5EF4-FFF2-40B4-BE49-F238E27FC236}">
                  <a16:creationId xmlns:a16="http://schemas.microsoft.com/office/drawing/2014/main" id="{A7622E3A-94F0-41D4-B3D3-E7E6FF222099}"/>
                </a:ext>
              </a:extLst>
            </p:cNvPr>
            <p:cNvSpPr txBox="1"/>
            <p:nvPr/>
          </p:nvSpPr>
          <p:spPr>
            <a:xfrm>
              <a:off x="2113182" y="394991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$ 15</a:t>
              </a:r>
            </a:p>
          </p:txBody>
        </p:sp>
        <p:sp>
          <p:nvSpPr>
            <p:cNvPr id="150" name="TextBox 149">
              <a:extLst>
                <a:ext uri="{FF2B5EF4-FFF2-40B4-BE49-F238E27FC236}">
                  <a16:creationId xmlns:a16="http://schemas.microsoft.com/office/drawing/2014/main" id="{C9447452-3D57-4687-A8FA-F9551566248B}"/>
                </a:ext>
              </a:extLst>
            </p:cNvPr>
            <p:cNvSpPr txBox="1"/>
            <p:nvPr/>
          </p:nvSpPr>
          <p:spPr>
            <a:xfrm>
              <a:off x="2113182" y="446015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$ 18</a:t>
              </a:r>
            </a:p>
          </p:txBody>
        </p:sp>
        <p:sp>
          <p:nvSpPr>
            <p:cNvPr id="151" name="TextBox 150">
              <a:extLst>
                <a:ext uri="{FF2B5EF4-FFF2-40B4-BE49-F238E27FC236}">
                  <a16:creationId xmlns:a16="http://schemas.microsoft.com/office/drawing/2014/main" id="{FB724836-7784-455F-8605-A2B2A57D9973}"/>
                </a:ext>
              </a:extLst>
            </p:cNvPr>
            <p:cNvSpPr txBox="1"/>
            <p:nvPr/>
          </p:nvSpPr>
          <p:spPr>
            <a:xfrm>
              <a:off x="2113182" y="4970403"/>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$ 18</a:t>
              </a:r>
            </a:p>
          </p:txBody>
        </p:sp>
        <p:sp>
          <p:nvSpPr>
            <p:cNvPr id="152" name="TextBox 151">
              <a:extLst>
                <a:ext uri="{FF2B5EF4-FFF2-40B4-BE49-F238E27FC236}">
                  <a16:creationId xmlns:a16="http://schemas.microsoft.com/office/drawing/2014/main" id="{169D46BF-5BF3-46B6-BC35-67BBCC3B1A35}"/>
                </a:ext>
              </a:extLst>
            </p:cNvPr>
            <p:cNvSpPr txBox="1"/>
            <p:nvPr/>
          </p:nvSpPr>
          <p:spPr>
            <a:xfrm>
              <a:off x="2113182" y="5480648"/>
              <a:ext cx="1544416" cy="307777"/>
            </a:xfrm>
            <a:prstGeom prst="rect">
              <a:avLst/>
            </a:prstGeom>
            <a:noFill/>
          </p:spPr>
          <p:txBody>
            <a:bodyPr wrap="square" rtlCol="0">
              <a:spAutoFit/>
            </a:bodyPr>
            <a:lstStyle/>
            <a:p>
              <a:pPr algn="r"/>
              <a:r>
                <a:rPr lang="en-US" sz="1400" b="1" dirty="0">
                  <a:solidFill>
                    <a:srgbClr val="C30023"/>
                  </a:solidFill>
                  <a:latin typeface="Georgia" panose="02040502050405020303" pitchFamily="18" charset="0"/>
                </a:rPr>
                <a:t>$ 19</a:t>
              </a:r>
            </a:p>
          </p:txBody>
        </p:sp>
      </p:grpSp>
    </p:spTree>
    <p:extLst>
      <p:ext uri="{BB962C8B-B14F-4D97-AF65-F5344CB8AC3E}">
        <p14:creationId xmlns:p14="http://schemas.microsoft.com/office/powerpoint/2010/main" val="104036920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p:cTn id="7" dur="1000" fill="hold"/>
                                        <p:tgtEl>
                                          <p:spTgt spid="178"/>
                                        </p:tgtEl>
                                        <p:attrNameLst>
                                          <p:attrName>ppt_w</p:attrName>
                                        </p:attrNameLst>
                                      </p:cBhvr>
                                      <p:tavLst>
                                        <p:tav tm="0">
                                          <p:val>
                                            <p:fltVal val="0"/>
                                          </p:val>
                                        </p:tav>
                                        <p:tav tm="100000">
                                          <p:val>
                                            <p:strVal val="#ppt_w"/>
                                          </p:val>
                                        </p:tav>
                                      </p:tavLst>
                                    </p:anim>
                                    <p:anim calcmode="lin" valueType="num">
                                      <p:cBhvr>
                                        <p:cTn id="8" dur="1000" fill="hold"/>
                                        <p:tgtEl>
                                          <p:spTgt spid="178"/>
                                        </p:tgtEl>
                                        <p:attrNameLst>
                                          <p:attrName>ppt_h</p:attrName>
                                        </p:attrNameLst>
                                      </p:cBhvr>
                                      <p:tavLst>
                                        <p:tav tm="0">
                                          <p:val>
                                            <p:fltVal val="0"/>
                                          </p:val>
                                        </p:tav>
                                        <p:tav tm="100000">
                                          <p:val>
                                            <p:strVal val="#ppt_h"/>
                                          </p:val>
                                        </p:tav>
                                      </p:tavLst>
                                    </p:anim>
                                    <p:anim calcmode="lin" valueType="num">
                                      <p:cBhvr>
                                        <p:cTn id="9" dur="1000" fill="hold"/>
                                        <p:tgtEl>
                                          <p:spTgt spid="178"/>
                                        </p:tgtEl>
                                        <p:attrNameLst>
                                          <p:attrName>style.rotation</p:attrName>
                                        </p:attrNameLst>
                                      </p:cBhvr>
                                      <p:tavLst>
                                        <p:tav tm="0">
                                          <p:val>
                                            <p:fltVal val="360"/>
                                          </p:val>
                                        </p:tav>
                                        <p:tav tm="100000">
                                          <p:val>
                                            <p:fltVal val="0"/>
                                          </p:val>
                                        </p:tav>
                                      </p:tavLst>
                                    </p:anim>
                                    <p:animEffect transition="in" filter="fade">
                                      <p:cBhvr>
                                        <p:cTn id="10" dur="1000"/>
                                        <p:tgtEl>
                                          <p:spTgt spid="178"/>
                                        </p:tgtEl>
                                      </p:cBhvr>
                                    </p:animEffect>
                                  </p:childTnLst>
                                </p:cTn>
                              </p:par>
                              <p:par>
                                <p:cTn id="11" presetID="49" presetClass="entr" presetSubtype="0" repeatCount="indefinite" decel="100000" fill="hold" grpId="0" nodeType="withEffect">
                                  <p:stCondLst>
                                    <p:cond delay="0"/>
                                  </p:stCondLst>
                                  <p:childTnLst>
                                    <p:set>
                                      <p:cBhvr>
                                        <p:cTn id="12" dur="1" fill="hold">
                                          <p:stCondLst>
                                            <p:cond delay="0"/>
                                          </p:stCondLst>
                                        </p:cTn>
                                        <p:tgtEl>
                                          <p:spTgt spid="179"/>
                                        </p:tgtEl>
                                        <p:attrNameLst>
                                          <p:attrName>style.visibility</p:attrName>
                                        </p:attrNameLst>
                                      </p:cBhvr>
                                      <p:to>
                                        <p:strVal val="visible"/>
                                      </p:to>
                                    </p:set>
                                    <p:anim calcmode="lin" valueType="num">
                                      <p:cBhvr>
                                        <p:cTn id="13" dur="1000" fill="hold"/>
                                        <p:tgtEl>
                                          <p:spTgt spid="179"/>
                                        </p:tgtEl>
                                        <p:attrNameLst>
                                          <p:attrName>ppt_w</p:attrName>
                                        </p:attrNameLst>
                                      </p:cBhvr>
                                      <p:tavLst>
                                        <p:tav tm="0">
                                          <p:val>
                                            <p:fltVal val="0"/>
                                          </p:val>
                                        </p:tav>
                                        <p:tav tm="100000">
                                          <p:val>
                                            <p:strVal val="#ppt_w"/>
                                          </p:val>
                                        </p:tav>
                                      </p:tavLst>
                                    </p:anim>
                                    <p:anim calcmode="lin" valueType="num">
                                      <p:cBhvr>
                                        <p:cTn id="14" dur="1000" fill="hold"/>
                                        <p:tgtEl>
                                          <p:spTgt spid="179"/>
                                        </p:tgtEl>
                                        <p:attrNameLst>
                                          <p:attrName>ppt_h</p:attrName>
                                        </p:attrNameLst>
                                      </p:cBhvr>
                                      <p:tavLst>
                                        <p:tav tm="0">
                                          <p:val>
                                            <p:fltVal val="0"/>
                                          </p:val>
                                        </p:tav>
                                        <p:tav tm="100000">
                                          <p:val>
                                            <p:strVal val="#ppt_h"/>
                                          </p:val>
                                        </p:tav>
                                      </p:tavLst>
                                    </p:anim>
                                    <p:anim calcmode="lin" valueType="num">
                                      <p:cBhvr>
                                        <p:cTn id="15" dur="1000" fill="hold"/>
                                        <p:tgtEl>
                                          <p:spTgt spid="179"/>
                                        </p:tgtEl>
                                        <p:attrNameLst>
                                          <p:attrName>style.rotation</p:attrName>
                                        </p:attrNameLst>
                                      </p:cBhvr>
                                      <p:tavLst>
                                        <p:tav tm="0">
                                          <p:val>
                                            <p:fltVal val="360"/>
                                          </p:val>
                                        </p:tav>
                                        <p:tav tm="100000">
                                          <p:val>
                                            <p:fltVal val="0"/>
                                          </p:val>
                                        </p:tav>
                                      </p:tavLst>
                                    </p:anim>
                                    <p:animEffect transition="in" filter="fade">
                                      <p:cBhvr>
                                        <p:cTn id="16" dur="1000"/>
                                        <p:tgtEl>
                                          <p:spTgt spid="179"/>
                                        </p:tgtEl>
                                      </p:cBhvr>
                                    </p:animEffect>
                                  </p:childTnLst>
                                </p:cTn>
                              </p:par>
                              <p:par>
                                <p:cTn id="17" presetID="49" presetClass="entr" presetSubtype="0" repeatCount="indefinite" decel="100000" fill="hold" grpId="0" nodeType="withEffect">
                                  <p:stCondLst>
                                    <p:cond delay="200"/>
                                  </p:stCondLst>
                                  <p:childTnLst>
                                    <p:set>
                                      <p:cBhvr>
                                        <p:cTn id="18" dur="1" fill="hold">
                                          <p:stCondLst>
                                            <p:cond delay="0"/>
                                          </p:stCondLst>
                                        </p:cTn>
                                        <p:tgtEl>
                                          <p:spTgt spid="180"/>
                                        </p:tgtEl>
                                        <p:attrNameLst>
                                          <p:attrName>style.visibility</p:attrName>
                                        </p:attrNameLst>
                                      </p:cBhvr>
                                      <p:to>
                                        <p:strVal val="visible"/>
                                      </p:to>
                                    </p:set>
                                    <p:anim calcmode="lin" valueType="num">
                                      <p:cBhvr>
                                        <p:cTn id="19" dur="1000" fill="hold"/>
                                        <p:tgtEl>
                                          <p:spTgt spid="180"/>
                                        </p:tgtEl>
                                        <p:attrNameLst>
                                          <p:attrName>ppt_w</p:attrName>
                                        </p:attrNameLst>
                                      </p:cBhvr>
                                      <p:tavLst>
                                        <p:tav tm="0">
                                          <p:val>
                                            <p:fltVal val="0"/>
                                          </p:val>
                                        </p:tav>
                                        <p:tav tm="100000">
                                          <p:val>
                                            <p:strVal val="#ppt_w"/>
                                          </p:val>
                                        </p:tav>
                                      </p:tavLst>
                                    </p:anim>
                                    <p:anim calcmode="lin" valueType="num">
                                      <p:cBhvr>
                                        <p:cTn id="20" dur="1000" fill="hold"/>
                                        <p:tgtEl>
                                          <p:spTgt spid="180"/>
                                        </p:tgtEl>
                                        <p:attrNameLst>
                                          <p:attrName>ppt_h</p:attrName>
                                        </p:attrNameLst>
                                      </p:cBhvr>
                                      <p:tavLst>
                                        <p:tav tm="0">
                                          <p:val>
                                            <p:fltVal val="0"/>
                                          </p:val>
                                        </p:tav>
                                        <p:tav tm="100000">
                                          <p:val>
                                            <p:strVal val="#ppt_h"/>
                                          </p:val>
                                        </p:tav>
                                      </p:tavLst>
                                    </p:anim>
                                    <p:anim calcmode="lin" valueType="num">
                                      <p:cBhvr>
                                        <p:cTn id="21" dur="1000" fill="hold"/>
                                        <p:tgtEl>
                                          <p:spTgt spid="180"/>
                                        </p:tgtEl>
                                        <p:attrNameLst>
                                          <p:attrName>style.rotation</p:attrName>
                                        </p:attrNameLst>
                                      </p:cBhvr>
                                      <p:tavLst>
                                        <p:tav tm="0">
                                          <p:val>
                                            <p:fltVal val="360"/>
                                          </p:val>
                                        </p:tav>
                                        <p:tav tm="100000">
                                          <p:val>
                                            <p:fltVal val="0"/>
                                          </p:val>
                                        </p:tav>
                                      </p:tavLst>
                                    </p:anim>
                                    <p:animEffect transition="in" filter="fade">
                                      <p:cBhvr>
                                        <p:cTn id="22" dur="1000"/>
                                        <p:tgtEl>
                                          <p:spTgt spid="180"/>
                                        </p:tgtEl>
                                      </p:cBhvr>
                                    </p:animEffect>
                                  </p:childTnLst>
                                </p:cTn>
                              </p:par>
                              <p:par>
                                <p:cTn id="23" presetID="49" presetClass="entr" presetSubtype="0" repeatCount="indefinite" decel="100000" fill="hold" grpId="0" nodeType="withEffect">
                                  <p:stCondLst>
                                    <p:cond delay="0"/>
                                  </p:stCondLst>
                                  <p:childTnLst>
                                    <p:set>
                                      <p:cBhvr>
                                        <p:cTn id="24" dur="1" fill="hold">
                                          <p:stCondLst>
                                            <p:cond delay="0"/>
                                          </p:stCondLst>
                                        </p:cTn>
                                        <p:tgtEl>
                                          <p:spTgt spid="181"/>
                                        </p:tgtEl>
                                        <p:attrNameLst>
                                          <p:attrName>style.visibility</p:attrName>
                                        </p:attrNameLst>
                                      </p:cBhvr>
                                      <p:to>
                                        <p:strVal val="visible"/>
                                      </p:to>
                                    </p:set>
                                    <p:anim calcmode="lin" valueType="num">
                                      <p:cBhvr>
                                        <p:cTn id="25" dur="1000" fill="hold"/>
                                        <p:tgtEl>
                                          <p:spTgt spid="181"/>
                                        </p:tgtEl>
                                        <p:attrNameLst>
                                          <p:attrName>ppt_w</p:attrName>
                                        </p:attrNameLst>
                                      </p:cBhvr>
                                      <p:tavLst>
                                        <p:tav tm="0">
                                          <p:val>
                                            <p:fltVal val="0"/>
                                          </p:val>
                                        </p:tav>
                                        <p:tav tm="100000">
                                          <p:val>
                                            <p:strVal val="#ppt_w"/>
                                          </p:val>
                                        </p:tav>
                                      </p:tavLst>
                                    </p:anim>
                                    <p:anim calcmode="lin" valueType="num">
                                      <p:cBhvr>
                                        <p:cTn id="26" dur="1000" fill="hold"/>
                                        <p:tgtEl>
                                          <p:spTgt spid="181"/>
                                        </p:tgtEl>
                                        <p:attrNameLst>
                                          <p:attrName>ppt_h</p:attrName>
                                        </p:attrNameLst>
                                      </p:cBhvr>
                                      <p:tavLst>
                                        <p:tav tm="0">
                                          <p:val>
                                            <p:fltVal val="0"/>
                                          </p:val>
                                        </p:tav>
                                        <p:tav tm="100000">
                                          <p:val>
                                            <p:strVal val="#ppt_h"/>
                                          </p:val>
                                        </p:tav>
                                      </p:tavLst>
                                    </p:anim>
                                    <p:anim calcmode="lin" valueType="num">
                                      <p:cBhvr>
                                        <p:cTn id="27" dur="1000" fill="hold"/>
                                        <p:tgtEl>
                                          <p:spTgt spid="181"/>
                                        </p:tgtEl>
                                        <p:attrNameLst>
                                          <p:attrName>style.rotation</p:attrName>
                                        </p:attrNameLst>
                                      </p:cBhvr>
                                      <p:tavLst>
                                        <p:tav tm="0">
                                          <p:val>
                                            <p:fltVal val="360"/>
                                          </p:val>
                                        </p:tav>
                                        <p:tav tm="100000">
                                          <p:val>
                                            <p:fltVal val="0"/>
                                          </p:val>
                                        </p:tav>
                                      </p:tavLst>
                                    </p:anim>
                                    <p:animEffect transition="in" filter="fade">
                                      <p:cBhvr>
                                        <p:cTn id="28" dur="1000"/>
                                        <p:tgtEl>
                                          <p:spTgt spid="181"/>
                                        </p:tgtEl>
                                      </p:cBhvr>
                                    </p:animEffect>
                                  </p:childTnLst>
                                </p:cTn>
                              </p:par>
                              <p:par>
                                <p:cTn id="29" presetID="49" presetClass="entr" presetSubtype="0" repeatCount="indefinite" decel="100000" fill="hold" grpId="0" nodeType="withEffect">
                                  <p:stCondLst>
                                    <p:cond delay="200"/>
                                  </p:stCondLst>
                                  <p:childTnLst>
                                    <p:set>
                                      <p:cBhvr>
                                        <p:cTn id="30" dur="1" fill="hold">
                                          <p:stCondLst>
                                            <p:cond delay="0"/>
                                          </p:stCondLst>
                                        </p:cTn>
                                        <p:tgtEl>
                                          <p:spTgt spid="182"/>
                                        </p:tgtEl>
                                        <p:attrNameLst>
                                          <p:attrName>style.visibility</p:attrName>
                                        </p:attrNameLst>
                                      </p:cBhvr>
                                      <p:to>
                                        <p:strVal val="visible"/>
                                      </p:to>
                                    </p:set>
                                    <p:anim calcmode="lin" valueType="num">
                                      <p:cBhvr>
                                        <p:cTn id="31" dur="1000" fill="hold"/>
                                        <p:tgtEl>
                                          <p:spTgt spid="182"/>
                                        </p:tgtEl>
                                        <p:attrNameLst>
                                          <p:attrName>ppt_w</p:attrName>
                                        </p:attrNameLst>
                                      </p:cBhvr>
                                      <p:tavLst>
                                        <p:tav tm="0">
                                          <p:val>
                                            <p:fltVal val="0"/>
                                          </p:val>
                                        </p:tav>
                                        <p:tav tm="100000">
                                          <p:val>
                                            <p:strVal val="#ppt_w"/>
                                          </p:val>
                                        </p:tav>
                                      </p:tavLst>
                                    </p:anim>
                                    <p:anim calcmode="lin" valueType="num">
                                      <p:cBhvr>
                                        <p:cTn id="32" dur="1000" fill="hold"/>
                                        <p:tgtEl>
                                          <p:spTgt spid="182"/>
                                        </p:tgtEl>
                                        <p:attrNameLst>
                                          <p:attrName>ppt_h</p:attrName>
                                        </p:attrNameLst>
                                      </p:cBhvr>
                                      <p:tavLst>
                                        <p:tav tm="0">
                                          <p:val>
                                            <p:fltVal val="0"/>
                                          </p:val>
                                        </p:tav>
                                        <p:tav tm="100000">
                                          <p:val>
                                            <p:strVal val="#ppt_h"/>
                                          </p:val>
                                        </p:tav>
                                      </p:tavLst>
                                    </p:anim>
                                    <p:anim calcmode="lin" valueType="num">
                                      <p:cBhvr>
                                        <p:cTn id="33" dur="1000" fill="hold"/>
                                        <p:tgtEl>
                                          <p:spTgt spid="182"/>
                                        </p:tgtEl>
                                        <p:attrNameLst>
                                          <p:attrName>style.rotation</p:attrName>
                                        </p:attrNameLst>
                                      </p:cBhvr>
                                      <p:tavLst>
                                        <p:tav tm="0">
                                          <p:val>
                                            <p:fltVal val="360"/>
                                          </p:val>
                                        </p:tav>
                                        <p:tav tm="100000">
                                          <p:val>
                                            <p:fltVal val="0"/>
                                          </p:val>
                                        </p:tav>
                                      </p:tavLst>
                                    </p:anim>
                                    <p:animEffect transition="in" filter="fade">
                                      <p:cBhvr>
                                        <p:cTn id="34" dur="1000"/>
                                        <p:tgtEl>
                                          <p:spTgt spid="182"/>
                                        </p:tgtEl>
                                      </p:cBhvr>
                                    </p:animEffect>
                                  </p:childTnLst>
                                </p:cTn>
                              </p:par>
                              <p:par>
                                <p:cTn id="35" presetID="49" presetClass="entr" presetSubtype="0" repeatCount="indefinite" decel="100000" fill="hold" grpId="0" nodeType="withEffect">
                                  <p:stCondLst>
                                    <p:cond delay="0"/>
                                  </p:stCondLst>
                                  <p:childTnLst>
                                    <p:set>
                                      <p:cBhvr>
                                        <p:cTn id="36" dur="1" fill="hold">
                                          <p:stCondLst>
                                            <p:cond delay="0"/>
                                          </p:stCondLst>
                                        </p:cTn>
                                        <p:tgtEl>
                                          <p:spTgt spid="183"/>
                                        </p:tgtEl>
                                        <p:attrNameLst>
                                          <p:attrName>style.visibility</p:attrName>
                                        </p:attrNameLst>
                                      </p:cBhvr>
                                      <p:to>
                                        <p:strVal val="visible"/>
                                      </p:to>
                                    </p:set>
                                    <p:anim calcmode="lin" valueType="num">
                                      <p:cBhvr>
                                        <p:cTn id="37" dur="1000" fill="hold"/>
                                        <p:tgtEl>
                                          <p:spTgt spid="183"/>
                                        </p:tgtEl>
                                        <p:attrNameLst>
                                          <p:attrName>ppt_w</p:attrName>
                                        </p:attrNameLst>
                                      </p:cBhvr>
                                      <p:tavLst>
                                        <p:tav tm="0">
                                          <p:val>
                                            <p:fltVal val="0"/>
                                          </p:val>
                                        </p:tav>
                                        <p:tav tm="100000">
                                          <p:val>
                                            <p:strVal val="#ppt_w"/>
                                          </p:val>
                                        </p:tav>
                                      </p:tavLst>
                                    </p:anim>
                                    <p:anim calcmode="lin" valueType="num">
                                      <p:cBhvr>
                                        <p:cTn id="38" dur="1000" fill="hold"/>
                                        <p:tgtEl>
                                          <p:spTgt spid="183"/>
                                        </p:tgtEl>
                                        <p:attrNameLst>
                                          <p:attrName>ppt_h</p:attrName>
                                        </p:attrNameLst>
                                      </p:cBhvr>
                                      <p:tavLst>
                                        <p:tav tm="0">
                                          <p:val>
                                            <p:fltVal val="0"/>
                                          </p:val>
                                        </p:tav>
                                        <p:tav tm="100000">
                                          <p:val>
                                            <p:strVal val="#ppt_h"/>
                                          </p:val>
                                        </p:tav>
                                      </p:tavLst>
                                    </p:anim>
                                    <p:anim calcmode="lin" valueType="num">
                                      <p:cBhvr>
                                        <p:cTn id="39" dur="1000" fill="hold"/>
                                        <p:tgtEl>
                                          <p:spTgt spid="183"/>
                                        </p:tgtEl>
                                        <p:attrNameLst>
                                          <p:attrName>style.rotation</p:attrName>
                                        </p:attrNameLst>
                                      </p:cBhvr>
                                      <p:tavLst>
                                        <p:tav tm="0">
                                          <p:val>
                                            <p:fltVal val="360"/>
                                          </p:val>
                                        </p:tav>
                                        <p:tav tm="100000">
                                          <p:val>
                                            <p:fltVal val="0"/>
                                          </p:val>
                                        </p:tav>
                                      </p:tavLst>
                                    </p:anim>
                                    <p:animEffect transition="in" filter="fade">
                                      <p:cBhvr>
                                        <p:cTn id="40" dur="1000"/>
                                        <p:tgtEl>
                                          <p:spTgt spid="183"/>
                                        </p:tgtEl>
                                      </p:cBhvr>
                                    </p:animEffect>
                                  </p:childTnLst>
                                </p:cTn>
                              </p:par>
                              <p:par>
                                <p:cTn id="41" presetID="49" presetClass="entr" presetSubtype="0" repeatCount="indefinite" decel="100000" fill="hold" grpId="0" nodeType="withEffect">
                                  <p:stCondLst>
                                    <p:cond delay="200"/>
                                  </p:stCondLst>
                                  <p:childTnLst>
                                    <p:set>
                                      <p:cBhvr>
                                        <p:cTn id="42" dur="1" fill="hold">
                                          <p:stCondLst>
                                            <p:cond delay="0"/>
                                          </p:stCondLst>
                                        </p:cTn>
                                        <p:tgtEl>
                                          <p:spTgt spid="184"/>
                                        </p:tgtEl>
                                        <p:attrNameLst>
                                          <p:attrName>style.visibility</p:attrName>
                                        </p:attrNameLst>
                                      </p:cBhvr>
                                      <p:to>
                                        <p:strVal val="visible"/>
                                      </p:to>
                                    </p:set>
                                    <p:anim calcmode="lin" valueType="num">
                                      <p:cBhvr>
                                        <p:cTn id="43" dur="1000" fill="hold"/>
                                        <p:tgtEl>
                                          <p:spTgt spid="184"/>
                                        </p:tgtEl>
                                        <p:attrNameLst>
                                          <p:attrName>ppt_w</p:attrName>
                                        </p:attrNameLst>
                                      </p:cBhvr>
                                      <p:tavLst>
                                        <p:tav tm="0">
                                          <p:val>
                                            <p:fltVal val="0"/>
                                          </p:val>
                                        </p:tav>
                                        <p:tav tm="100000">
                                          <p:val>
                                            <p:strVal val="#ppt_w"/>
                                          </p:val>
                                        </p:tav>
                                      </p:tavLst>
                                    </p:anim>
                                    <p:anim calcmode="lin" valueType="num">
                                      <p:cBhvr>
                                        <p:cTn id="44" dur="1000" fill="hold"/>
                                        <p:tgtEl>
                                          <p:spTgt spid="184"/>
                                        </p:tgtEl>
                                        <p:attrNameLst>
                                          <p:attrName>ppt_h</p:attrName>
                                        </p:attrNameLst>
                                      </p:cBhvr>
                                      <p:tavLst>
                                        <p:tav tm="0">
                                          <p:val>
                                            <p:fltVal val="0"/>
                                          </p:val>
                                        </p:tav>
                                        <p:tav tm="100000">
                                          <p:val>
                                            <p:strVal val="#ppt_h"/>
                                          </p:val>
                                        </p:tav>
                                      </p:tavLst>
                                    </p:anim>
                                    <p:anim calcmode="lin" valueType="num">
                                      <p:cBhvr>
                                        <p:cTn id="45" dur="1000" fill="hold"/>
                                        <p:tgtEl>
                                          <p:spTgt spid="184"/>
                                        </p:tgtEl>
                                        <p:attrNameLst>
                                          <p:attrName>style.rotation</p:attrName>
                                        </p:attrNameLst>
                                      </p:cBhvr>
                                      <p:tavLst>
                                        <p:tav tm="0">
                                          <p:val>
                                            <p:fltVal val="360"/>
                                          </p:val>
                                        </p:tav>
                                        <p:tav tm="100000">
                                          <p:val>
                                            <p:fltVal val="0"/>
                                          </p:val>
                                        </p:tav>
                                      </p:tavLst>
                                    </p:anim>
                                    <p:animEffect transition="in" filter="fade">
                                      <p:cBhvr>
                                        <p:cTn id="46" dur="1000"/>
                                        <p:tgtEl>
                                          <p:spTgt spid="184"/>
                                        </p:tgtEl>
                                      </p:cBhvr>
                                    </p:animEffect>
                                  </p:childTnLst>
                                </p:cTn>
                              </p:par>
                              <p:par>
                                <p:cTn id="47" presetID="49" presetClass="entr" presetSubtype="0" repeatCount="indefinite" decel="10000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anim calcmode="lin" valueType="num">
                                      <p:cBhvr>
                                        <p:cTn id="49" dur="1000" fill="hold"/>
                                        <p:tgtEl>
                                          <p:spTgt spid="185"/>
                                        </p:tgtEl>
                                        <p:attrNameLst>
                                          <p:attrName>ppt_w</p:attrName>
                                        </p:attrNameLst>
                                      </p:cBhvr>
                                      <p:tavLst>
                                        <p:tav tm="0">
                                          <p:val>
                                            <p:fltVal val="0"/>
                                          </p:val>
                                        </p:tav>
                                        <p:tav tm="100000">
                                          <p:val>
                                            <p:strVal val="#ppt_w"/>
                                          </p:val>
                                        </p:tav>
                                      </p:tavLst>
                                    </p:anim>
                                    <p:anim calcmode="lin" valueType="num">
                                      <p:cBhvr>
                                        <p:cTn id="50" dur="1000" fill="hold"/>
                                        <p:tgtEl>
                                          <p:spTgt spid="185"/>
                                        </p:tgtEl>
                                        <p:attrNameLst>
                                          <p:attrName>ppt_h</p:attrName>
                                        </p:attrNameLst>
                                      </p:cBhvr>
                                      <p:tavLst>
                                        <p:tav tm="0">
                                          <p:val>
                                            <p:fltVal val="0"/>
                                          </p:val>
                                        </p:tav>
                                        <p:tav tm="100000">
                                          <p:val>
                                            <p:strVal val="#ppt_h"/>
                                          </p:val>
                                        </p:tav>
                                      </p:tavLst>
                                    </p:anim>
                                    <p:anim calcmode="lin" valueType="num">
                                      <p:cBhvr>
                                        <p:cTn id="51" dur="1000" fill="hold"/>
                                        <p:tgtEl>
                                          <p:spTgt spid="185"/>
                                        </p:tgtEl>
                                        <p:attrNameLst>
                                          <p:attrName>style.rotation</p:attrName>
                                        </p:attrNameLst>
                                      </p:cBhvr>
                                      <p:tavLst>
                                        <p:tav tm="0">
                                          <p:val>
                                            <p:fltVal val="360"/>
                                          </p:val>
                                        </p:tav>
                                        <p:tav tm="100000">
                                          <p:val>
                                            <p:fltVal val="0"/>
                                          </p:val>
                                        </p:tav>
                                      </p:tavLst>
                                    </p:anim>
                                    <p:animEffect transition="in" filter="fade">
                                      <p:cBhvr>
                                        <p:cTn id="52" dur="1000"/>
                                        <p:tgtEl>
                                          <p:spTgt spid="185"/>
                                        </p:tgtEl>
                                      </p:cBhvr>
                                    </p:animEffect>
                                  </p:childTnLst>
                                </p:cTn>
                              </p:par>
                              <p:par>
                                <p:cTn id="53" presetID="49" presetClass="entr" presetSubtype="0" repeatCount="indefinite" decel="100000" fill="hold" grpId="0" nodeType="withEffect">
                                  <p:stCondLst>
                                    <p:cond delay="200"/>
                                  </p:stCondLst>
                                  <p:childTnLst>
                                    <p:set>
                                      <p:cBhvr>
                                        <p:cTn id="54" dur="1" fill="hold">
                                          <p:stCondLst>
                                            <p:cond delay="0"/>
                                          </p:stCondLst>
                                        </p:cTn>
                                        <p:tgtEl>
                                          <p:spTgt spid="186"/>
                                        </p:tgtEl>
                                        <p:attrNameLst>
                                          <p:attrName>style.visibility</p:attrName>
                                        </p:attrNameLst>
                                      </p:cBhvr>
                                      <p:to>
                                        <p:strVal val="visible"/>
                                      </p:to>
                                    </p:set>
                                    <p:anim calcmode="lin" valueType="num">
                                      <p:cBhvr>
                                        <p:cTn id="55" dur="1000" fill="hold"/>
                                        <p:tgtEl>
                                          <p:spTgt spid="186"/>
                                        </p:tgtEl>
                                        <p:attrNameLst>
                                          <p:attrName>ppt_w</p:attrName>
                                        </p:attrNameLst>
                                      </p:cBhvr>
                                      <p:tavLst>
                                        <p:tav tm="0">
                                          <p:val>
                                            <p:fltVal val="0"/>
                                          </p:val>
                                        </p:tav>
                                        <p:tav tm="100000">
                                          <p:val>
                                            <p:strVal val="#ppt_w"/>
                                          </p:val>
                                        </p:tav>
                                      </p:tavLst>
                                    </p:anim>
                                    <p:anim calcmode="lin" valueType="num">
                                      <p:cBhvr>
                                        <p:cTn id="56" dur="1000" fill="hold"/>
                                        <p:tgtEl>
                                          <p:spTgt spid="186"/>
                                        </p:tgtEl>
                                        <p:attrNameLst>
                                          <p:attrName>ppt_h</p:attrName>
                                        </p:attrNameLst>
                                      </p:cBhvr>
                                      <p:tavLst>
                                        <p:tav tm="0">
                                          <p:val>
                                            <p:fltVal val="0"/>
                                          </p:val>
                                        </p:tav>
                                        <p:tav tm="100000">
                                          <p:val>
                                            <p:strVal val="#ppt_h"/>
                                          </p:val>
                                        </p:tav>
                                      </p:tavLst>
                                    </p:anim>
                                    <p:anim calcmode="lin" valueType="num">
                                      <p:cBhvr>
                                        <p:cTn id="57" dur="1000" fill="hold"/>
                                        <p:tgtEl>
                                          <p:spTgt spid="186"/>
                                        </p:tgtEl>
                                        <p:attrNameLst>
                                          <p:attrName>style.rotation</p:attrName>
                                        </p:attrNameLst>
                                      </p:cBhvr>
                                      <p:tavLst>
                                        <p:tav tm="0">
                                          <p:val>
                                            <p:fltVal val="360"/>
                                          </p:val>
                                        </p:tav>
                                        <p:tav tm="100000">
                                          <p:val>
                                            <p:fltVal val="0"/>
                                          </p:val>
                                        </p:tav>
                                      </p:tavLst>
                                    </p:anim>
                                    <p:animEffect transition="in" filter="fade">
                                      <p:cBhvr>
                                        <p:cTn id="58" dur="1000"/>
                                        <p:tgtEl>
                                          <p:spTgt spid="186"/>
                                        </p:tgtEl>
                                      </p:cBhvr>
                                    </p:animEffect>
                                  </p:childTnLst>
                                </p:cTn>
                              </p:par>
                              <p:par>
                                <p:cTn id="59" presetID="49" presetClass="entr" presetSubtype="0" repeatCount="indefinite" decel="100000" fill="hold" grpId="0" nodeType="withEffect">
                                  <p:stCondLst>
                                    <p:cond delay="0"/>
                                  </p:stCondLst>
                                  <p:childTnLst>
                                    <p:set>
                                      <p:cBhvr>
                                        <p:cTn id="60" dur="1" fill="hold">
                                          <p:stCondLst>
                                            <p:cond delay="0"/>
                                          </p:stCondLst>
                                        </p:cTn>
                                        <p:tgtEl>
                                          <p:spTgt spid="187"/>
                                        </p:tgtEl>
                                        <p:attrNameLst>
                                          <p:attrName>style.visibility</p:attrName>
                                        </p:attrNameLst>
                                      </p:cBhvr>
                                      <p:to>
                                        <p:strVal val="visible"/>
                                      </p:to>
                                    </p:set>
                                    <p:anim calcmode="lin" valueType="num">
                                      <p:cBhvr>
                                        <p:cTn id="61" dur="1000" fill="hold"/>
                                        <p:tgtEl>
                                          <p:spTgt spid="187"/>
                                        </p:tgtEl>
                                        <p:attrNameLst>
                                          <p:attrName>ppt_w</p:attrName>
                                        </p:attrNameLst>
                                      </p:cBhvr>
                                      <p:tavLst>
                                        <p:tav tm="0">
                                          <p:val>
                                            <p:fltVal val="0"/>
                                          </p:val>
                                        </p:tav>
                                        <p:tav tm="100000">
                                          <p:val>
                                            <p:strVal val="#ppt_w"/>
                                          </p:val>
                                        </p:tav>
                                      </p:tavLst>
                                    </p:anim>
                                    <p:anim calcmode="lin" valueType="num">
                                      <p:cBhvr>
                                        <p:cTn id="62" dur="1000" fill="hold"/>
                                        <p:tgtEl>
                                          <p:spTgt spid="187"/>
                                        </p:tgtEl>
                                        <p:attrNameLst>
                                          <p:attrName>ppt_h</p:attrName>
                                        </p:attrNameLst>
                                      </p:cBhvr>
                                      <p:tavLst>
                                        <p:tav tm="0">
                                          <p:val>
                                            <p:fltVal val="0"/>
                                          </p:val>
                                        </p:tav>
                                        <p:tav tm="100000">
                                          <p:val>
                                            <p:strVal val="#ppt_h"/>
                                          </p:val>
                                        </p:tav>
                                      </p:tavLst>
                                    </p:anim>
                                    <p:anim calcmode="lin" valueType="num">
                                      <p:cBhvr>
                                        <p:cTn id="63" dur="1000" fill="hold"/>
                                        <p:tgtEl>
                                          <p:spTgt spid="187"/>
                                        </p:tgtEl>
                                        <p:attrNameLst>
                                          <p:attrName>style.rotation</p:attrName>
                                        </p:attrNameLst>
                                      </p:cBhvr>
                                      <p:tavLst>
                                        <p:tav tm="0">
                                          <p:val>
                                            <p:fltVal val="360"/>
                                          </p:val>
                                        </p:tav>
                                        <p:tav tm="100000">
                                          <p:val>
                                            <p:fltVal val="0"/>
                                          </p:val>
                                        </p:tav>
                                      </p:tavLst>
                                    </p:anim>
                                    <p:animEffect transition="in" filter="fade">
                                      <p:cBhvr>
                                        <p:cTn id="64" dur="1000"/>
                                        <p:tgtEl>
                                          <p:spTgt spid="187"/>
                                        </p:tgtEl>
                                      </p:cBhvr>
                                    </p:animEffect>
                                  </p:childTnLst>
                                </p:cTn>
                              </p:par>
                              <p:par>
                                <p:cTn id="65" presetID="49" presetClass="entr" presetSubtype="0" repeatCount="indefinite" decel="100000" fill="hold" grpId="0" nodeType="withEffect">
                                  <p:stCondLst>
                                    <p:cond delay="0"/>
                                  </p:stCondLst>
                                  <p:childTnLst>
                                    <p:set>
                                      <p:cBhvr>
                                        <p:cTn id="66" dur="1" fill="hold">
                                          <p:stCondLst>
                                            <p:cond delay="0"/>
                                          </p:stCondLst>
                                        </p:cTn>
                                        <p:tgtEl>
                                          <p:spTgt spid="188"/>
                                        </p:tgtEl>
                                        <p:attrNameLst>
                                          <p:attrName>style.visibility</p:attrName>
                                        </p:attrNameLst>
                                      </p:cBhvr>
                                      <p:to>
                                        <p:strVal val="visible"/>
                                      </p:to>
                                    </p:set>
                                    <p:anim calcmode="lin" valueType="num">
                                      <p:cBhvr>
                                        <p:cTn id="67" dur="1000" fill="hold"/>
                                        <p:tgtEl>
                                          <p:spTgt spid="188"/>
                                        </p:tgtEl>
                                        <p:attrNameLst>
                                          <p:attrName>ppt_w</p:attrName>
                                        </p:attrNameLst>
                                      </p:cBhvr>
                                      <p:tavLst>
                                        <p:tav tm="0">
                                          <p:val>
                                            <p:fltVal val="0"/>
                                          </p:val>
                                        </p:tav>
                                        <p:tav tm="100000">
                                          <p:val>
                                            <p:strVal val="#ppt_w"/>
                                          </p:val>
                                        </p:tav>
                                      </p:tavLst>
                                    </p:anim>
                                    <p:anim calcmode="lin" valueType="num">
                                      <p:cBhvr>
                                        <p:cTn id="68" dur="1000" fill="hold"/>
                                        <p:tgtEl>
                                          <p:spTgt spid="188"/>
                                        </p:tgtEl>
                                        <p:attrNameLst>
                                          <p:attrName>ppt_h</p:attrName>
                                        </p:attrNameLst>
                                      </p:cBhvr>
                                      <p:tavLst>
                                        <p:tav tm="0">
                                          <p:val>
                                            <p:fltVal val="0"/>
                                          </p:val>
                                        </p:tav>
                                        <p:tav tm="100000">
                                          <p:val>
                                            <p:strVal val="#ppt_h"/>
                                          </p:val>
                                        </p:tav>
                                      </p:tavLst>
                                    </p:anim>
                                    <p:anim calcmode="lin" valueType="num">
                                      <p:cBhvr>
                                        <p:cTn id="69" dur="1000" fill="hold"/>
                                        <p:tgtEl>
                                          <p:spTgt spid="188"/>
                                        </p:tgtEl>
                                        <p:attrNameLst>
                                          <p:attrName>style.rotation</p:attrName>
                                        </p:attrNameLst>
                                      </p:cBhvr>
                                      <p:tavLst>
                                        <p:tav tm="0">
                                          <p:val>
                                            <p:fltVal val="360"/>
                                          </p:val>
                                        </p:tav>
                                        <p:tav tm="100000">
                                          <p:val>
                                            <p:fltVal val="0"/>
                                          </p:val>
                                        </p:tav>
                                      </p:tavLst>
                                    </p:anim>
                                    <p:animEffect transition="in" filter="fade">
                                      <p:cBhvr>
                                        <p:cTn id="70" dur="1000"/>
                                        <p:tgtEl>
                                          <p:spTgt spid="188"/>
                                        </p:tgtEl>
                                      </p:cBhvr>
                                    </p:animEffect>
                                  </p:childTnLst>
                                </p:cTn>
                              </p:par>
                              <p:par>
                                <p:cTn id="71" presetID="49" presetClass="entr" presetSubtype="0" repeatCount="indefinite" decel="100000" fill="hold" grpId="0" nodeType="withEffect">
                                  <p:stCondLst>
                                    <p:cond delay="200"/>
                                  </p:stCondLst>
                                  <p:childTnLst>
                                    <p:set>
                                      <p:cBhvr>
                                        <p:cTn id="72" dur="1" fill="hold">
                                          <p:stCondLst>
                                            <p:cond delay="0"/>
                                          </p:stCondLst>
                                        </p:cTn>
                                        <p:tgtEl>
                                          <p:spTgt spid="189"/>
                                        </p:tgtEl>
                                        <p:attrNameLst>
                                          <p:attrName>style.visibility</p:attrName>
                                        </p:attrNameLst>
                                      </p:cBhvr>
                                      <p:to>
                                        <p:strVal val="visible"/>
                                      </p:to>
                                    </p:set>
                                    <p:anim calcmode="lin" valueType="num">
                                      <p:cBhvr>
                                        <p:cTn id="73" dur="1000" fill="hold"/>
                                        <p:tgtEl>
                                          <p:spTgt spid="189"/>
                                        </p:tgtEl>
                                        <p:attrNameLst>
                                          <p:attrName>ppt_w</p:attrName>
                                        </p:attrNameLst>
                                      </p:cBhvr>
                                      <p:tavLst>
                                        <p:tav tm="0">
                                          <p:val>
                                            <p:fltVal val="0"/>
                                          </p:val>
                                        </p:tav>
                                        <p:tav tm="100000">
                                          <p:val>
                                            <p:strVal val="#ppt_w"/>
                                          </p:val>
                                        </p:tav>
                                      </p:tavLst>
                                    </p:anim>
                                    <p:anim calcmode="lin" valueType="num">
                                      <p:cBhvr>
                                        <p:cTn id="74" dur="1000" fill="hold"/>
                                        <p:tgtEl>
                                          <p:spTgt spid="189"/>
                                        </p:tgtEl>
                                        <p:attrNameLst>
                                          <p:attrName>ppt_h</p:attrName>
                                        </p:attrNameLst>
                                      </p:cBhvr>
                                      <p:tavLst>
                                        <p:tav tm="0">
                                          <p:val>
                                            <p:fltVal val="0"/>
                                          </p:val>
                                        </p:tav>
                                        <p:tav tm="100000">
                                          <p:val>
                                            <p:strVal val="#ppt_h"/>
                                          </p:val>
                                        </p:tav>
                                      </p:tavLst>
                                    </p:anim>
                                    <p:anim calcmode="lin" valueType="num">
                                      <p:cBhvr>
                                        <p:cTn id="75" dur="1000" fill="hold"/>
                                        <p:tgtEl>
                                          <p:spTgt spid="189"/>
                                        </p:tgtEl>
                                        <p:attrNameLst>
                                          <p:attrName>style.rotation</p:attrName>
                                        </p:attrNameLst>
                                      </p:cBhvr>
                                      <p:tavLst>
                                        <p:tav tm="0">
                                          <p:val>
                                            <p:fltVal val="360"/>
                                          </p:val>
                                        </p:tav>
                                        <p:tav tm="100000">
                                          <p:val>
                                            <p:fltVal val="0"/>
                                          </p:val>
                                        </p:tav>
                                      </p:tavLst>
                                    </p:anim>
                                    <p:animEffect transition="in" filter="fade">
                                      <p:cBhvr>
                                        <p:cTn id="76" dur="1000"/>
                                        <p:tgtEl>
                                          <p:spTgt spid="189"/>
                                        </p:tgtEl>
                                      </p:cBhvr>
                                    </p:animEffect>
                                  </p:childTnLst>
                                </p:cTn>
                              </p:par>
                              <p:par>
                                <p:cTn id="77" presetID="49" presetClass="entr" presetSubtype="0" repeatCount="indefinite" decel="100000" fill="hold" grpId="0" nodeType="withEffect">
                                  <p:stCondLst>
                                    <p:cond delay="0"/>
                                  </p:stCondLst>
                                  <p:childTnLst>
                                    <p:set>
                                      <p:cBhvr>
                                        <p:cTn id="78" dur="1" fill="hold">
                                          <p:stCondLst>
                                            <p:cond delay="0"/>
                                          </p:stCondLst>
                                        </p:cTn>
                                        <p:tgtEl>
                                          <p:spTgt spid="190"/>
                                        </p:tgtEl>
                                        <p:attrNameLst>
                                          <p:attrName>style.visibility</p:attrName>
                                        </p:attrNameLst>
                                      </p:cBhvr>
                                      <p:to>
                                        <p:strVal val="visible"/>
                                      </p:to>
                                    </p:set>
                                    <p:anim calcmode="lin" valueType="num">
                                      <p:cBhvr>
                                        <p:cTn id="79" dur="1000" fill="hold"/>
                                        <p:tgtEl>
                                          <p:spTgt spid="190"/>
                                        </p:tgtEl>
                                        <p:attrNameLst>
                                          <p:attrName>ppt_w</p:attrName>
                                        </p:attrNameLst>
                                      </p:cBhvr>
                                      <p:tavLst>
                                        <p:tav tm="0">
                                          <p:val>
                                            <p:fltVal val="0"/>
                                          </p:val>
                                        </p:tav>
                                        <p:tav tm="100000">
                                          <p:val>
                                            <p:strVal val="#ppt_w"/>
                                          </p:val>
                                        </p:tav>
                                      </p:tavLst>
                                    </p:anim>
                                    <p:anim calcmode="lin" valueType="num">
                                      <p:cBhvr>
                                        <p:cTn id="80" dur="1000" fill="hold"/>
                                        <p:tgtEl>
                                          <p:spTgt spid="190"/>
                                        </p:tgtEl>
                                        <p:attrNameLst>
                                          <p:attrName>ppt_h</p:attrName>
                                        </p:attrNameLst>
                                      </p:cBhvr>
                                      <p:tavLst>
                                        <p:tav tm="0">
                                          <p:val>
                                            <p:fltVal val="0"/>
                                          </p:val>
                                        </p:tav>
                                        <p:tav tm="100000">
                                          <p:val>
                                            <p:strVal val="#ppt_h"/>
                                          </p:val>
                                        </p:tav>
                                      </p:tavLst>
                                    </p:anim>
                                    <p:anim calcmode="lin" valueType="num">
                                      <p:cBhvr>
                                        <p:cTn id="81" dur="1000" fill="hold"/>
                                        <p:tgtEl>
                                          <p:spTgt spid="190"/>
                                        </p:tgtEl>
                                        <p:attrNameLst>
                                          <p:attrName>style.rotation</p:attrName>
                                        </p:attrNameLst>
                                      </p:cBhvr>
                                      <p:tavLst>
                                        <p:tav tm="0">
                                          <p:val>
                                            <p:fltVal val="360"/>
                                          </p:val>
                                        </p:tav>
                                        <p:tav tm="100000">
                                          <p:val>
                                            <p:fltVal val="0"/>
                                          </p:val>
                                        </p:tav>
                                      </p:tavLst>
                                    </p:anim>
                                    <p:animEffect transition="in" filter="fade">
                                      <p:cBhvr>
                                        <p:cTn id="82" dur="1000"/>
                                        <p:tgtEl>
                                          <p:spTgt spid="190"/>
                                        </p:tgtEl>
                                      </p:cBhvr>
                                    </p:animEffect>
                                  </p:childTnLst>
                                </p:cTn>
                              </p:par>
                              <p:par>
                                <p:cTn id="83" presetID="49" presetClass="entr" presetSubtype="0" repeatCount="indefinite" decel="100000" fill="hold" grpId="0" nodeType="withEffect">
                                  <p:stCondLst>
                                    <p:cond delay="200"/>
                                  </p:stCondLst>
                                  <p:childTnLst>
                                    <p:set>
                                      <p:cBhvr>
                                        <p:cTn id="84" dur="1" fill="hold">
                                          <p:stCondLst>
                                            <p:cond delay="0"/>
                                          </p:stCondLst>
                                        </p:cTn>
                                        <p:tgtEl>
                                          <p:spTgt spid="191"/>
                                        </p:tgtEl>
                                        <p:attrNameLst>
                                          <p:attrName>style.visibility</p:attrName>
                                        </p:attrNameLst>
                                      </p:cBhvr>
                                      <p:to>
                                        <p:strVal val="visible"/>
                                      </p:to>
                                    </p:set>
                                    <p:anim calcmode="lin" valueType="num">
                                      <p:cBhvr>
                                        <p:cTn id="85" dur="1000" fill="hold"/>
                                        <p:tgtEl>
                                          <p:spTgt spid="191"/>
                                        </p:tgtEl>
                                        <p:attrNameLst>
                                          <p:attrName>ppt_w</p:attrName>
                                        </p:attrNameLst>
                                      </p:cBhvr>
                                      <p:tavLst>
                                        <p:tav tm="0">
                                          <p:val>
                                            <p:fltVal val="0"/>
                                          </p:val>
                                        </p:tav>
                                        <p:tav tm="100000">
                                          <p:val>
                                            <p:strVal val="#ppt_w"/>
                                          </p:val>
                                        </p:tav>
                                      </p:tavLst>
                                    </p:anim>
                                    <p:anim calcmode="lin" valueType="num">
                                      <p:cBhvr>
                                        <p:cTn id="86" dur="1000" fill="hold"/>
                                        <p:tgtEl>
                                          <p:spTgt spid="191"/>
                                        </p:tgtEl>
                                        <p:attrNameLst>
                                          <p:attrName>ppt_h</p:attrName>
                                        </p:attrNameLst>
                                      </p:cBhvr>
                                      <p:tavLst>
                                        <p:tav tm="0">
                                          <p:val>
                                            <p:fltVal val="0"/>
                                          </p:val>
                                        </p:tav>
                                        <p:tav tm="100000">
                                          <p:val>
                                            <p:strVal val="#ppt_h"/>
                                          </p:val>
                                        </p:tav>
                                      </p:tavLst>
                                    </p:anim>
                                    <p:anim calcmode="lin" valueType="num">
                                      <p:cBhvr>
                                        <p:cTn id="87" dur="1000" fill="hold"/>
                                        <p:tgtEl>
                                          <p:spTgt spid="191"/>
                                        </p:tgtEl>
                                        <p:attrNameLst>
                                          <p:attrName>style.rotation</p:attrName>
                                        </p:attrNameLst>
                                      </p:cBhvr>
                                      <p:tavLst>
                                        <p:tav tm="0">
                                          <p:val>
                                            <p:fltVal val="360"/>
                                          </p:val>
                                        </p:tav>
                                        <p:tav tm="100000">
                                          <p:val>
                                            <p:fltVal val="0"/>
                                          </p:val>
                                        </p:tav>
                                      </p:tavLst>
                                    </p:anim>
                                    <p:animEffect transition="in" filter="fade">
                                      <p:cBhvr>
                                        <p:cTn id="88" dur="1000"/>
                                        <p:tgtEl>
                                          <p:spTgt spid="191"/>
                                        </p:tgtEl>
                                      </p:cBhvr>
                                    </p:animEffect>
                                  </p:childTnLst>
                                </p:cTn>
                              </p:par>
                              <p:par>
                                <p:cTn id="89" presetID="49" presetClass="entr" presetSubtype="0" repeatCount="indefinite" decel="100000" fill="hold" grpId="0" nodeType="withEffect">
                                  <p:stCondLst>
                                    <p:cond delay="0"/>
                                  </p:stCondLst>
                                  <p:childTnLst>
                                    <p:set>
                                      <p:cBhvr>
                                        <p:cTn id="90" dur="1" fill="hold">
                                          <p:stCondLst>
                                            <p:cond delay="0"/>
                                          </p:stCondLst>
                                        </p:cTn>
                                        <p:tgtEl>
                                          <p:spTgt spid="192"/>
                                        </p:tgtEl>
                                        <p:attrNameLst>
                                          <p:attrName>style.visibility</p:attrName>
                                        </p:attrNameLst>
                                      </p:cBhvr>
                                      <p:to>
                                        <p:strVal val="visible"/>
                                      </p:to>
                                    </p:set>
                                    <p:anim calcmode="lin" valueType="num">
                                      <p:cBhvr>
                                        <p:cTn id="91" dur="1000" fill="hold"/>
                                        <p:tgtEl>
                                          <p:spTgt spid="192"/>
                                        </p:tgtEl>
                                        <p:attrNameLst>
                                          <p:attrName>ppt_w</p:attrName>
                                        </p:attrNameLst>
                                      </p:cBhvr>
                                      <p:tavLst>
                                        <p:tav tm="0">
                                          <p:val>
                                            <p:fltVal val="0"/>
                                          </p:val>
                                        </p:tav>
                                        <p:tav tm="100000">
                                          <p:val>
                                            <p:strVal val="#ppt_w"/>
                                          </p:val>
                                        </p:tav>
                                      </p:tavLst>
                                    </p:anim>
                                    <p:anim calcmode="lin" valueType="num">
                                      <p:cBhvr>
                                        <p:cTn id="92" dur="1000" fill="hold"/>
                                        <p:tgtEl>
                                          <p:spTgt spid="192"/>
                                        </p:tgtEl>
                                        <p:attrNameLst>
                                          <p:attrName>ppt_h</p:attrName>
                                        </p:attrNameLst>
                                      </p:cBhvr>
                                      <p:tavLst>
                                        <p:tav tm="0">
                                          <p:val>
                                            <p:fltVal val="0"/>
                                          </p:val>
                                        </p:tav>
                                        <p:tav tm="100000">
                                          <p:val>
                                            <p:strVal val="#ppt_h"/>
                                          </p:val>
                                        </p:tav>
                                      </p:tavLst>
                                    </p:anim>
                                    <p:anim calcmode="lin" valueType="num">
                                      <p:cBhvr>
                                        <p:cTn id="93" dur="1000" fill="hold"/>
                                        <p:tgtEl>
                                          <p:spTgt spid="192"/>
                                        </p:tgtEl>
                                        <p:attrNameLst>
                                          <p:attrName>style.rotation</p:attrName>
                                        </p:attrNameLst>
                                      </p:cBhvr>
                                      <p:tavLst>
                                        <p:tav tm="0">
                                          <p:val>
                                            <p:fltVal val="360"/>
                                          </p:val>
                                        </p:tav>
                                        <p:tav tm="100000">
                                          <p:val>
                                            <p:fltVal val="0"/>
                                          </p:val>
                                        </p:tav>
                                      </p:tavLst>
                                    </p:anim>
                                    <p:animEffect transition="in" filter="fade">
                                      <p:cBhvr>
                                        <p:cTn id="94" dur="1000"/>
                                        <p:tgtEl>
                                          <p:spTgt spid="192"/>
                                        </p:tgtEl>
                                      </p:cBhvr>
                                    </p:animEffect>
                                  </p:childTnLst>
                                </p:cTn>
                              </p:par>
                              <p:par>
                                <p:cTn id="95" presetID="49" presetClass="entr" presetSubtype="0" repeatCount="indefinite" decel="100000" fill="hold" grpId="0" nodeType="withEffect">
                                  <p:stCondLst>
                                    <p:cond delay="200"/>
                                  </p:stCondLst>
                                  <p:childTnLst>
                                    <p:set>
                                      <p:cBhvr>
                                        <p:cTn id="96" dur="1" fill="hold">
                                          <p:stCondLst>
                                            <p:cond delay="0"/>
                                          </p:stCondLst>
                                        </p:cTn>
                                        <p:tgtEl>
                                          <p:spTgt spid="193"/>
                                        </p:tgtEl>
                                        <p:attrNameLst>
                                          <p:attrName>style.visibility</p:attrName>
                                        </p:attrNameLst>
                                      </p:cBhvr>
                                      <p:to>
                                        <p:strVal val="visible"/>
                                      </p:to>
                                    </p:set>
                                    <p:anim calcmode="lin" valueType="num">
                                      <p:cBhvr>
                                        <p:cTn id="97" dur="1000" fill="hold"/>
                                        <p:tgtEl>
                                          <p:spTgt spid="193"/>
                                        </p:tgtEl>
                                        <p:attrNameLst>
                                          <p:attrName>ppt_w</p:attrName>
                                        </p:attrNameLst>
                                      </p:cBhvr>
                                      <p:tavLst>
                                        <p:tav tm="0">
                                          <p:val>
                                            <p:fltVal val="0"/>
                                          </p:val>
                                        </p:tav>
                                        <p:tav tm="100000">
                                          <p:val>
                                            <p:strVal val="#ppt_w"/>
                                          </p:val>
                                        </p:tav>
                                      </p:tavLst>
                                    </p:anim>
                                    <p:anim calcmode="lin" valueType="num">
                                      <p:cBhvr>
                                        <p:cTn id="98" dur="1000" fill="hold"/>
                                        <p:tgtEl>
                                          <p:spTgt spid="193"/>
                                        </p:tgtEl>
                                        <p:attrNameLst>
                                          <p:attrName>ppt_h</p:attrName>
                                        </p:attrNameLst>
                                      </p:cBhvr>
                                      <p:tavLst>
                                        <p:tav tm="0">
                                          <p:val>
                                            <p:fltVal val="0"/>
                                          </p:val>
                                        </p:tav>
                                        <p:tav tm="100000">
                                          <p:val>
                                            <p:strVal val="#ppt_h"/>
                                          </p:val>
                                        </p:tav>
                                      </p:tavLst>
                                    </p:anim>
                                    <p:anim calcmode="lin" valueType="num">
                                      <p:cBhvr>
                                        <p:cTn id="99" dur="1000" fill="hold"/>
                                        <p:tgtEl>
                                          <p:spTgt spid="193"/>
                                        </p:tgtEl>
                                        <p:attrNameLst>
                                          <p:attrName>style.rotation</p:attrName>
                                        </p:attrNameLst>
                                      </p:cBhvr>
                                      <p:tavLst>
                                        <p:tav tm="0">
                                          <p:val>
                                            <p:fltVal val="360"/>
                                          </p:val>
                                        </p:tav>
                                        <p:tav tm="100000">
                                          <p:val>
                                            <p:fltVal val="0"/>
                                          </p:val>
                                        </p:tav>
                                      </p:tavLst>
                                    </p:anim>
                                    <p:animEffect transition="in" filter="fade">
                                      <p:cBhvr>
                                        <p:cTn id="100" dur="1000"/>
                                        <p:tgtEl>
                                          <p:spTgt spid="193"/>
                                        </p:tgtEl>
                                      </p:cBhvr>
                                    </p:animEffect>
                                  </p:childTnLst>
                                </p:cTn>
                              </p:par>
                              <p:par>
                                <p:cTn id="101" presetID="49" presetClass="entr" presetSubtype="0" repeatCount="indefinite" decel="100000" fill="hold" grpId="0" nodeType="withEffect">
                                  <p:stCondLst>
                                    <p:cond delay="0"/>
                                  </p:stCondLst>
                                  <p:childTnLst>
                                    <p:set>
                                      <p:cBhvr>
                                        <p:cTn id="102" dur="1" fill="hold">
                                          <p:stCondLst>
                                            <p:cond delay="0"/>
                                          </p:stCondLst>
                                        </p:cTn>
                                        <p:tgtEl>
                                          <p:spTgt spid="194"/>
                                        </p:tgtEl>
                                        <p:attrNameLst>
                                          <p:attrName>style.visibility</p:attrName>
                                        </p:attrNameLst>
                                      </p:cBhvr>
                                      <p:to>
                                        <p:strVal val="visible"/>
                                      </p:to>
                                    </p:set>
                                    <p:anim calcmode="lin" valueType="num">
                                      <p:cBhvr>
                                        <p:cTn id="103" dur="1000" fill="hold"/>
                                        <p:tgtEl>
                                          <p:spTgt spid="194"/>
                                        </p:tgtEl>
                                        <p:attrNameLst>
                                          <p:attrName>ppt_w</p:attrName>
                                        </p:attrNameLst>
                                      </p:cBhvr>
                                      <p:tavLst>
                                        <p:tav tm="0">
                                          <p:val>
                                            <p:fltVal val="0"/>
                                          </p:val>
                                        </p:tav>
                                        <p:tav tm="100000">
                                          <p:val>
                                            <p:strVal val="#ppt_w"/>
                                          </p:val>
                                        </p:tav>
                                      </p:tavLst>
                                    </p:anim>
                                    <p:anim calcmode="lin" valueType="num">
                                      <p:cBhvr>
                                        <p:cTn id="104" dur="1000" fill="hold"/>
                                        <p:tgtEl>
                                          <p:spTgt spid="194"/>
                                        </p:tgtEl>
                                        <p:attrNameLst>
                                          <p:attrName>ppt_h</p:attrName>
                                        </p:attrNameLst>
                                      </p:cBhvr>
                                      <p:tavLst>
                                        <p:tav tm="0">
                                          <p:val>
                                            <p:fltVal val="0"/>
                                          </p:val>
                                        </p:tav>
                                        <p:tav tm="100000">
                                          <p:val>
                                            <p:strVal val="#ppt_h"/>
                                          </p:val>
                                        </p:tav>
                                      </p:tavLst>
                                    </p:anim>
                                    <p:anim calcmode="lin" valueType="num">
                                      <p:cBhvr>
                                        <p:cTn id="105" dur="1000" fill="hold"/>
                                        <p:tgtEl>
                                          <p:spTgt spid="194"/>
                                        </p:tgtEl>
                                        <p:attrNameLst>
                                          <p:attrName>style.rotation</p:attrName>
                                        </p:attrNameLst>
                                      </p:cBhvr>
                                      <p:tavLst>
                                        <p:tav tm="0">
                                          <p:val>
                                            <p:fltVal val="360"/>
                                          </p:val>
                                        </p:tav>
                                        <p:tav tm="100000">
                                          <p:val>
                                            <p:fltVal val="0"/>
                                          </p:val>
                                        </p:tav>
                                      </p:tavLst>
                                    </p:anim>
                                    <p:animEffect transition="in" filter="fade">
                                      <p:cBhvr>
                                        <p:cTn id="106" dur="1000"/>
                                        <p:tgtEl>
                                          <p:spTgt spid="194"/>
                                        </p:tgtEl>
                                      </p:cBhvr>
                                    </p:animEffect>
                                  </p:childTnLst>
                                </p:cTn>
                              </p:par>
                              <p:par>
                                <p:cTn id="107" presetID="49" presetClass="entr" presetSubtype="0" repeatCount="indefinite" decel="100000" fill="hold" grpId="0" nodeType="withEffect">
                                  <p:stCondLst>
                                    <p:cond delay="200"/>
                                  </p:stCondLst>
                                  <p:childTnLst>
                                    <p:set>
                                      <p:cBhvr>
                                        <p:cTn id="108" dur="1" fill="hold">
                                          <p:stCondLst>
                                            <p:cond delay="0"/>
                                          </p:stCondLst>
                                        </p:cTn>
                                        <p:tgtEl>
                                          <p:spTgt spid="195"/>
                                        </p:tgtEl>
                                        <p:attrNameLst>
                                          <p:attrName>style.visibility</p:attrName>
                                        </p:attrNameLst>
                                      </p:cBhvr>
                                      <p:to>
                                        <p:strVal val="visible"/>
                                      </p:to>
                                    </p:set>
                                    <p:anim calcmode="lin" valueType="num">
                                      <p:cBhvr>
                                        <p:cTn id="109" dur="1000" fill="hold"/>
                                        <p:tgtEl>
                                          <p:spTgt spid="195"/>
                                        </p:tgtEl>
                                        <p:attrNameLst>
                                          <p:attrName>ppt_w</p:attrName>
                                        </p:attrNameLst>
                                      </p:cBhvr>
                                      <p:tavLst>
                                        <p:tav tm="0">
                                          <p:val>
                                            <p:fltVal val="0"/>
                                          </p:val>
                                        </p:tav>
                                        <p:tav tm="100000">
                                          <p:val>
                                            <p:strVal val="#ppt_w"/>
                                          </p:val>
                                        </p:tav>
                                      </p:tavLst>
                                    </p:anim>
                                    <p:anim calcmode="lin" valueType="num">
                                      <p:cBhvr>
                                        <p:cTn id="110" dur="1000" fill="hold"/>
                                        <p:tgtEl>
                                          <p:spTgt spid="195"/>
                                        </p:tgtEl>
                                        <p:attrNameLst>
                                          <p:attrName>ppt_h</p:attrName>
                                        </p:attrNameLst>
                                      </p:cBhvr>
                                      <p:tavLst>
                                        <p:tav tm="0">
                                          <p:val>
                                            <p:fltVal val="0"/>
                                          </p:val>
                                        </p:tav>
                                        <p:tav tm="100000">
                                          <p:val>
                                            <p:strVal val="#ppt_h"/>
                                          </p:val>
                                        </p:tav>
                                      </p:tavLst>
                                    </p:anim>
                                    <p:anim calcmode="lin" valueType="num">
                                      <p:cBhvr>
                                        <p:cTn id="111" dur="1000" fill="hold"/>
                                        <p:tgtEl>
                                          <p:spTgt spid="195"/>
                                        </p:tgtEl>
                                        <p:attrNameLst>
                                          <p:attrName>style.rotation</p:attrName>
                                        </p:attrNameLst>
                                      </p:cBhvr>
                                      <p:tavLst>
                                        <p:tav tm="0">
                                          <p:val>
                                            <p:fltVal val="360"/>
                                          </p:val>
                                        </p:tav>
                                        <p:tav tm="100000">
                                          <p:val>
                                            <p:fltVal val="0"/>
                                          </p:val>
                                        </p:tav>
                                      </p:tavLst>
                                    </p:anim>
                                    <p:animEffect transition="in" filter="fade">
                                      <p:cBhvr>
                                        <p:cTn id="112" dur="1000"/>
                                        <p:tgtEl>
                                          <p:spTgt spid="195"/>
                                        </p:tgtEl>
                                      </p:cBhvr>
                                    </p:animEffect>
                                  </p:childTnLst>
                                </p:cTn>
                              </p:par>
                              <p:par>
                                <p:cTn id="113" presetID="49" presetClass="entr" presetSubtype="0" repeatCount="indefinite" decel="100000" fill="hold" grpId="0" nodeType="withEffect">
                                  <p:stCondLst>
                                    <p:cond delay="0"/>
                                  </p:stCondLst>
                                  <p:childTnLst>
                                    <p:set>
                                      <p:cBhvr>
                                        <p:cTn id="114" dur="1" fill="hold">
                                          <p:stCondLst>
                                            <p:cond delay="0"/>
                                          </p:stCondLst>
                                        </p:cTn>
                                        <p:tgtEl>
                                          <p:spTgt spid="196"/>
                                        </p:tgtEl>
                                        <p:attrNameLst>
                                          <p:attrName>style.visibility</p:attrName>
                                        </p:attrNameLst>
                                      </p:cBhvr>
                                      <p:to>
                                        <p:strVal val="visible"/>
                                      </p:to>
                                    </p:set>
                                    <p:anim calcmode="lin" valueType="num">
                                      <p:cBhvr>
                                        <p:cTn id="115" dur="1000" fill="hold"/>
                                        <p:tgtEl>
                                          <p:spTgt spid="196"/>
                                        </p:tgtEl>
                                        <p:attrNameLst>
                                          <p:attrName>ppt_w</p:attrName>
                                        </p:attrNameLst>
                                      </p:cBhvr>
                                      <p:tavLst>
                                        <p:tav tm="0">
                                          <p:val>
                                            <p:fltVal val="0"/>
                                          </p:val>
                                        </p:tav>
                                        <p:tav tm="100000">
                                          <p:val>
                                            <p:strVal val="#ppt_w"/>
                                          </p:val>
                                        </p:tav>
                                      </p:tavLst>
                                    </p:anim>
                                    <p:anim calcmode="lin" valueType="num">
                                      <p:cBhvr>
                                        <p:cTn id="116" dur="1000" fill="hold"/>
                                        <p:tgtEl>
                                          <p:spTgt spid="196"/>
                                        </p:tgtEl>
                                        <p:attrNameLst>
                                          <p:attrName>ppt_h</p:attrName>
                                        </p:attrNameLst>
                                      </p:cBhvr>
                                      <p:tavLst>
                                        <p:tav tm="0">
                                          <p:val>
                                            <p:fltVal val="0"/>
                                          </p:val>
                                        </p:tav>
                                        <p:tav tm="100000">
                                          <p:val>
                                            <p:strVal val="#ppt_h"/>
                                          </p:val>
                                        </p:tav>
                                      </p:tavLst>
                                    </p:anim>
                                    <p:anim calcmode="lin" valueType="num">
                                      <p:cBhvr>
                                        <p:cTn id="117" dur="1000" fill="hold"/>
                                        <p:tgtEl>
                                          <p:spTgt spid="196"/>
                                        </p:tgtEl>
                                        <p:attrNameLst>
                                          <p:attrName>style.rotation</p:attrName>
                                        </p:attrNameLst>
                                      </p:cBhvr>
                                      <p:tavLst>
                                        <p:tav tm="0">
                                          <p:val>
                                            <p:fltVal val="360"/>
                                          </p:val>
                                        </p:tav>
                                        <p:tav tm="100000">
                                          <p:val>
                                            <p:fltVal val="0"/>
                                          </p:val>
                                        </p:tav>
                                      </p:tavLst>
                                    </p:anim>
                                    <p:animEffect transition="in" filter="fade">
                                      <p:cBhvr>
                                        <p:cTn id="118" dur="1000"/>
                                        <p:tgtEl>
                                          <p:spTgt spid="196"/>
                                        </p:tgtEl>
                                      </p:cBhvr>
                                    </p:animEffect>
                                  </p:childTnLst>
                                </p:cTn>
                              </p:par>
                              <p:par>
                                <p:cTn id="119" presetID="49" presetClass="entr" presetSubtype="0" repeatCount="indefinite" decel="100000" fill="hold" grpId="0" nodeType="withEffect">
                                  <p:stCondLst>
                                    <p:cond delay="200"/>
                                  </p:stCondLst>
                                  <p:childTnLst>
                                    <p:set>
                                      <p:cBhvr>
                                        <p:cTn id="120" dur="1" fill="hold">
                                          <p:stCondLst>
                                            <p:cond delay="0"/>
                                          </p:stCondLst>
                                        </p:cTn>
                                        <p:tgtEl>
                                          <p:spTgt spid="197"/>
                                        </p:tgtEl>
                                        <p:attrNameLst>
                                          <p:attrName>style.visibility</p:attrName>
                                        </p:attrNameLst>
                                      </p:cBhvr>
                                      <p:to>
                                        <p:strVal val="visible"/>
                                      </p:to>
                                    </p:set>
                                    <p:anim calcmode="lin" valueType="num">
                                      <p:cBhvr>
                                        <p:cTn id="121" dur="1000" fill="hold"/>
                                        <p:tgtEl>
                                          <p:spTgt spid="197"/>
                                        </p:tgtEl>
                                        <p:attrNameLst>
                                          <p:attrName>ppt_w</p:attrName>
                                        </p:attrNameLst>
                                      </p:cBhvr>
                                      <p:tavLst>
                                        <p:tav tm="0">
                                          <p:val>
                                            <p:fltVal val="0"/>
                                          </p:val>
                                        </p:tav>
                                        <p:tav tm="100000">
                                          <p:val>
                                            <p:strVal val="#ppt_w"/>
                                          </p:val>
                                        </p:tav>
                                      </p:tavLst>
                                    </p:anim>
                                    <p:anim calcmode="lin" valueType="num">
                                      <p:cBhvr>
                                        <p:cTn id="122" dur="1000" fill="hold"/>
                                        <p:tgtEl>
                                          <p:spTgt spid="197"/>
                                        </p:tgtEl>
                                        <p:attrNameLst>
                                          <p:attrName>ppt_h</p:attrName>
                                        </p:attrNameLst>
                                      </p:cBhvr>
                                      <p:tavLst>
                                        <p:tav tm="0">
                                          <p:val>
                                            <p:fltVal val="0"/>
                                          </p:val>
                                        </p:tav>
                                        <p:tav tm="100000">
                                          <p:val>
                                            <p:strVal val="#ppt_h"/>
                                          </p:val>
                                        </p:tav>
                                      </p:tavLst>
                                    </p:anim>
                                    <p:anim calcmode="lin" valueType="num">
                                      <p:cBhvr>
                                        <p:cTn id="123" dur="1000" fill="hold"/>
                                        <p:tgtEl>
                                          <p:spTgt spid="197"/>
                                        </p:tgtEl>
                                        <p:attrNameLst>
                                          <p:attrName>style.rotation</p:attrName>
                                        </p:attrNameLst>
                                      </p:cBhvr>
                                      <p:tavLst>
                                        <p:tav tm="0">
                                          <p:val>
                                            <p:fltVal val="360"/>
                                          </p:val>
                                        </p:tav>
                                        <p:tav tm="100000">
                                          <p:val>
                                            <p:fltVal val="0"/>
                                          </p:val>
                                        </p:tav>
                                      </p:tavLst>
                                    </p:anim>
                                    <p:animEffect transition="in" filter="fade">
                                      <p:cBhvr>
                                        <p:cTn id="124" dur="1000"/>
                                        <p:tgtEl>
                                          <p:spTgt spid="197"/>
                                        </p:tgtEl>
                                      </p:cBhvr>
                                    </p:animEffect>
                                  </p:childTnLst>
                                </p:cTn>
                              </p:par>
                              <p:par>
                                <p:cTn id="125" presetID="49" presetClass="entr" presetSubtype="0" repeatCount="indefinite" decel="100000" fill="hold" grpId="0" nodeType="withEffect">
                                  <p:stCondLst>
                                    <p:cond delay="200"/>
                                  </p:stCondLst>
                                  <p:childTnLst>
                                    <p:set>
                                      <p:cBhvr>
                                        <p:cTn id="126" dur="1" fill="hold">
                                          <p:stCondLst>
                                            <p:cond delay="0"/>
                                          </p:stCondLst>
                                        </p:cTn>
                                        <p:tgtEl>
                                          <p:spTgt spid="198"/>
                                        </p:tgtEl>
                                        <p:attrNameLst>
                                          <p:attrName>style.visibility</p:attrName>
                                        </p:attrNameLst>
                                      </p:cBhvr>
                                      <p:to>
                                        <p:strVal val="visible"/>
                                      </p:to>
                                    </p:set>
                                    <p:anim calcmode="lin" valueType="num">
                                      <p:cBhvr>
                                        <p:cTn id="127" dur="1000" fill="hold"/>
                                        <p:tgtEl>
                                          <p:spTgt spid="198"/>
                                        </p:tgtEl>
                                        <p:attrNameLst>
                                          <p:attrName>ppt_w</p:attrName>
                                        </p:attrNameLst>
                                      </p:cBhvr>
                                      <p:tavLst>
                                        <p:tav tm="0">
                                          <p:val>
                                            <p:fltVal val="0"/>
                                          </p:val>
                                        </p:tav>
                                        <p:tav tm="100000">
                                          <p:val>
                                            <p:strVal val="#ppt_w"/>
                                          </p:val>
                                        </p:tav>
                                      </p:tavLst>
                                    </p:anim>
                                    <p:anim calcmode="lin" valueType="num">
                                      <p:cBhvr>
                                        <p:cTn id="128" dur="1000" fill="hold"/>
                                        <p:tgtEl>
                                          <p:spTgt spid="198"/>
                                        </p:tgtEl>
                                        <p:attrNameLst>
                                          <p:attrName>ppt_h</p:attrName>
                                        </p:attrNameLst>
                                      </p:cBhvr>
                                      <p:tavLst>
                                        <p:tav tm="0">
                                          <p:val>
                                            <p:fltVal val="0"/>
                                          </p:val>
                                        </p:tav>
                                        <p:tav tm="100000">
                                          <p:val>
                                            <p:strVal val="#ppt_h"/>
                                          </p:val>
                                        </p:tav>
                                      </p:tavLst>
                                    </p:anim>
                                    <p:anim calcmode="lin" valueType="num">
                                      <p:cBhvr>
                                        <p:cTn id="129" dur="1000" fill="hold"/>
                                        <p:tgtEl>
                                          <p:spTgt spid="198"/>
                                        </p:tgtEl>
                                        <p:attrNameLst>
                                          <p:attrName>style.rotation</p:attrName>
                                        </p:attrNameLst>
                                      </p:cBhvr>
                                      <p:tavLst>
                                        <p:tav tm="0">
                                          <p:val>
                                            <p:fltVal val="360"/>
                                          </p:val>
                                        </p:tav>
                                        <p:tav tm="100000">
                                          <p:val>
                                            <p:fltVal val="0"/>
                                          </p:val>
                                        </p:tav>
                                      </p:tavLst>
                                    </p:anim>
                                    <p:animEffect transition="in" filter="fade">
                                      <p:cBhvr>
                                        <p:cTn id="130" dur="1000"/>
                                        <p:tgtEl>
                                          <p:spTgt spid="198"/>
                                        </p:tgtEl>
                                      </p:cBhvr>
                                    </p:animEffect>
                                  </p:childTnLst>
                                </p:cTn>
                              </p:par>
                              <p:par>
                                <p:cTn id="131" presetID="49" presetClass="entr" presetSubtype="0" repeatCount="indefinite" decel="100000" fill="hold" grpId="0" nodeType="withEffect">
                                  <p:stCondLst>
                                    <p:cond delay="0"/>
                                  </p:stCondLst>
                                  <p:childTnLst>
                                    <p:set>
                                      <p:cBhvr>
                                        <p:cTn id="132" dur="1" fill="hold">
                                          <p:stCondLst>
                                            <p:cond delay="0"/>
                                          </p:stCondLst>
                                        </p:cTn>
                                        <p:tgtEl>
                                          <p:spTgt spid="199"/>
                                        </p:tgtEl>
                                        <p:attrNameLst>
                                          <p:attrName>style.visibility</p:attrName>
                                        </p:attrNameLst>
                                      </p:cBhvr>
                                      <p:to>
                                        <p:strVal val="visible"/>
                                      </p:to>
                                    </p:set>
                                    <p:anim calcmode="lin" valueType="num">
                                      <p:cBhvr>
                                        <p:cTn id="133" dur="1000" fill="hold"/>
                                        <p:tgtEl>
                                          <p:spTgt spid="199"/>
                                        </p:tgtEl>
                                        <p:attrNameLst>
                                          <p:attrName>ppt_w</p:attrName>
                                        </p:attrNameLst>
                                      </p:cBhvr>
                                      <p:tavLst>
                                        <p:tav tm="0">
                                          <p:val>
                                            <p:fltVal val="0"/>
                                          </p:val>
                                        </p:tav>
                                        <p:tav tm="100000">
                                          <p:val>
                                            <p:strVal val="#ppt_w"/>
                                          </p:val>
                                        </p:tav>
                                      </p:tavLst>
                                    </p:anim>
                                    <p:anim calcmode="lin" valueType="num">
                                      <p:cBhvr>
                                        <p:cTn id="134" dur="1000" fill="hold"/>
                                        <p:tgtEl>
                                          <p:spTgt spid="199"/>
                                        </p:tgtEl>
                                        <p:attrNameLst>
                                          <p:attrName>ppt_h</p:attrName>
                                        </p:attrNameLst>
                                      </p:cBhvr>
                                      <p:tavLst>
                                        <p:tav tm="0">
                                          <p:val>
                                            <p:fltVal val="0"/>
                                          </p:val>
                                        </p:tav>
                                        <p:tav tm="100000">
                                          <p:val>
                                            <p:strVal val="#ppt_h"/>
                                          </p:val>
                                        </p:tav>
                                      </p:tavLst>
                                    </p:anim>
                                    <p:anim calcmode="lin" valueType="num">
                                      <p:cBhvr>
                                        <p:cTn id="135" dur="1000" fill="hold"/>
                                        <p:tgtEl>
                                          <p:spTgt spid="199"/>
                                        </p:tgtEl>
                                        <p:attrNameLst>
                                          <p:attrName>style.rotation</p:attrName>
                                        </p:attrNameLst>
                                      </p:cBhvr>
                                      <p:tavLst>
                                        <p:tav tm="0">
                                          <p:val>
                                            <p:fltVal val="360"/>
                                          </p:val>
                                        </p:tav>
                                        <p:tav tm="100000">
                                          <p:val>
                                            <p:fltVal val="0"/>
                                          </p:val>
                                        </p:tav>
                                      </p:tavLst>
                                    </p:anim>
                                    <p:animEffect transition="in" filter="fade">
                                      <p:cBhvr>
                                        <p:cTn id="136" dur="1000"/>
                                        <p:tgtEl>
                                          <p:spTgt spid="199"/>
                                        </p:tgtEl>
                                      </p:cBhvr>
                                    </p:animEffect>
                                  </p:childTnLst>
                                </p:cTn>
                              </p:par>
                              <p:par>
                                <p:cTn id="137" presetID="49" presetClass="entr" presetSubtype="0" repeatCount="indefinite" decel="100000" fill="hold" grpId="0" nodeType="withEffect">
                                  <p:stCondLst>
                                    <p:cond delay="200"/>
                                  </p:stCondLst>
                                  <p:childTnLst>
                                    <p:set>
                                      <p:cBhvr>
                                        <p:cTn id="138" dur="1" fill="hold">
                                          <p:stCondLst>
                                            <p:cond delay="0"/>
                                          </p:stCondLst>
                                        </p:cTn>
                                        <p:tgtEl>
                                          <p:spTgt spid="200"/>
                                        </p:tgtEl>
                                        <p:attrNameLst>
                                          <p:attrName>style.visibility</p:attrName>
                                        </p:attrNameLst>
                                      </p:cBhvr>
                                      <p:to>
                                        <p:strVal val="visible"/>
                                      </p:to>
                                    </p:set>
                                    <p:anim calcmode="lin" valueType="num">
                                      <p:cBhvr>
                                        <p:cTn id="139" dur="1000" fill="hold"/>
                                        <p:tgtEl>
                                          <p:spTgt spid="200"/>
                                        </p:tgtEl>
                                        <p:attrNameLst>
                                          <p:attrName>ppt_w</p:attrName>
                                        </p:attrNameLst>
                                      </p:cBhvr>
                                      <p:tavLst>
                                        <p:tav tm="0">
                                          <p:val>
                                            <p:fltVal val="0"/>
                                          </p:val>
                                        </p:tav>
                                        <p:tav tm="100000">
                                          <p:val>
                                            <p:strVal val="#ppt_w"/>
                                          </p:val>
                                        </p:tav>
                                      </p:tavLst>
                                    </p:anim>
                                    <p:anim calcmode="lin" valueType="num">
                                      <p:cBhvr>
                                        <p:cTn id="140" dur="1000" fill="hold"/>
                                        <p:tgtEl>
                                          <p:spTgt spid="200"/>
                                        </p:tgtEl>
                                        <p:attrNameLst>
                                          <p:attrName>ppt_h</p:attrName>
                                        </p:attrNameLst>
                                      </p:cBhvr>
                                      <p:tavLst>
                                        <p:tav tm="0">
                                          <p:val>
                                            <p:fltVal val="0"/>
                                          </p:val>
                                        </p:tav>
                                        <p:tav tm="100000">
                                          <p:val>
                                            <p:strVal val="#ppt_h"/>
                                          </p:val>
                                        </p:tav>
                                      </p:tavLst>
                                    </p:anim>
                                    <p:anim calcmode="lin" valueType="num">
                                      <p:cBhvr>
                                        <p:cTn id="141" dur="1000" fill="hold"/>
                                        <p:tgtEl>
                                          <p:spTgt spid="200"/>
                                        </p:tgtEl>
                                        <p:attrNameLst>
                                          <p:attrName>style.rotation</p:attrName>
                                        </p:attrNameLst>
                                      </p:cBhvr>
                                      <p:tavLst>
                                        <p:tav tm="0">
                                          <p:val>
                                            <p:fltVal val="360"/>
                                          </p:val>
                                        </p:tav>
                                        <p:tav tm="100000">
                                          <p:val>
                                            <p:fltVal val="0"/>
                                          </p:val>
                                        </p:tav>
                                      </p:tavLst>
                                    </p:anim>
                                    <p:animEffect transition="in" filter="fade">
                                      <p:cBhvr>
                                        <p:cTn id="142" dur="1000"/>
                                        <p:tgtEl>
                                          <p:spTgt spid="200"/>
                                        </p:tgtEl>
                                      </p:cBhvr>
                                    </p:animEffect>
                                  </p:childTnLst>
                                </p:cTn>
                              </p:par>
                              <p:par>
                                <p:cTn id="143" presetID="49" presetClass="entr" presetSubtype="0" repeatCount="indefinite" decel="100000" fill="hold" grpId="0" nodeType="withEffect">
                                  <p:stCondLst>
                                    <p:cond delay="0"/>
                                  </p:stCondLst>
                                  <p:childTnLst>
                                    <p:set>
                                      <p:cBhvr>
                                        <p:cTn id="144" dur="1" fill="hold">
                                          <p:stCondLst>
                                            <p:cond delay="0"/>
                                          </p:stCondLst>
                                        </p:cTn>
                                        <p:tgtEl>
                                          <p:spTgt spid="201"/>
                                        </p:tgtEl>
                                        <p:attrNameLst>
                                          <p:attrName>style.visibility</p:attrName>
                                        </p:attrNameLst>
                                      </p:cBhvr>
                                      <p:to>
                                        <p:strVal val="visible"/>
                                      </p:to>
                                    </p:set>
                                    <p:anim calcmode="lin" valueType="num">
                                      <p:cBhvr>
                                        <p:cTn id="145" dur="1000" fill="hold"/>
                                        <p:tgtEl>
                                          <p:spTgt spid="201"/>
                                        </p:tgtEl>
                                        <p:attrNameLst>
                                          <p:attrName>ppt_w</p:attrName>
                                        </p:attrNameLst>
                                      </p:cBhvr>
                                      <p:tavLst>
                                        <p:tav tm="0">
                                          <p:val>
                                            <p:fltVal val="0"/>
                                          </p:val>
                                        </p:tav>
                                        <p:tav tm="100000">
                                          <p:val>
                                            <p:strVal val="#ppt_w"/>
                                          </p:val>
                                        </p:tav>
                                      </p:tavLst>
                                    </p:anim>
                                    <p:anim calcmode="lin" valueType="num">
                                      <p:cBhvr>
                                        <p:cTn id="146" dur="1000" fill="hold"/>
                                        <p:tgtEl>
                                          <p:spTgt spid="201"/>
                                        </p:tgtEl>
                                        <p:attrNameLst>
                                          <p:attrName>ppt_h</p:attrName>
                                        </p:attrNameLst>
                                      </p:cBhvr>
                                      <p:tavLst>
                                        <p:tav tm="0">
                                          <p:val>
                                            <p:fltVal val="0"/>
                                          </p:val>
                                        </p:tav>
                                        <p:tav tm="100000">
                                          <p:val>
                                            <p:strVal val="#ppt_h"/>
                                          </p:val>
                                        </p:tav>
                                      </p:tavLst>
                                    </p:anim>
                                    <p:anim calcmode="lin" valueType="num">
                                      <p:cBhvr>
                                        <p:cTn id="147" dur="1000" fill="hold"/>
                                        <p:tgtEl>
                                          <p:spTgt spid="201"/>
                                        </p:tgtEl>
                                        <p:attrNameLst>
                                          <p:attrName>style.rotation</p:attrName>
                                        </p:attrNameLst>
                                      </p:cBhvr>
                                      <p:tavLst>
                                        <p:tav tm="0">
                                          <p:val>
                                            <p:fltVal val="360"/>
                                          </p:val>
                                        </p:tav>
                                        <p:tav tm="100000">
                                          <p:val>
                                            <p:fltVal val="0"/>
                                          </p:val>
                                        </p:tav>
                                      </p:tavLst>
                                    </p:anim>
                                    <p:animEffect transition="in" filter="fade">
                                      <p:cBhvr>
                                        <p:cTn id="148" dur="1000"/>
                                        <p:tgtEl>
                                          <p:spTgt spid="201"/>
                                        </p:tgtEl>
                                      </p:cBhvr>
                                    </p:animEffect>
                                  </p:childTnLst>
                                </p:cTn>
                              </p:par>
                              <p:par>
                                <p:cTn id="149" presetID="49" presetClass="entr" presetSubtype="0" repeatCount="indefinite" decel="100000" fill="hold" grpId="0" nodeType="withEffect">
                                  <p:stCondLst>
                                    <p:cond delay="200"/>
                                  </p:stCondLst>
                                  <p:childTnLst>
                                    <p:set>
                                      <p:cBhvr>
                                        <p:cTn id="150" dur="1" fill="hold">
                                          <p:stCondLst>
                                            <p:cond delay="0"/>
                                          </p:stCondLst>
                                        </p:cTn>
                                        <p:tgtEl>
                                          <p:spTgt spid="202"/>
                                        </p:tgtEl>
                                        <p:attrNameLst>
                                          <p:attrName>style.visibility</p:attrName>
                                        </p:attrNameLst>
                                      </p:cBhvr>
                                      <p:to>
                                        <p:strVal val="visible"/>
                                      </p:to>
                                    </p:set>
                                    <p:anim calcmode="lin" valueType="num">
                                      <p:cBhvr>
                                        <p:cTn id="151" dur="1000" fill="hold"/>
                                        <p:tgtEl>
                                          <p:spTgt spid="202"/>
                                        </p:tgtEl>
                                        <p:attrNameLst>
                                          <p:attrName>ppt_w</p:attrName>
                                        </p:attrNameLst>
                                      </p:cBhvr>
                                      <p:tavLst>
                                        <p:tav tm="0">
                                          <p:val>
                                            <p:fltVal val="0"/>
                                          </p:val>
                                        </p:tav>
                                        <p:tav tm="100000">
                                          <p:val>
                                            <p:strVal val="#ppt_w"/>
                                          </p:val>
                                        </p:tav>
                                      </p:tavLst>
                                    </p:anim>
                                    <p:anim calcmode="lin" valueType="num">
                                      <p:cBhvr>
                                        <p:cTn id="152" dur="1000" fill="hold"/>
                                        <p:tgtEl>
                                          <p:spTgt spid="202"/>
                                        </p:tgtEl>
                                        <p:attrNameLst>
                                          <p:attrName>ppt_h</p:attrName>
                                        </p:attrNameLst>
                                      </p:cBhvr>
                                      <p:tavLst>
                                        <p:tav tm="0">
                                          <p:val>
                                            <p:fltVal val="0"/>
                                          </p:val>
                                        </p:tav>
                                        <p:tav tm="100000">
                                          <p:val>
                                            <p:strVal val="#ppt_h"/>
                                          </p:val>
                                        </p:tav>
                                      </p:tavLst>
                                    </p:anim>
                                    <p:anim calcmode="lin" valueType="num">
                                      <p:cBhvr>
                                        <p:cTn id="153" dur="1000" fill="hold"/>
                                        <p:tgtEl>
                                          <p:spTgt spid="202"/>
                                        </p:tgtEl>
                                        <p:attrNameLst>
                                          <p:attrName>style.rotation</p:attrName>
                                        </p:attrNameLst>
                                      </p:cBhvr>
                                      <p:tavLst>
                                        <p:tav tm="0">
                                          <p:val>
                                            <p:fltVal val="360"/>
                                          </p:val>
                                        </p:tav>
                                        <p:tav tm="100000">
                                          <p:val>
                                            <p:fltVal val="0"/>
                                          </p:val>
                                        </p:tav>
                                      </p:tavLst>
                                    </p:anim>
                                    <p:animEffect transition="in" filter="fade">
                                      <p:cBhvr>
                                        <p:cTn id="154" dur="1000"/>
                                        <p:tgtEl>
                                          <p:spTgt spid="202"/>
                                        </p:tgtEl>
                                      </p:cBhvr>
                                    </p:animEffect>
                                  </p:childTnLst>
                                </p:cTn>
                              </p:par>
                              <p:par>
                                <p:cTn id="155" presetID="49" presetClass="entr" presetSubtype="0" repeatCount="indefinite" decel="100000" fill="hold" grpId="0" nodeType="withEffect">
                                  <p:stCondLst>
                                    <p:cond delay="0"/>
                                  </p:stCondLst>
                                  <p:childTnLst>
                                    <p:set>
                                      <p:cBhvr>
                                        <p:cTn id="156" dur="1" fill="hold">
                                          <p:stCondLst>
                                            <p:cond delay="0"/>
                                          </p:stCondLst>
                                        </p:cTn>
                                        <p:tgtEl>
                                          <p:spTgt spid="203"/>
                                        </p:tgtEl>
                                        <p:attrNameLst>
                                          <p:attrName>style.visibility</p:attrName>
                                        </p:attrNameLst>
                                      </p:cBhvr>
                                      <p:to>
                                        <p:strVal val="visible"/>
                                      </p:to>
                                    </p:set>
                                    <p:anim calcmode="lin" valueType="num">
                                      <p:cBhvr>
                                        <p:cTn id="157" dur="1000" fill="hold"/>
                                        <p:tgtEl>
                                          <p:spTgt spid="203"/>
                                        </p:tgtEl>
                                        <p:attrNameLst>
                                          <p:attrName>ppt_w</p:attrName>
                                        </p:attrNameLst>
                                      </p:cBhvr>
                                      <p:tavLst>
                                        <p:tav tm="0">
                                          <p:val>
                                            <p:fltVal val="0"/>
                                          </p:val>
                                        </p:tav>
                                        <p:tav tm="100000">
                                          <p:val>
                                            <p:strVal val="#ppt_w"/>
                                          </p:val>
                                        </p:tav>
                                      </p:tavLst>
                                    </p:anim>
                                    <p:anim calcmode="lin" valueType="num">
                                      <p:cBhvr>
                                        <p:cTn id="158" dur="1000" fill="hold"/>
                                        <p:tgtEl>
                                          <p:spTgt spid="203"/>
                                        </p:tgtEl>
                                        <p:attrNameLst>
                                          <p:attrName>ppt_h</p:attrName>
                                        </p:attrNameLst>
                                      </p:cBhvr>
                                      <p:tavLst>
                                        <p:tav tm="0">
                                          <p:val>
                                            <p:fltVal val="0"/>
                                          </p:val>
                                        </p:tav>
                                        <p:tav tm="100000">
                                          <p:val>
                                            <p:strVal val="#ppt_h"/>
                                          </p:val>
                                        </p:tav>
                                      </p:tavLst>
                                    </p:anim>
                                    <p:anim calcmode="lin" valueType="num">
                                      <p:cBhvr>
                                        <p:cTn id="159" dur="1000" fill="hold"/>
                                        <p:tgtEl>
                                          <p:spTgt spid="203"/>
                                        </p:tgtEl>
                                        <p:attrNameLst>
                                          <p:attrName>style.rotation</p:attrName>
                                        </p:attrNameLst>
                                      </p:cBhvr>
                                      <p:tavLst>
                                        <p:tav tm="0">
                                          <p:val>
                                            <p:fltVal val="360"/>
                                          </p:val>
                                        </p:tav>
                                        <p:tav tm="100000">
                                          <p:val>
                                            <p:fltVal val="0"/>
                                          </p:val>
                                        </p:tav>
                                      </p:tavLst>
                                    </p:anim>
                                    <p:animEffect transition="in" filter="fade">
                                      <p:cBhvr>
                                        <p:cTn id="160" dur="1000"/>
                                        <p:tgtEl>
                                          <p:spTgt spid="203"/>
                                        </p:tgtEl>
                                      </p:cBhvr>
                                    </p:animEffect>
                                  </p:childTnLst>
                                </p:cTn>
                              </p:par>
                              <p:par>
                                <p:cTn id="161" presetID="49" presetClass="entr" presetSubtype="0" repeatCount="indefinite" decel="100000" fill="hold" grpId="0" nodeType="withEffect">
                                  <p:stCondLst>
                                    <p:cond delay="200"/>
                                  </p:stCondLst>
                                  <p:childTnLst>
                                    <p:set>
                                      <p:cBhvr>
                                        <p:cTn id="162" dur="1" fill="hold">
                                          <p:stCondLst>
                                            <p:cond delay="0"/>
                                          </p:stCondLst>
                                        </p:cTn>
                                        <p:tgtEl>
                                          <p:spTgt spid="204"/>
                                        </p:tgtEl>
                                        <p:attrNameLst>
                                          <p:attrName>style.visibility</p:attrName>
                                        </p:attrNameLst>
                                      </p:cBhvr>
                                      <p:to>
                                        <p:strVal val="visible"/>
                                      </p:to>
                                    </p:set>
                                    <p:anim calcmode="lin" valueType="num">
                                      <p:cBhvr>
                                        <p:cTn id="163" dur="1000" fill="hold"/>
                                        <p:tgtEl>
                                          <p:spTgt spid="204"/>
                                        </p:tgtEl>
                                        <p:attrNameLst>
                                          <p:attrName>ppt_w</p:attrName>
                                        </p:attrNameLst>
                                      </p:cBhvr>
                                      <p:tavLst>
                                        <p:tav tm="0">
                                          <p:val>
                                            <p:fltVal val="0"/>
                                          </p:val>
                                        </p:tav>
                                        <p:tav tm="100000">
                                          <p:val>
                                            <p:strVal val="#ppt_w"/>
                                          </p:val>
                                        </p:tav>
                                      </p:tavLst>
                                    </p:anim>
                                    <p:anim calcmode="lin" valueType="num">
                                      <p:cBhvr>
                                        <p:cTn id="164" dur="1000" fill="hold"/>
                                        <p:tgtEl>
                                          <p:spTgt spid="204"/>
                                        </p:tgtEl>
                                        <p:attrNameLst>
                                          <p:attrName>ppt_h</p:attrName>
                                        </p:attrNameLst>
                                      </p:cBhvr>
                                      <p:tavLst>
                                        <p:tav tm="0">
                                          <p:val>
                                            <p:fltVal val="0"/>
                                          </p:val>
                                        </p:tav>
                                        <p:tav tm="100000">
                                          <p:val>
                                            <p:strVal val="#ppt_h"/>
                                          </p:val>
                                        </p:tav>
                                      </p:tavLst>
                                    </p:anim>
                                    <p:anim calcmode="lin" valueType="num">
                                      <p:cBhvr>
                                        <p:cTn id="165" dur="1000" fill="hold"/>
                                        <p:tgtEl>
                                          <p:spTgt spid="204"/>
                                        </p:tgtEl>
                                        <p:attrNameLst>
                                          <p:attrName>style.rotation</p:attrName>
                                        </p:attrNameLst>
                                      </p:cBhvr>
                                      <p:tavLst>
                                        <p:tav tm="0">
                                          <p:val>
                                            <p:fltVal val="360"/>
                                          </p:val>
                                        </p:tav>
                                        <p:tav tm="100000">
                                          <p:val>
                                            <p:fltVal val="0"/>
                                          </p:val>
                                        </p:tav>
                                      </p:tavLst>
                                    </p:anim>
                                    <p:animEffect transition="in" filter="fade">
                                      <p:cBhvr>
                                        <p:cTn id="166" dur="1000"/>
                                        <p:tgtEl>
                                          <p:spTgt spid="204"/>
                                        </p:tgtEl>
                                      </p:cBhvr>
                                    </p:animEffect>
                                  </p:childTnLst>
                                </p:cTn>
                              </p:par>
                              <p:par>
                                <p:cTn id="167" presetID="49" presetClass="entr" presetSubtype="0" repeatCount="indefinite" decel="100000" fill="hold" grpId="0" nodeType="withEffect">
                                  <p:stCondLst>
                                    <p:cond delay="0"/>
                                  </p:stCondLst>
                                  <p:childTnLst>
                                    <p:set>
                                      <p:cBhvr>
                                        <p:cTn id="168" dur="1" fill="hold">
                                          <p:stCondLst>
                                            <p:cond delay="0"/>
                                          </p:stCondLst>
                                        </p:cTn>
                                        <p:tgtEl>
                                          <p:spTgt spid="205"/>
                                        </p:tgtEl>
                                        <p:attrNameLst>
                                          <p:attrName>style.visibility</p:attrName>
                                        </p:attrNameLst>
                                      </p:cBhvr>
                                      <p:to>
                                        <p:strVal val="visible"/>
                                      </p:to>
                                    </p:set>
                                    <p:anim calcmode="lin" valueType="num">
                                      <p:cBhvr>
                                        <p:cTn id="169" dur="1000" fill="hold"/>
                                        <p:tgtEl>
                                          <p:spTgt spid="205"/>
                                        </p:tgtEl>
                                        <p:attrNameLst>
                                          <p:attrName>ppt_w</p:attrName>
                                        </p:attrNameLst>
                                      </p:cBhvr>
                                      <p:tavLst>
                                        <p:tav tm="0">
                                          <p:val>
                                            <p:fltVal val="0"/>
                                          </p:val>
                                        </p:tav>
                                        <p:tav tm="100000">
                                          <p:val>
                                            <p:strVal val="#ppt_w"/>
                                          </p:val>
                                        </p:tav>
                                      </p:tavLst>
                                    </p:anim>
                                    <p:anim calcmode="lin" valueType="num">
                                      <p:cBhvr>
                                        <p:cTn id="170" dur="1000" fill="hold"/>
                                        <p:tgtEl>
                                          <p:spTgt spid="205"/>
                                        </p:tgtEl>
                                        <p:attrNameLst>
                                          <p:attrName>ppt_h</p:attrName>
                                        </p:attrNameLst>
                                      </p:cBhvr>
                                      <p:tavLst>
                                        <p:tav tm="0">
                                          <p:val>
                                            <p:fltVal val="0"/>
                                          </p:val>
                                        </p:tav>
                                        <p:tav tm="100000">
                                          <p:val>
                                            <p:strVal val="#ppt_h"/>
                                          </p:val>
                                        </p:tav>
                                      </p:tavLst>
                                    </p:anim>
                                    <p:anim calcmode="lin" valueType="num">
                                      <p:cBhvr>
                                        <p:cTn id="171" dur="1000" fill="hold"/>
                                        <p:tgtEl>
                                          <p:spTgt spid="205"/>
                                        </p:tgtEl>
                                        <p:attrNameLst>
                                          <p:attrName>style.rotation</p:attrName>
                                        </p:attrNameLst>
                                      </p:cBhvr>
                                      <p:tavLst>
                                        <p:tav tm="0">
                                          <p:val>
                                            <p:fltVal val="360"/>
                                          </p:val>
                                        </p:tav>
                                        <p:tav tm="100000">
                                          <p:val>
                                            <p:fltVal val="0"/>
                                          </p:val>
                                        </p:tav>
                                      </p:tavLst>
                                    </p:anim>
                                    <p:animEffect transition="in" filter="fade">
                                      <p:cBhvr>
                                        <p:cTn id="172" dur="1000"/>
                                        <p:tgtEl>
                                          <p:spTgt spid="205"/>
                                        </p:tgtEl>
                                      </p:cBhvr>
                                    </p:animEffect>
                                  </p:childTnLst>
                                </p:cTn>
                              </p:par>
                              <p:par>
                                <p:cTn id="173" presetID="49" presetClass="entr" presetSubtype="0" repeatCount="indefinite" decel="100000" fill="hold" grpId="0" nodeType="withEffect">
                                  <p:stCondLst>
                                    <p:cond delay="200"/>
                                  </p:stCondLst>
                                  <p:childTnLst>
                                    <p:set>
                                      <p:cBhvr>
                                        <p:cTn id="174" dur="1" fill="hold">
                                          <p:stCondLst>
                                            <p:cond delay="0"/>
                                          </p:stCondLst>
                                        </p:cTn>
                                        <p:tgtEl>
                                          <p:spTgt spid="206"/>
                                        </p:tgtEl>
                                        <p:attrNameLst>
                                          <p:attrName>style.visibility</p:attrName>
                                        </p:attrNameLst>
                                      </p:cBhvr>
                                      <p:to>
                                        <p:strVal val="visible"/>
                                      </p:to>
                                    </p:set>
                                    <p:anim calcmode="lin" valueType="num">
                                      <p:cBhvr>
                                        <p:cTn id="175" dur="1000" fill="hold"/>
                                        <p:tgtEl>
                                          <p:spTgt spid="206"/>
                                        </p:tgtEl>
                                        <p:attrNameLst>
                                          <p:attrName>ppt_w</p:attrName>
                                        </p:attrNameLst>
                                      </p:cBhvr>
                                      <p:tavLst>
                                        <p:tav tm="0">
                                          <p:val>
                                            <p:fltVal val="0"/>
                                          </p:val>
                                        </p:tav>
                                        <p:tav tm="100000">
                                          <p:val>
                                            <p:strVal val="#ppt_w"/>
                                          </p:val>
                                        </p:tav>
                                      </p:tavLst>
                                    </p:anim>
                                    <p:anim calcmode="lin" valueType="num">
                                      <p:cBhvr>
                                        <p:cTn id="176" dur="1000" fill="hold"/>
                                        <p:tgtEl>
                                          <p:spTgt spid="206"/>
                                        </p:tgtEl>
                                        <p:attrNameLst>
                                          <p:attrName>ppt_h</p:attrName>
                                        </p:attrNameLst>
                                      </p:cBhvr>
                                      <p:tavLst>
                                        <p:tav tm="0">
                                          <p:val>
                                            <p:fltVal val="0"/>
                                          </p:val>
                                        </p:tav>
                                        <p:tav tm="100000">
                                          <p:val>
                                            <p:strVal val="#ppt_h"/>
                                          </p:val>
                                        </p:tav>
                                      </p:tavLst>
                                    </p:anim>
                                    <p:anim calcmode="lin" valueType="num">
                                      <p:cBhvr>
                                        <p:cTn id="177" dur="1000" fill="hold"/>
                                        <p:tgtEl>
                                          <p:spTgt spid="206"/>
                                        </p:tgtEl>
                                        <p:attrNameLst>
                                          <p:attrName>style.rotation</p:attrName>
                                        </p:attrNameLst>
                                      </p:cBhvr>
                                      <p:tavLst>
                                        <p:tav tm="0">
                                          <p:val>
                                            <p:fltVal val="360"/>
                                          </p:val>
                                        </p:tav>
                                        <p:tav tm="100000">
                                          <p:val>
                                            <p:fltVal val="0"/>
                                          </p:val>
                                        </p:tav>
                                      </p:tavLst>
                                    </p:anim>
                                    <p:animEffect transition="in" filter="fade">
                                      <p:cBhvr>
                                        <p:cTn id="178" dur="1000"/>
                                        <p:tgtEl>
                                          <p:spTgt spid="206"/>
                                        </p:tgtEl>
                                      </p:cBhvr>
                                    </p:animEffect>
                                  </p:childTnLst>
                                </p:cTn>
                              </p:par>
                              <p:par>
                                <p:cTn id="179" presetID="49" presetClass="entr" presetSubtype="0" repeatCount="indefinite" decel="100000" fill="hold" grpId="0" nodeType="withEffect">
                                  <p:stCondLst>
                                    <p:cond delay="200"/>
                                  </p:stCondLst>
                                  <p:childTnLst>
                                    <p:set>
                                      <p:cBhvr>
                                        <p:cTn id="180" dur="1" fill="hold">
                                          <p:stCondLst>
                                            <p:cond delay="0"/>
                                          </p:stCondLst>
                                        </p:cTn>
                                        <p:tgtEl>
                                          <p:spTgt spid="207"/>
                                        </p:tgtEl>
                                        <p:attrNameLst>
                                          <p:attrName>style.visibility</p:attrName>
                                        </p:attrNameLst>
                                      </p:cBhvr>
                                      <p:to>
                                        <p:strVal val="visible"/>
                                      </p:to>
                                    </p:set>
                                    <p:anim calcmode="lin" valueType="num">
                                      <p:cBhvr>
                                        <p:cTn id="181" dur="1000" fill="hold"/>
                                        <p:tgtEl>
                                          <p:spTgt spid="207"/>
                                        </p:tgtEl>
                                        <p:attrNameLst>
                                          <p:attrName>ppt_w</p:attrName>
                                        </p:attrNameLst>
                                      </p:cBhvr>
                                      <p:tavLst>
                                        <p:tav tm="0">
                                          <p:val>
                                            <p:fltVal val="0"/>
                                          </p:val>
                                        </p:tav>
                                        <p:tav tm="100000">
                                          <p:val>
                                            <p:strVal val="#ppt_w"/>
                                          </p:val>
                                        </p:tav>
                                      </p:tavLst>
                                    </p:anim>
                                    <p:anim calcmode="lin" valueType="num">
                                      <p:cBhvr>
                                        <p:cTn id="182" dur="1000" fill="hold"/>
                                        <p:tgtEl>
                                          <p:spTgt spid="207"/>
                                        </p:tgtEl>
                                        <p:attrNameLst>
                                          <p:attrName>ppt_h</p:attrName>
                                        </p:attrNameLst>
                                      </p:cBhvr>
                                      <p:tavLst>
                                        <p:tav tm="0">
                                          <p:val>
                                            <p:fltVal val="0"/>
                                          </p:val>
                                        </p:tav>
                                        <p:tav tm="100000">
                                          <p:val>
                                            <p:strVal val="#ppt_h"/>
                                          </p:val>
                                        </p:tav>
                                      </p:tavLst>
                                    </p:anim>
                                    <p:anim calcmode="lin" valueType="num">
                                      <p:cBhvr>
                                        <p:cTn id="183" dur="1000" fill="hold"/>
                                        <p:tgtEl>
                                          <p:spTgt spid="207"/>
                                        </p:tgtEl>
                                        <p:attrNameLst>
                                          <p:attrName>style.rotation</p:attrName>
                                        </p:attrNameLst>
                                      </p:cBhvr>
                                      <p:tavLst>
                                        <p:tav tm="0">
                                          <p:val>
                                            <p:fltVal val="360"/>
                                          </p:val>
                                        </p:tav>
                                        <p:tav tm="100000">
                                          <p:val>
                                            <p:fltVal val="0"/>
                                          </p:val>
                                        </p:tav>
                                      </p:tavLst>
                                    </p:anim>
                                    <p:animEffect transition="in" filter="fade">
                                      <p:cBhvr>
                                        <p:cTn id="184" dur="1000"/>
                                        <p:tgtEl>
                                          <p:spTgt spid="207"/>
                                        </p:tgtEl>
                                      </p:cBhvr>
                                    </p:animEffect>
                                  </p:childTnLst>
                                </p:cTn>
                              </p:par>
                              <p:par>
                                <p:cTn id="185" presetID="49" presetClass="entr" presetSubtype="0" repeatCount="indefinite" decel="100000" fill="hold" grpId="0" nodeType="withEffect">
                                  <p:stCondLst>
                                    <p:cond delay="200"/>
                                  </p:stCondLst>
                                  <p:childTnLst>
                                    <p:set>
                                      <p:cBhvr>
                                        <p:cTn id="186" dur="1" fill="hold">
                                          <p:stCondLst>
                                            <p:cond delay="0"/>
                                          </p:stCondLst>
                                        </p:cTn>
                                        <p:tgtEl>
                                          <p:spTgt spid="208"/>
                                        </p:tgtEl>
                                        <p:attrNameLst>
                                          <p:attrName>style.visibility</p:attrName>
                                        </p:attrNameLst>
                                      </p:cBhvr>
                                      <p:to>
                                        <p:strVal val="visible"/>
                                      </p:to>
                                    </p:set>
                                    <p:anim calcmode="lin" valueType="num">
                                      <p:cBhvr>
                                        <p:cTn id="187" dur="1000" fill="hold"/>
                                        <p:tgtEl>
                                          <p:spTgt spid="208"/>
                                        </p:tgtEl>
                                        <p:attrNameLst>
                                          <p:attrName>ppt_w</p:attrName>
                                        </p:attrNameLst>
                                      </p:cBhvr>
                                      <p:tavLst>
                                        <p:tav tm="0">
                                          <p:val>
                                            <p:fltVal val="0"/>
                                          </p:val>
                                        </p:tav>
                                        <p:tav tm="100000">
                                          <p:val>
                                            <p:strVal val="#ppt_w"/>
                                          </p:val>
                                        </p:tav>
                                      </p:tavLst>
                                    </p:anim>
                                    <p:anim calcmode="lin" valueType="num">
                                      <p:cBhvr>
                                        <p:cTn id="188" dur="1000" fill="hold"/>
                                        <p:tgtEl>
                                          <p:spTgt spid="208"/>
                                        </p:tgtEl>
                                        <p:attrNameLst>
                                          <p:attrName>ppt_h</p:attrName>
                                        </p:attrNameLst>
                                      </p:cBhvr>
                                      <p:tavLst>
                                        <p:tav tm="0">
                                          <p:val>
                                            <p:fltVal val="0"/>
                                          </p:val>
                                        </p:tav>
                                        <p:tav tm="100000">
                                          <p:val>
                                            <p:strVal val="#ppt_h"/>
                                          </p:val>
                                        </p:tav>
                                      </p:tavLst>
                                    </p:anim>
                                    <p:anim calcmode="lin" valueType="num">
                                      <p:cBhvr>
                                        <p:cTn id="189" dur="1000" fill="hold"/>
                                        <p:tgtEl>
                                          <p:spTgt spid="208"/>
                                        </p:tgtEl>
                                        <p:attrNameLst>
                                          <p:attrName>style.rotation</p:attrName>
                                        </p:attrNameLst>
                                      </p:cBhvr>
                                      <p:tavLst>
                                        <p:tav tm="0">
                                          <p:val>
                                            <p:fltVal val="360"/>
                                          </p:val>
                                        </p:tav>
                                        <p:tav tm="100000">
                                          <p:val>
                                            <p:fltVal val="0"/>
                                          </p:val>
                                        </p:tav>
                                      </p:tavLst>
                                    </p:anim>
                                    <p:animEffect transition="in" filter="fade">
                                      <p:cBhvr>
                                        <p:cTn id="190" dur="1000"/>
                                        <p:tgtEl>
                                          <p:spTgt spid="208"/>
                                        </p:tgtEl>
                                      </p:cBhvr>
                                    </p:animEffect>
                                  </p:childTnLst>
                                </p:cTn>
                              </p:par>
                              <p:par>
                                <p:cTn id="191" presetID="49" presetClass="entr" presetSubtype="0" repeatCount="indefinite" decel="100000" fill="hold" grpId="0" nodeType="withEffect">
                                  <p:stCondLst>
                                    <p:cond delay="200"/>
                                  </p:stCondLst>
                                  <p:childTnLst>
                                    <p:set>
                                      <p:cBhvr>
                                        <p:cTn id="192" dur="1" fill="hold">
                                          <p:stCondLst>
                                            <p:cond delay="0"/>
                                          </p:stCondLst>
                                        </p:cTn>
                                        <p:tgtEl>
                                          <p:spTgt spid="209"/>
                                        </p:tgtEl>
                                        <p:attrNameLst>
                                          <p:attrName>style.visibility</p:attrName>
                                        </p:attrNameLst>
                                      </p:cBhvr>
                                      <p:to>
                                        <p:strVal val="visible"/>
                                      </p:to>
                                    </p:set>
                                    <p:anim calcmode="lin" valueType="num">
                                      <p:cBhvr>
                                        <p:cTn id="193" dur="1000" fill="hold"/>
                                        <p:tgtEl>
                                          <p:spTgt spid="209"/>
                                        </p:tgtEl>
                                        <p:attrNameLst>
                                          <p:attrName>ppt_w</p:attrName>
                                        </p:attrNameLst>
                                      </p:cBhvr>
                                      <p:tavLst>
                                        <p:tav tm="0">
                                          <p:val>
                                            <p:fltVal val="0"/>
                                          </p:val>
                                        </p:tav>
                                        <p:tav tm="100000">
                                          <p:val>
                                            <p:strVal val="#ppt_w"/>
                                          </p:val>
                                        </p:tav>
                                      </p:tavLst>
                                    </p:anim>
                                    <p:anim calcmode="lin" valueType="num">
                                      <p:cBhvr>
                                        <p:cTn id="194" dur="1000" fill="hold"/>
                                        <p:tgtEl>
                                          <p:spTgt spid="209"/>
                                        </p:tgtEl>
                                        <p:attrNameLst>
                                          <p:attrName>ppt_h</p:attrName>
                                        </p:attrNameLst>
                                      </p:cBhvr>
                                      <p:tavLst>
                                        <p:tav tm="0">
                                          <p:val>
                                            <p:fltVal val="0"/>
                                          </p:val>
                                        </p:tav>
                                        <p:tav tm="100000">
                                          <p:val>
                                            <p:strVal val="#ppt_h"/>
                                          </p:val>
                                        </p:tav>
                                      </p:tavLst>
                                    </p:anim>
                                    <p:anim calcmode="lin" valueType="num">
                                      <p:cBhvr>
                                        <p:cTn id="195" dur="1000" fill="hold"/>
                                        <p:tgtEl>
                                          <p:spTgt spid="209"/>
                                        </p:tgtEl>
                                        <p:attrNameLst>
                                          <p:attrName>style.rotation</p:attrName>
                                        </p:attrNameLst>
                                      </p:cBhvr>
                                      <p:tavLst>
                                        <p:tav tm="0">
                                          <p:val>
                                            <p:fltVal val="360"/>
                                          </p:val>
                                        </p:tav>
                                        <p:tav tm="100000">
                                          <p:val>
                                            <p:fltVal val="0"/>
                                          </p:val>
                                        </p:tav>
                                      </p:tavLst>
                                    </p:anim>
                                    <p:animEffect transition="in" filter="fade">
                                      <p:cBhvr>
                                        <p:cTn id="196" dur="1000"/>
                                        <p:tgtEl>
                                          <p:spTgt spid="209"/>
                                        </p:tgtEl>
                                      </p:cBhvr>
                                    </p:animEffect>
                                  </p:childTnLst>
                                </p:cTn>
                              </p:par>
                              <p:par>
                                <p:cTn id="197" presetID="49" presetClass="entr" presetSubtype="0" repeatCount="indefinite" decel="100000" fill="hold" grpId="0" nodeType="withEffect">
                                  <p:stCondLst>
                                    <p:cond delay="0"/>
                                  </p:stCondLst>
                                  <p:childTnLst>
                                    <p:set>
                                      <p:cBhvr>
                                        <p:cTn id="198" dur="1" fill="hold">
                                          <p:stCondLst>
                                            <p:cond delay="0"/>
                                          </p:stCondLst>
                                        </p:cTn>
                                        <p:tgtEl>
                                          <p:spTgt spid="210"/>
                                        </p:tgtEl>
                                        <p:attrNameLst>
                                          <p:attrName>style.visibility</p:attrName>
                                        </p:attrNameLst>
                                      </p:cBhvr>
                                      <p:to>
                                        <p:strVal val="visible"/>
                                      </p:to>
                                    </p:set>
                                    <p:anim calcmode="lin" valueType="num">
                                      <p:cBhvr>
                                        <p:cTn id="199" dur="1000" fill="hold"/>
                                        <p:tgtEl>
                                          <p:spTgt spid="210"/>
                                        </p:tgtEl>
                                        <p:attrNameLst>
                                          <p:attrName>ppt_w</p:attrName>
                                        </p:attrNameLst>
                                      </p:cBhvr>
                                      <p:tavLst>
                                        <p:tav tm="0">
                                          <p:val>
                                            <p:fltVal val="0"/>
                                          </p:val>
                                        </p:tav>
                                        <p:tav tm="100000">
                                          <p:val>
                                            <p:strVal val="#ppt_w"/>
                                          </p:val>
                                        </p:tav>
                                      </p:tavLst>
                                    </p:anim>
                                    <p:anim calcmode="lin" valueType="num">
                                      <p:cBhvr>
                                        <p:cTn id="200" dur="1000" fill="hold"/>
                                        <p:tgtEl>
                                          <p:spTgt spid="210"/>
                                        </p:tgtEl>
                                        <p:attrNameLst>
                                          <p:attrName>ppt_h</p:attrName>
                                        </p:attrNameLst>
                                      </p:cBhvr>
                                      <p:tavLst>
                                        <p:tav tm="0">
                                          <p:val>
                                            <p:fltVal val="0"/>
                                          </p:val>
                                        </p:tav>
                                        <p:tav tm="100000">
                                          <p:val>
                                            <p:strVal val="#ppt_h"/>
                                          </p:val>
                                        </p:tav>
                                      </p:tavLst>
                                    </p:anim>
                                    <p:anim calcmode="lin" valueType="num">
                                      <p:cBhvr>
                                        <p:cTn id="201" dur="1000" fill="hold"/>
                                        <p:tgtEl>
                                          <p:spTgt spid="210"/>
                                        </p:tgtEl>
                                        <p:attrNameLst>
                                          <p:attrName>style.rotation</p:attrName>
                                        </p:attrNameLst>
                                      </p:cBhvr>
                                      <p:tavLst>
                                        <p:tav tm="0">
                                          <p:val>
                                            <p:fltVal val="360"/>
                                          </p:val>
                                        </p:tav>
                                        <p:tav tm="100000">
                                          <p:val>
                                            <p:fltVal val="0"/>
                                          </p:val>
                                        </p:tav>
                                      </p:tavLst>
                                    </p:anim>
                                    <p:animEffect transition="in" filter="fade">
                                      <p:cBhvr>
                                        <p:cTn id="202" dur="1000"/>
                                        <p:tgtEl>
                                          <p:spTgt spid="210"/>
                                        </p:tgtEl>
                                      </p:cBhvr>
                                    </p:animEffect>
                                  </p:childTnLst>
                                </p:cTn>
                              </p:par>
                              <p:par>
                                <p:cTn id="203" presetID="49" presetClass="entr" presetSubtype="0" repeatCount="indefinite" decel="100000" fill="hold" grpId="0" nodeType="withEffect">
                                  <p:stCondLst>
                                    <p:cond delay="200"/>
                                  </p:stCondLst>
                                  <p:childTnLst>
                                    <p:set>
                                      <p:cBhvr>
                                        <p:cTn id="204" dur="1" fill="hold">
                                          <p:stCondLst>
                                            <p:cond delay="0"/>
                                          </p:stCondLst>
                                        </p:cTn>
                                        <p:tgtEl>
                                          <p:spTgt spid="211"/>
                                        </p:tgtEl>
                                        <p:attrNameLst>
                                          <p:attrName>style.visibility</p:attrName>
                                        </p:attrNameLst>
                                      </p:cBhvr>
                                      <p:to>
                                        <p:strVal val="visible"/>
                                      </p:to>
                                    </p:set>
                                    <p:anim calcmode="lin" valueType="num">
                                      <p:cBhvr>
                                        <p:cTn id="205" dur="1000" fill="hold"/>
                                        <p:tgtEl>
                                          <p:spTgt spid="211"/>
                                        </p:tgtEl>
                                        <p:attrNameLst>
                                          <p:attrName>ppt_w</p:attrName>
                                        </p:attrNameLst>
                                      </p:cBhvr>
                                      <p:tavLst>
                                        <p:tav tm="0">
                                          <p:val>
                                            <p:fltVal val="0"/>
                                          </p:val>
                                        </p:tav>
                                        <p:tav tm="100000">
                                          <p:val>
                                            <p:strVal val="#ppt_w"/>
                                          </p:val>
                                        </p:tav>
                                      </p:tavLst>
                                    </p:anim>
                                    <p:anim calcmode="lin" valueType="num">
                                      <p:cBhvr>
                                        <p:cTn id="206" dur="1000" fill="hold"/>
                                        <p:tgtEl>
                                          <p:spTgt spid="211"/>
                                        </p:tgtEl>
                                        <p:attrNameLst>
                                          <p:attrName>ppt_h</p:attrName>
                                        </p:attrNameLst>
                                      </p:cBhvr>
                                      <p:tavLst>
                                        <p:tav tm="0">
                                          <p:val>
                                            <p:fltVal val="0"/>
                                          </p:val>
                                        </p:tav>
                                        <p:tav tm="100000">
                                          <p:val>
                                            <p:strVal val="#ppt_h"/>
                                          </p:val>
                                        </p:tav>
                                      </p:tavLst>
                                    </p:anim>
                                    <p:anim calcmode="lin" valueType="num">
                                      <p:cBhvr>
                                        <p:cTn id="207" dur="1000" fill="hold"/>
                                        <p:tgtEl>
                                          <p:spTgt spid="211"/>
                                        </p:tgtEl>
                                        <p:attrNameLst>
                                          <p:attrName>style.rotation</p:attrName>
                                        </p:attrNameLst>
                                      </p:cBhvr>
                                      <p:tavLst>
                                        <p:tav tm="0">
                                          <p:val>
                                            <p:fltVal val="360"/>
                                          </p:val>
                                        </p:tav>
                                        <p:tav tm="100000">
                                          <p:val>
                                            <p:fltVal val="0"/>
                                          </p:val>
                                        </p:tav>
                                      </p:tavLst>
                                    </p:anim>
                                    <p:animEffect transition="in" filter="fade">
                                      <p:cBhvr>
                                        <p:cTn id="208" dur="1000"/>
                                        <p:tgtEl>
                                          <p:spTgt spid="211"/>
                                        </p:tgtEl>
                                      </p:cBhvr>
                                    </p:animEffect>
                                  </p:childTnLst>
                                </p:cTn>
                              </p:par>
                              <p:par>
                                <p:cTn id="209" presetID="49" presetClass="entr" presetSubtype="0" repeatCount="indefinite" decel="100000" fill="hold" grpId="0" nodeType="withEffect">
                                  <p:stCondLst>
                                    <p:cond delay="0"/>
                                  </p:stCondLst>
                                  <p:childTnLst>
                                    <p:set>
                                      <p:cBhvr>
                                        <p:cTn id="210" dur="1" fill="hold">
                                          <p:stCondLst>
                                            <p:cond delay="0"/>
                                          </p:stCondLst>
                                        </p:cTn>
                                        <p:tgtEl>
                                          <p:spTgt spid="212"/>
                                        </p:tgtEl>
                                        <p:attrNameLst>
                                          <p:attrName>style.visibility</p:attrName>
                                        </p:attrNameLst>
                                      </p:cBhvr>
                                      <p:to>
                                        <p:strVal val="visible"/>
                                      </p:to>
                                    </p:set>
                                    <p:anim calcmode="lin" valueType="num">
                                      <p:cBhvr>
                                        <p:cTn id="211" dur="1000" fill="hold"/>
                                        <p:tgtEl>
                                          <p:spTgt spid="212"/>
                                        </p:tgtEl>
                                        <p:attrNameLst>
                                          <p:attrName>ppt_w</p:attrName>
                                        </p:attrNameLst>
                                      </p:cBhvr>
                                      <p:tavLst>
                                        <p:tav tm="0">
                                          <p:val>
                                            <p:fltVal val="0"/>
                                          </p:val>
                                        </p:tav>
                                        <p:tav tm="100000">
                                          <p:val>
                                            <p:strVal val="#ppt_w"/>
                                          </p:val>
                                        </p:tav>
                                      </p:tavLst>
                                    </p:anim>
                                    <p:anim calcmode="lin" valueType="num">
                                      <p:cBhvr>
                                        <p:cTn id="212" dur="1000" fill="hold"/>
                                        <p:tgtEl>
                                          <p:spTgt spid="212"/>
                                        </p:tgtEl>
                                        <p:attrNameLst>
                                          <p:attrName>ppt_h</p:attrName>
                                        </p:attrNameLst>
                                      </p:cBhvr>
                                      <p:tavLst>
                                        <p:tav tm="0">
                                          <p:val>
                                            <p:fltVal val="0"/>
                                          </p:val>
                                        </p:tav>
                                        <p:tav tm="100000">
                                          <p:val>
                                            <p:strVal val="#ppt_h"/>
                                          </p:val>
                                        </p:tav>
                                      </p:tavLst>
                                    </p:anim>
                                    <p:anim calcmode="lin" valueType="num">
                                      <p:cBhvr>
                                        <p:cTn id="213" dur="1000" fill="hold"/>
                                        <p:tgtEl>
                                          <p:spTgt spid="212"/>
                                        </p:tgtEl>
                                        <p:attrNameLst>
                                          <p:attrName>style.rotation</p:attrName>
                                        </p:attrNameLst>
                                      </p:cBhvr>
                                      <p:tavLst>
                                        <p:tav tm="0">
                                          <p:val>
                                            <p:fltVal val="360"/>
                                          </p:val>
                                        </p:tav>
                                        <p:tav tm="100000">
                                          <p:val>
                                            <p:fltVal val="0"/>
                                          </p:val>
                                        </p:tav>
                                      </p:tavLst>
                                    </p:anim>
                                    <p:animEffect transition="in" filter="fade">
                                      <p:cBhvr>
                                        <p:cTn id="214" dur="1000"/>
                                        <p:tgtEl>
                                          <p:spTgt spid="212"/>
                                        </p:tgtEl>
                                      </p:cBhvr>
                                    </p:animEffect>
                                  </p:childTnLst>
                                </p:cTn>
                              </p:par>
                              <p:par>
                                <p:cTn id="215" presetID="49" presetClass="entr" presetSubtype="0" repeatCount="indefinite" decel="100000" fill="hold" grpId="0" nodeType="withEffect">
                                  <p:stCondLst>
                                    <p:cond delay="200"/>
                                  </p:stCondLst>
                                  <p:childTnLst>
                                    <p:set>
                                      <p:cBhvr>
                                        <p:cTn id="216" dur="1" fill="hold">
                                          <p:stCondLst>
                                            <p:cond delay="0"/>
                                          </p:stCondLst>
                                        </p:cTn>
                                        <p:tgtEl>
                                          <p:spTgt spid="213"/>
                                        </p:tgtEl>
                                        <p:attrNameLst>
                                          <p:attrName>style.visibility</p:attrName>
                                        </p:attrNameLst>
                                      </p:cBhvr>
                                      <p:to>
                                        <p:strVal val="visible"/>
                                      </p:to>
                                    </p:set>
                                    <p:anim calcmode="lin" valueType="num">
                                      <p:cBhvr>
                                        <p:cTn id="217" dur="1000" fill="hold"/>
                                        <p:tgtEl>
                                          <p:spTgt spid="213"/>
                                        </p:tgtEl>
                                        <p:attrNameLst>
                                          <p:attrName>ppt_w</p:attrName>
                                        </p:attrNameLst>
                                      </p:cBhvr>
                                      <p:tavLst>
                                        <p:tav tm="0">
                                          <p:val>
                                            <p:fltVal val="0"/>
                                          </p:val>
                                        </p:tav>
                                        <p:tav tm="100000">
                                          <p:val>
                                            <p:strVal val="#ppt_w"/>
                                          </p:val>
                                        </p:tav>
                                      </p:tavLst>
                                    </p:anim>
                                    <p:anim calcmode="lin" valueType="num">
                                      <p:cBhvr>
                                        <p:cTn id="218" dur="1000" fill="hold"/>
                                        <p:tgtEl>
                                          <p:spTgt spid="213"/>
                                        </p:tgtEl>
                                        <p:attrNameLst>
                                          <p:attrName>ppt_h</p:attrName>
                                        </p:attrNameLst>
                                      </p:cBhvr>
                                      <p:tavLst>
                                        <p:tav tm="0">
                                          <p:val>
                                            <p:fltVal val="0"/>
                                          </p:val>
                                        </p:tav>
                                        <p:tav tm="100000">
                                          <p:val>
                                            <p:strVal val="#ppt_h"/>
                                          </p:val>
                                        </p:tav>
                                      </p:tavLst>
                                    </p:anim>
                                    <p:anim calcmode="lin" valueType="num">
                                      <p:cBhvr>
                                        <p:cTn id="219" dur="1000" fill="hold"/>
                                        <p:tgtEl>
                                          <p:spTgt spid="213"/>
                                        </p:tgtEl>
                                        <p:attrNameLst>
                                          <p:attrName>style.rotation</p:attrName>
                                        </p:attrNameLst>
                                      </p:cBhvr>
                                      <p:tavLst>
                                        <p:tav tm="0">
                                          <p:val>
                                            <p:fltVal val="360"/>
                                          </p:val>
                                        </p:tav>
                                        <p:tav tm="100000">
                                          <p:val>
                                            <p:fltVal val="0"/>
                                          </p:val>
                                        </p:tav>
                                      </p:tavLst>
                                    </p:anim>
                                    <p:animEffect transition="in" filter="fade">
                                      <p:cBhvr>
                                        <p:cTn id="220" dur="1000"/>
                                        <p:tgtEl>
                                          <p:spTgt spid="213"/>
                                        </p:tgtEl>
                                      </p:cBhvr>
                                    </p:animEffect>
                                  </p:childTnLst>
                                </p:cTn>
                              </p:par>
                              <p:par>
                                <p:cTn id="221" presetID="49" presetClass="entr" presetSubtype="0" repeatCount="indefinite" decel="100000"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p:cTn id="223" dur="1000" fill="hold"/>
                                        <p:tgtEl>
                                          <p:spTgt spid="214"/>
                                        </p:tgtEl>
                                        <p:attrNameLst>
                                          <p:attrName>ppt_w</p:attrName>
                                        </p:attrNameLst>
                                      </p:cBhvr>
                                      <p:tavLst>
                                        <p:tav tm="0">
                                          <p:val>
                                            <p:fltVal val="0"/>
                                          </p:val>
                                        </p:tav>
                                        <p:tav tm="100000">
                                          <p:val>
                                            <p:strVal val="#ppt_w"/>
                                          </p:val>
                                        </p:tav>
                                      </p:tavLst>
                                    </p:anim>
                                    <p:anim calcmode="lin" valueType="num">
                                      <p:cBhvr>
                                        <p:cTn id="224" dur="1000" fill="hold"/>
                                        <p:tgtEl>
                                          <p:spTgt spid="214"/>
                                        </p:tgtEl>
                                        <p:attrNameLst>
                                          <p:attrName>ppt_h</p:attrName>
                                        </p:attrNameLst>
                                      </p:cBhvr>
                                      <p:tavLst>
                                        <p:tav tm="0">
                                          <p:val>
                                            <p:fltVal val="0"/>
                                          </p:val>
                                        </p:tav>
                                        <p:tav tm="100000">
                                          <p:val>
                                            <p:strVal val="#ppt_h"/>
                                          </p:val>
                                        </p:tav>
                                      </p:tavLst>
                                    </p:anim>
                                    <p:anim calcmode="lin" valueType="num">
                                      <p:cBhvr>
                                        <p:cTn id="225" dur="1000" fill="hold"/>
                                        <p:tgtEl>
                                          <p:spTgt spid="214"/>
                                        </p:tgtEl>
                                        <p:attrNameLst>
                                          <p:attrName>style.rotation</p:attrName>
                                        </p:attrNameLst>
                                      </p:cBhvr>
                                      <p:tavLst>
                                        <p:tav tm="0">
                                          <p:val>
                                            <p:fltVal val="360"/>
                                          </p:val>
                                        </p:tav>
                                        <p:tav tm="100000">
                                          <p:val>
                                            <p:fltVal val="0"/>
                                          </p:val>
                                        </p:tav>
                                      </p:tavLst>
                                    </p:anim>
                                    <p:animEffect transition="in" filter="fade">
                                      <p:cBhvr>
                                        <p:cTn id="226" dur="1000"/>
                                        <p:tgtEl>
                                          <p:spTgt spid="214"/>
                                        </p:tgtEl>
                                      </p:cBhvr>
                                    </p:animEffect>
                                  </p:childTnLst>
                                </p:cTn>
                              </p:par>
                              <p:par>
                                <p:cTn id="227" presetID="49" presetClass="entr" presetSubtype="0" repeatCount="indefinite" decel="100000" fill="hold" grpId="0" nodeType="withEffect">
                                  <p:stCondLst>
                                    <p:cond delay="200"/>
                                  </p:stCondLst>
                                  <p:childTnLst>
                                    <p:set>
                                      <p:cBhvr>
                                        <p:cTn id="228" dur="1" fill="hold">
                                          <p:stCondLst>
                                            <p:cond delay="0"/>
                                          </p:stCondLst>
                                        </p:cTn>
                                        <p:tgtEl>
                                          <p:spTgt spid="215"/>
                                        </p:tgtEl>
                                        <p:attrNameLst>
                                          <p:attrName>style.visibility</p:attrName>
                                        </p:attrNameLst>
                                      </p:cBhvr>
                                      <p:to>
                                        <p:strVal val="visible"/>
                                      </p:to>
                                    </p:set>
                                    <p:anim calcmode="lin" valueType="num">
                                      <p:cBhvr>
                                        <p:cTn id="229" dur="1000" fill="hold"/>
                                        <p:tgtEl>
                                          <p:spTgt spid="215"/>
                                        </p:tgtEl>
                                        <p:attrNameLst>
                                          <p:attrName>ppt_w</p:attrName>
                                        </p:attrNameLst>
                                      </p:cBhvr>
                                      <p:tavLst>
                                        <p:tav tm="0">
                                          <p:val>
                                            <p:fltVal val="0"/>
                                          </p:val>
                                        </p:tav>
                                        <p:tav tm="100000">
                                          <p:val>
                                            <p:strVal val="#ppt_w"/>
                                          </p:val>
                                        </p:tav>
                                      </p:tavLst>
                                    </p:anim>
                                    <p:anim calcmode="lin" valueType="num">
                                      <p:cBhvr>
                                        <p:cTn id="230" dur="1000" fill="hold"/>
                                        <p:tgtEl>
                                          <p:spTgt spid="215"/>
                                        </p:tgtEl>
                                        <p:attrNameLst>
                                          <p:attrName>ppt_h</p:attrName>
                                        </p:attrNameLst>
                                      </p:cBhvr>
                                      <p:tavLst>
                                        <p:tav tm="0">
                                          <p:val>
                                            <p:fltVal val="0"/>
                                          </p:val>
                                        </p:tav>
                                        <p:tav tm="100000">
                                          <p:val>
                                            <p:strVal val="#ppt_h"/>
                                          </p:val>
                                        </p:tav>
                                      </p:tavLst>
                                    </p:anim>
                                    <p:anim calcmode="lin" valueType="num">
                                      <p:cBhvr>
                                        <p:cTn id="231" dur="1000" fill="hold"/>
                                        <p:tgtEl>
                                          <p:spTgt spid="215"/>
                                        </p:tgtEl>
                                        <p:attrNameLst>
                                          <p:attrName>style.rotation</p:attrName>
                                        </p:attrNameLst>
                                      </p:cBhvr>
                                      <p:tavLst>
                                        <p:tav tm="0">
                                          <p:val>
                                            <p:fltVal val="360"/>
                                          </p:val>
                                        </p:tav>
                                        <p:tav tm="100000">
                                          <p:val>
                                            <p:fltVal val="0"/>
                                          </p:val>
                                        </p:tav>
                                      </p:tavLst>
                                    </p:anim>
                                    <p:animEffect transition="in" filter="fade">
                                      <p:cBhvr>
                                        <p:cTn id="232" dur="1000"/>
                                        <p:tgtEl>
                                          <p:spTgt spid="215"/>
                                        </p:tgtEl>
                                      </p:cBhvr>
                                    </p:animEffect>
                                  </p:childTnLst>
                                </p:cTn>
                              </p:par>
                              <p:par>
                                <p:cTn id="233" presetID="49" presetClass="entr" presetSubtype="0" repeatCount="indefinite" decel="100000" fill="hold" grpId="0" nodeType="withEffect">
                                  <p:stCondLst>
                                    <p:cond delay="0"/>
                                  </p:stCondLst>
                                  <p:childTnLst>
                                    <p:set>
                                      <p:cBhvr>
                                        <p:cTn id="234" dur="1" fill="hold">
                                          <p:stCondLst>
                                            <p:cond delay="0"/>
                                          </p:stCondLst>
                                        </p:cTn>
                                        <p:tgtEl>
                                          <p:spTgt spid="216"/>
                                        </p:tgtEl>
                                        <p:attrNameLst>
                                          <p:attrName>style.visibility</p:attrName>
                                        </p:attrNameLst>
                                      </p:cBhvr>
                                      <p:to>
                                        <p:strVal val="visible"/>
                                      </p:to>
                                    </p:set>
                                    <p:anim calcmode="lin" valueType="num">
                                      <p:cBhvr>
                                        <p:cTn id="235" dur="1000" fill="hold"/>
                                        <p:tgtEl>
                                          <p:spTgt spid="216"/>
                                        </p:tgtEl>
                                        <p:attrNameLst>
                                          <p:attrName>ppt_w</p:attrName>
                                        </p:attrNameLst>
                                      </p:cBhvr>
                                      <p:tavLst>
                                        <p:tav tm="0">
                                          <p:val>
                                            <p:fltVal val="0"/>
                                          </p:val>
                                        </p:tav>
                                        <p:tav tm="100000">
                                          <p:val>
                                            <p:strVal val="#ppt_w"/>
                                          </p:val>
                                        </p:tav>
                                      </p:tavLst>
                                    </p:anim>
                                    <p:anim calcmode="lin" valueType="num">
                                      <p:cBhvr>
                                        <p:cTn id="236" dur="1000" fill="hold"/>
                                        <p:tgtEl>
                                          <p:spTgt spid="216"/>
                                        </p:tgtEl>
                                        <p:attrNameLst>
                                          <p:attrName>ppt_h</p:attrName>
                                        </p:attrNameLst>
                                      </p:cBhvr>
                                      <p:tavLst>
                                        <p:tav tm="0">
                                          <p:val>
                                            <p:fltVal val="0"/>
                                          </p:val>
                                        </p:tav>
                                        <p:tav tm="100000">
                                          <p:val>
                                            <p:strVal val="#ppt_h"/>
                                          </p:val>
                                        </p:tav>
                                      </p:tavLst>
                                    </p:anim>
                                    <p:anim calcmode="lin" valueType="num">
                                      <p:cBhvr>
                                        <p:cTn id="237" dur="1000" fill="hold"/>
                                        <p:tgtEl>
                                          <p:spTgt spid="216"/>
                                        </p:tgtEl>
                                        <p:attrNameLst>
                                          <p:attrName>style.rotation</p:attrName>
                                        </p:attrNameLst>
                                      </p:cBhvr>
                                      <p:tavLst>
                                        <p:tav tm="0">
                                          <p:val>
                                            <p:fltVal val="360"/>
                                          </p:val>
                                        </p:tav>
                                        <p:tav tm="100000">
                                          <p:val>
                                            <p:fltVal val="0"/>
                                          </p:val>
                                        </p:tav>
                                      </p:tavLst>
                                    </p:anim>
                                    <p:animEffect transition="in" filter="fade">
                                      <p:cBhvr>
                                        <p:cTn id="238" dur="1000"/>
                                        <p:tgtEl>
                                          <p:spTgt spid="216"/>
                                        </p:tgtEl>
                                      </p:cBhvr>
                                    </p:animEffect>
                                  </p:childTnLst>
                                </p:cTn>
                              </p:par>
                              <p:par>
                                <p:cTn id="239" presetID="49" presetClass="entr" presetSubtype="0" repeatCount="indefinite" decel="100000" fill="hold" grpId="0" nodeType="withEffect">
                                  <p:stCondLst>
                                    <p:cond delay="0"/>
                                  </p:stCondLst>
                                  <p:childTnLst>
                                    <p:set>
                                      <p:cBhvr>
                                        <p:cTn id="240" dur="1" fill="hold">
                                          <p:stCondLst>
                                            <p:cond delay="0"/>
                                          </p:stCondLst>
                                        </p:cTn>
                                        <p:tgtEl>
                                          <p:spTgt spid="217"/>
                                        </p:tgtEl>
                                        <p:attrNameLst>
                                          <p:attrName>style.visibility</p:attrName>
                                        </p:attrNameLst>
                                      </p:cBhvr>
                                      <p:to>
                                        <p:strVal val="visible"/>
                                      </p:to>
                                    </p:set>
                                    <p:anim calcmode="lin" valueType="num">
                                      <p:cBhvr>
                                        <p:cTn id="241" dur="1000" fill="hold"/>
                                        <p:tgtEl>
                                          <p:spTgt spid="217"/>
                                        </p:tgtEl>
                                        <p:attrNameLst>
                                          <p:attrName>ppt_w</p:attrName>
                                        </p:attrNameLst>
                                      </p:cBhvr>
                                      <p:tavLst>
                                        <p:tav tm="0">
                                          <p:val>
                                            <p:fltVal val="0"/>
                                          </p:val>
                                        </p:tav>
                                        <p:tav tm="100000">
                                          <p:val>
                                            <p:strVal val="#ppt_w"/>
                                          </p:val>
                                        </p:tav>
                                      </p:tavLst>
                                    </p:anim>
                                    <p:anim calcmode="lin" valueType="num">
                                      <p:cBhvr>
                                        <p:cTn id="242" dur="1000" fill="hold"/>
                                        <p:tgtEl>
                                          <p:spTgt spid="217"/>
                                        </p:tgtEl>
                                        <p:attrNameLst>
                                          <p:attrName>ppt_h</p:attrName>
                                        </p:attrNameLst>
                                      </p:cBhvr>
                                      <p:tavLst>
                                        <p:tav tm="0">
                                          <p:val>
                                            <p:fltVal val="0"/>
                                          </p:val>
                                        </p:tav>
                                        <p:tav tm="100000">
                                          <p:val>
                                            <p:strVal val="#ppt_h"/>
                                          </p:val>
                                        </p:tav>
                                      </p:tavLst>
                                    </p:anim>
                                    <p:anim calcmode="lin" valueType="num">
                                      <p:cBhvr>
                                        <p:cTn id="243" dur="1000" fill="hold"/>
                                        <p:tgtEl>
                                          <p:spTgt spid="217"/>
                                        </p:tgtEl>
                                        <p:attrNameLst>
                                          <p:attrName>style.rotation</p:attrName>
                                        </p:attrNameLst>
                                      </p:cBhvr>
                                      <p:tavLst>
                                        <p:tav tm="0">
                                          <p:val>
                                            <p:fltVal val="360"/>
                                          </p:val>
                                        </p:tav>
                                        <p:tav tm="100000">
                                          <p:val>
                                            <p:fltVal val="0"/>
                                          </p:val>
                                        </p:tav>
                                      </p:tavLst>
                                    </p:anim>
                                    <p:animEffect transition="in" filter="fade">
                                      <p:cBhvr>
                                        <p:cTn id="244" dur="1000"/>
                                        <p:tgtEl>
                                          <p:spTgt spid="217"/>
                                        </p:tgtEl>
                                      </p:cBhvr>
                                    </p:animEffect>
                                  </p:childTnLst>
                                </p:cTn>
                              </p:par>
                              <p:par>
                                <p:cTn id="245" presetID="49" presetClass="entr" presetSubtype="0" repeatCount="indefinite" decel="100000" fill="hold" grpId="0" nodeType="withEffect">
                                  <p:stCondLst>
                                    <p:cond delay="0"/>
                                  </p:stCondLst>
                                  <p:childTnLst>
                                    <p:set>
                                      <p:cBhvr>
                                        <p:cTn id="246" dur="1" fill="hold">
                                          <p:stCondLst>
                                            <p:cond delay="0"/>
                                          </p:stCondLst>
                                        </p:cTn>
                                        <p:tgtEl>
                                          <p:spTgt spid="218"/>
                                        </p:tgtEl>
                                        <p:attrNameLst>
                                          <p:attrName>style.visibility</p:attrName>
                                        </p:attrNameLst>
                                      </p:cBhvr>
                                      <p:to>
                                        <p:strVal val="visible"/>
                                      </p:to>
                                    </p:set>
                                    <p:anim calcmode="lin" valueType="num">
                                      <p:cBhvr>
                                        <p:cTn id="247" dur="1000" fill="hold"/>
                                        <p:tgtEl>
                                          <p:spTgt spid="218"/>
                                        </p:tgtEl>
                                        <p:attrNameLst>
                                          <p:attrName>ppt_w</p:attrName>
                                        </p:attrNameLst>
                                      </p:cBhvr>
                                      <p:tavLst>
                                        <p:tav tm="0">
                                          <p:val>
                                            <p:fltVal val="0"/>
                                          </p:val>
                                        </p:tav>
                                        <p:tav tm="100000">
                                          <p:val>
                                            <p:strVal val="#ppt_w"/>
                                          </p:val>
                                        </p:tav>
                                      </p:tavLst>
                                    </p:anim>
                                    <p:anim calcmode="lin" valueType="num">
                                      <p:cBhvr>
                                        <p:cTn id="248" dur="1000" fill="hold"/>
                                        <p:tgtEl>
                                          <p:spTgt spid="218"/>
                                        </p:tgtEl>
                                        <p:attrNameLst>
                                          <p:attrName>ppt_h</p:attrName>
                                        </p:attrNameLst>
                                      </p:cBhvr>
                                      <p:tavLst>
                                        <p:tav tm="0">
                                          <p:val>
                                            <p:fltVal val="0"/>
                                          </p:val>
                                        </p:tav>
                                        <p:tav tm="100000">
                                          <p:val>
                                            <p:strVal val="#ppt_h"/>
                                          </p:val>
                                        </p:tav>
                                      </p:tavLst>
                                    </p:anim>
                                    <p:anim calcmode="lin" valueType="num">
                                      <p:cBhvr>
                                        <p:cTn id="249" dur="1000" fill="hold"/>
                                        <p:tgtEl>
                                          <p:spTgt spid="218"/>
                                        </p:tgtEl>
                                        <p:attrNameLst>
                                          <p:attrName>style.rotation</p:attrName>
                                        </p:attrNameLst>
                                      </p:cBhvr>
                                      <p:tavLst>
                                        <p:tav tm="0">
                                          <p:val>
                                            <p:fltVal val="360"/>
                                          </p:val>
                                        </p:tav>
                                        <p:tav tm="100000">
                                          <p:val>
                                            <p:fltVal val="0"/>
                                          </p:val>
                                        </p:tav>
                                      </p:tavLst>
                                    </p:anim>
                                    <p:animEffect transition="in" filter="fade">
                                      <p:cBhvr>
                                        <p:cTn id="250" dur="1000"/>
                                        <p:tgtEl>
                                          <p:spTgt spid="218"/>
                                        </p:tgtEl>
                                      </p:cBhvr>
                                    </p:animEffect>
                                  </p:childTnLst>
                                </p:cTn>
                              </p:par>
                              <p:par>
                                <p:cTn id="251" presetID="49" presetClass="entr" presetSubtype="0" repeatCount="indefinite" decel="100000" fill="hold" grpId="0" nodeType="withEffect">
                                  <p:stCondLst>
                                    <p:cond delay="200"/>
                                  </p:stCondLst>
                                  <p:childTnLst>
                                    <p:set>
                                      <p:cBhvr>
                                        <p:cTn id="252" dur="1" fill="hold">
                                          <p:stCondLst>
                                            <p:cond delay="0"/>
                                          </p:stCondLst>
                                        </p:cTn>
                                        <p:tgtEl>
                                          <p:spTgt spid="219"/>
                                        </p:tgtEl>
                                        <p:attrNameLst>
                                          <p:attrName>style.visibility</p:attrName>
                                        </p:attrNameLst>
                                      </p:cBhvr>
                                      <p:to>
                                        <p:strVal val="visible"/>
                                      </p:to>
                                    </p:set>
                                    <p:anim calcmode="lin" valueType="num">
                                      <p:cBhvr>
                                        <p:cTn id="253" dur="1000" fill="hold"/>
                                        <p:tgtEl>
                                          <p:spTgt spid="219"/>
                                        </p:tgtEl>
                                        <p:attrNameLst>
                                          <p:attrName>ppt_w</p:attrName>
                                        </p:attrNameLst>
                                      </p:cBhvr>
                                      <p:tavLst>
                                        <p:tav tm="0">
                                          <p:val>
                                            <p:fltVal val="0"/>
                                          </p:val>
                                        </p:tav>
                                        <p:tav tm="100000">
                                          <p:val>
                                            <p:strVal val="#ppt_w"/>
                                          </p:val>
                                        </p:tav>
                                      </p:tavLst>
                                    </p:anim>
                                    <p:anim calcmode="lin" valueType="num">
                                      <p:cBhvr>
                                        <p:cTn id="254" dur="1000" fill="hold"/>
                                        <p:tgtEl>
                                          <p:spTgt spid="219"/>
                                        </p:tgtEl>
                                        <p:attrNameLst>
                                          <p:attrName>ppt_h</p:attrName>
                                        </p:attrNameLst>
                                      </p:cBhvr>
                                      <p:tavLst>
                                        <p:tav tm="0">
                                          <p:val>
                                            <p:fltVal val="0"/>
                                          </p:val>
                                        </p:tav>
                                        <p:tav tm="100000">
                                          <p:val>
                                            <p:strVal val="#ppt_h"/>
                                          </p:val>
                                        </p:tav>
                                      </p:tavLst>
                                    </p:anim>
                                    <p:anim calcmode="lin" valueType="num">
                                      <p:cBhvr>
                                        <p:cTn id="255" dur="1000" fill="hold"/>
                                        <p:tgtEl>
                                          <p:spTgt spid="219"/>
                                        </p:tgtEl>
                                        <p:attrNameLst>
                                          <p:attrName>style.rotation</p:attrName>
                                        </p:attrNameLst>
                                      </p:cBhvr>
                                      <p:tavLst>
                                        <p:tav tm="0">
                                          <p:val>
                                            <p:fltVal val="360"/>
                                          </p:val>
                                        </p:tav>
                                        <p:tav tm="100000">
                                          <p:val>
                                            <p:fltVal val="0"/>
                                          </p:val>
                                        </p:tav>
                                      </p:tavLst>
                                    </p:anim>
                                    <p:animEffect transition="in" filter="fade">
                                      <p:cBhvr>
                                        <p:cTn id="256" dur="1000"/>
                                        <p:tgtEl>
                                          <p:spTgt spid="219"/>
                                        </p:tgtEl>
                                      </p:cBhvr>
                                    </p:animEffect>
                                  </p:childTnLst>
                                </p:cTn>
                              </p:par>
                              <p:par>
                                <p:cTn id="257" presetID="49" presetClass="entr" presetSubtype="0" repeatCount="indefinite" decel="100000" fill="hold" grpId="0" nodeType="withEffect">
                                  <p:stCondLst>
                                    <p:cond delay="200"/>
                                  </p:stCondLst>
                                  <p:childTnLst>
                                    <p:set>
                                      <p:cBhvr>
                                        <p:cTn id="258" dur="1" fill="hold">
                                          <p:stCondLst>
                                            <p:cond delay="0"/>
                                          </p:stCondLst>
                                        </p:cTn>
                                        <p:tgtEl>
                                          <p:spTgt spid="220"/>
                                        </p:tgtEl>
                                        <p:attrNameLst>
                                          <p:attrName>style.visibility</p:attrName>
                                        </p:attrNameLst>
                                      </p:cBhvr>
                                      <p:to>
                                        <p:strVal val="visible"/>
                                      </p:to>
                                    </p:set>
                                    <p:anim calcmode="lin" valueType="num">
                                      <p:cBhvr>
                                        <p:cTn id="259" dur="1000" fill="hold"/>
                                        <p:tgtEl>
                                          <p:spTgt spid="220"/>
                                        </p:tgtEl>
                                        <p:attrNameLst>
                                          <p:attrName>ppt_w</p:attrName>
                                        </p:attrNameLst>
                                      </p:cBhvr>
                                      <p:tavLst>
                                        <p:tav tm="0">
                                          <p:val>
                                            <p:fltVal val="0"/>
                                          </p:val>
                                        </p:tav>
                                        <p:tav tm="100000">
                                          <p:val>
                                            <p:strVal val="#ppt_w"/>
                                          </p:val>
                                        </p:tav>
                                      </p:tavLst>
                                    </p:anim>
                                    <p:anim calcmode="lin" valueType="num">
                                      <p:cBhvr>
                                        <p:cTn id="260" dur="1000" fill="hold"/>
                                        <p:tgtEl>
                                          <p:spTgt spid="220"/>
                                        </p:tgtEl>
                                        <p:attrNameLst>
                                          <p:attrName>ppt_h</p:attrName>
                                        </p:attrNameLst>
                                      </p:cBhvr>
                                      <p:tavLst>
                                        <p:tav tm="0">
                                          <p:val>
                                            <p:fltVal val="0"/>
                                          </p:val>
                                        </p:tav>
                                        <p:tav tm="100000">
                                          <p:val>
                                            <p:strVal val="#ppt_h"/>
                                          </p:val>
                                        </p:tav>
                                      </p:tavLst>
                                    </p:anim>
                                    <p:anim calcmode="lin" valueType="num">
                                      <p:cBhvr>
                                        <p:cTn id="261" dur="1000" fill="hold"/>
                                        <p:tgtEl>
                                          <p:spTgt spid="220"/>
                                        </p:tgtEl>
                                        <p:attrNameLst>
                                          <p:attrName>style.rotation</p:attrName>
                                        </p:attrNameLst>
                                      </p:cBhvr>
                                      <p:tavLst>
                                        <p:tav tm="0">
                                          <p:val>
                                            <p:fltVal val="360"/>
                                          </p:val>
                                        </p:tav>
                                        <p:tav tm="100000">
                                          <p:val>
                                            <p:fltVal val="0"/>
                                          </p:val>
                                        </p:tav>
                                      </p:tavLst>
                                    </p:anim>
                                    <p:animEffect transition="in" filter="fade">
                                      <p:cBhvr>
                                        <p:cTn id="262" dur="1000"/>
                                        <p:tgtEl>
                                          <p:spTgt spid="220"/>
                                        </p:tgtEl>
                                      </p:cBhvr>
                                    </p:animEffect>
                                  </p:childTnLst>
                                </p:cTn>
                              </p:par>
                              <p:par>
                                <p:cTn id="263" presetID="49" presetClass="entr" presetSubtype="0" repeatCount="indefinite" decel="100000" fill="hold" grpId="0" nodeType="withEffect">
                                  <p:stCondLst>
                                    <p:cond delay="0"/>
                                  </p:stCondLst>
                                  <p:childTnLst>
                                    <p:set>
                                      <p:cBhvr>
                                        <p:cTn id="264" dur="1" fill="hold">
                                          <p:stCondLst>
                                            <p:cond delay="0"/>
                                          </p:stCondLst>
                                        </p:cTn>
                                        <p:tgtEl>
                                          <p:spTgt spid="221"/>
                                        </p:tgtEl>
                                        <p:attrNameLst>
                                          <p:attrName>style.visibility</p:attrName>
                                        </p:attrNameLst>
                                      </p:cBhvr>
                                      <p:to>
                                        <p:strVal val="visible"/>
                                      </p:to>
                                    </p:set>
                                    <p:anim calcmode="lin" valueType="num">
                                      <p:cBhvr>
                                        <p:cTn id="265" dur="1000" fill="hold"/>
                                        <p:tgtEl>
                                          <p:spTgt spid="221"/>
                                        </p:tgtEl>
                                        <p:attrNameLst>
                                          <p:attrName>ppt_w</p:attrName>
                                        </p:attrNameLst>
                                      </p:cBhvr>
                                      <p:tavLst>
                                        <p:tav tm="0">
                                          <p:val>
                                            <p:fltVal val="0"/>
                                          </p:val>
                                        </p:tav>
                                        <p:tav tm="100000">
                                          <p:val>
                                            <p:strVal val="#ppt_w"/>
                                          </p:val>
                                        </p:tav>
                                      </p:tavLst>
                                    </p:anim>
                                    <p:anim calcmode="lin" valueType="num">
                                      <p:cBhvr>
                                        <p:cTn id="266" dur="1000" fill="hold"/>
                                        <p:tgtEl>
                                          <p:spTgt spid="221"/>
                                        </p:tgtEl>
                                        <p:attrNameLst>
                                          <p:attrName>ppt_h</p:attrName>
                                        </p:attrNameLst>
                                      </p:cBhvr>
                                      <p:tavLst>
                                        <p:tav tm="0">
                                          <p:val>
                                            <p:fltVal val="0"/>
                                          </p:val>
                                        </p:tav>
                                        <p:tav tm="100000">
                                          <p:val>
                                            <p:strVal val="#ppt_h"/>
                                          </p:val>
                                        </p:tav>
                                      </p:tavLst>
                                    </p:anim>
                                    <p:anim calcmode="lin" valueType="num">
                                      <p:cBhvr>
                                        <p:cTn id="267" dur="1000" fill="hold"/>
                                        <p:tgtEl>
                                          <p:spTgt spid="221"/>
                                        </p:tgtEl>
                                        <p:attrNameLst>
                                          <p:attrName>style.rotation</p:attrName>
                                        </p:attrNameLst>
                                      </p:cBhvr>
                                      <p:tavLst>
                                        <p:tav tm="0">
                                          <p:val>
                                            <p:fltVal val="360"/>
                                          </p:val>
                                        </p:tav>
                                        <p:tav tm="100000">
                                          <p:val>
                                            <p:fltVal val="0"/>
                                          </p:val>
                                        </p:tav>
                                      </p:tavLst>
                                    </p:anim>
                                    <p:animEffect transition="in" filter="fade">
                                      <p:cBhvr>
                                        <p:cTn id="268" dur="1000"/>
                                        <p:tgtEl>
                                          <p:spTgt spid="221"/>
                                        </p:tgtEl>
                                      </p:cBhvr>
                                    </p:animEffect>
                                  </p:childTnLst>
                                </p:cTn>
                              </p:par>
                              <p:par>
                                <p:cTn id="269" presetID="49" presetClass="entr" presetSubtype="0" repeatCount="indefinite" decel="100000" fill="hold" grpId="0" nodeType="withEffect">
                                  <p:stCondLst>
                                    <p:cond delay="20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49" presetClass="entr" presetSubtype="0" repeatCount="indefinite" decel="100000" fill="hold" grpId="0" nodeType="withEffect">
                                  <p:stCondLst>
                                    <p:cond delay="0"/>
                                  </p:stCondLst>
                                  <p:childTnLst>
                                    <p:set>
                                      <p:cBhvr>
                                        <p:cTn id="276" dur="1" fill="hold">
                                          <p:stCondLst>
                                            <p:cond delay="0"/>
                                          </p:stCondLst>
                                        </p:cTn>
                                        <p:tgtEl>
                                          <p:spTgt spid="223"/>
                                        </p:tgtEl>
                                        <p:attrNameLst>
                                          <p:attrName>style.visibility</p:attrName>
                                        </p:attrNameLst>
                                      </p:cBhvr>
                                      <p:to>
                                        <p:strVal val="visible"/>
                                      </p:to>
                                    </p:set>
                                    <p:anim calcmode="lin" valueType="num">
                                      <p:cBhvr>
                                        <p:cTn id="277" dur="1000" fill="hold"/>
                                        <p:tgtEl>
                                          <p:spTgt spid="223"/>
                                        </p:tgtEl>
                                        <p:attrNameLst>
                                          <p:attrName>ppt_w</p:attrName>
                                        </p:attrNameLst>
                                      </p:cBhvr>
                                      <p:tavLst>
                                        <p:tav tm="0">
                                          <p:val>
                                            <p:fltVal val="0"/>
                                          </p:val>
                                        </p:tav>
                                        <p:tav tm="100000">
                                          <p:val>
                                            <p:strVal val="#ppt_w"/>
                                          </p:val>
                                        </p:tav>
                                      </p:tavLst>
                                    </p:anim>
                                    <p:anim calcmode="lin" valueType="num">
                                      <p:cBhvr>
                                        <p:cTn id="278" dur="1000" fill="hold"/>
                                        <p:tgtEl>
                                          <p:spTgt spid="223"/>
                                        </p:tgtEl>
                                        <p:attrNameLst>
                                          <p:attrName>ppt_h</p:attrName>
                                        </p:attrNameLst>
                                      </p:cBhvr>
                                      <p:tavLst>
                                        <p:tav tm="0">
                                          <p:val>
                                            <p:fltVal val="0"/>
                                          </p:val>
                                        </p:tav>
                                        <p:tav tm="100000">
                                          <p:val>
                                            <p:strVal val="#ppt_h"/>
                                          </p:val>
                                        </p:tav>
                                      </p:tavLst>
                                    </p:anim>
                                    <p:anim calcmode="lin" valueType="num">
                                      <p:cBhvr>
                                        <p:cTn id="279" dur="1000" fill="hold"/>
                                        <p:tgtEl>
                                          <p:spTgt spid="223"/>
                                        </p:tgtEl>
                                        <p:attrNameLst>
                                          <p:attrName>style.rotation</p:attrName>
                                        </p:attrNameLst>
                                      </p:cBhvr>
                                      <p:tavLst>
                                        <p:tav tm="0">
                                          <p:val>
                                            <p:fltVal val="360"/>
                                          </p:val>
                                        </p:tav>
                                        <p:tav tm="100000">
                                          <p:val>
                                            <p:fltVal val="0"/>
                                          </p:val>
                                        </p:tav>
                                      </p:tavLst>
                                    </p:anim>
                                    <p:animEffect transition="in" filter="fade">
                                      <p:cBhvr>
                                        <p:cTn id="280" dur="1000"/>
                                        <p:tgtEl>
                                          <p:spTgt spid="223"/>
                                        </p:tgtEl>
                                      </p:cBhvr>
                                    </p:animEffect>
                                  </p:childTnLst>
                                </p:cTn>
                              </p:par>
                              <p:par>
                                <p:cTn id="281" presetID="49" presetClass="entr" presetSubtype="0" repeatCount="indefinite" decel="100000" fill="hold" grpId="0" nodeType="withEffect">
                                  <p:stCondLst>
                                    <p:cond delay="200"/>
                                  </p:stCondLst>
                                  <p:childTnLst>
                                    <p:set>
                                      <p:cBhvr>
                                        <p:cTn id="282" dur="1" fill="hold">
                                          <p:stCondLst>
                                            <p:cond delay="0"/>
                                          </p:stCondLst>
                                        </p:cTn>
                                        <p:tgtEl>
                                          <p:spTgt spid="224"/>
                                        </p:tgtEl>
                                        <p:attrNameLst>
                                          <p:attrName>style.visibility</p:attrName>
                                        </p:attrNameLst>
                                      </p:cBhvr>
                                      <p:to>
                                        <p:strVal val="visible"/>
                                      </p:to>
                                    </p:set>
                                    <p:anim calcmode="lin" valueType="num">
                                      <p:cBhvr>
                                        <p:cTn id="283" dur="1000" fill="hold"/>
                                        <p:tgtEl>
                                          <p:spTgt spid="224"/>
                                        </p:tgtEl>
                                        <p:attrNameLst>
                                          <p:attrName>ppt_w</p:attrName>
                                        </p:attrNameLst>
                                      </p:cBhvr>
                                      <p:tavLst>
                                        <p:tav tm="0">
                                          <p:val>
                                            <p:fltVal val="0"/>
                                          </p:val>
                                        </p:tav>
                                        <p:tav tm="100000">
                                          <p:val>
                                            <p:strVal val="#ppt_w"/>
                                          </p:val>
                                        </p:tav>
                                      </p:tavLst>
                                    </p:anim>
                                    <p:anim calcmode="lin" valueType="num">
                                      <p:cBhvr>
                                        <p:cTn id="284" dur="1000" fill="hold"/>
                                        <p:tgtEl>
                                          <p:spTgt spid="224"/>
                                        </p:tgtEl>
                                        <p:attrNameLst>
                                          <p:attrName>ppt_h</p:attrName>
                                        </p:attrNameLst>
                                      </p:cBhvr>
                                      <p:tavLst>
                                        <p:tav tm="0">
                                          <p:val>
                                            <p:fltVal val="0"/>
                                          </p:val>
                                        </p:tav>
                                        <p:tav tm="100000">
                                          <p:val>
                                            <p:strVal val="#ppt_h"/>
                                          </p:val>
                                        </p:tav>
                                      </p:tavLst>
                                    </p:anim>
                                    <p:anim calcmode="lin" valueType="num">
                                      <p:cBhvr>
                                        <p:cTn id="285" dur="1000" fill="hold"/>
                                        <p:tgtEl>
                                          <p:spTgt spid="224"/>
                                        </p:tgtEl>
                                        <p:attrNameLst>
                                          <p:attrName>style.rotation</p:attrName>
                                        </p:attrNameLst>
                                      </p:cBhvr>
                                      <p:tavLst>
                                        <p:tav tm="0">
                                          <p:val>
                                            <p:fltVal val="360"/>
                                          </p:val>
                                        </p:tav>
                                        <p:tav tm="100000">
                                          <p:val>
                                            <p:fltVal val="0"/>
                                          </p:val>
                                        </p:tav>
                                      </p:tavLst>
                                    </p:anim>
                                    <p:animEffect transition="in" filter="fade">
                                      <p:cBhvr>
                                        <p:cTn id="286" dur="1000"/>
                                        <p:tgtEl>
                                          <p:spTgt spid="224"/>
                                        </p:tgtEl>
                                      </p:cBhvr>
                                    </p:animEffect>
                                  </p:childTnLst>
                                </p:cTn>
                              </p:par>
                              <p:par>
                                <p:cTn id="287" presetID="49" presetClass="entr" presetSubtype="0" repeatCount="indefinite" decel="100000" fill="hold" grpId="0" nodeType="withEffect">
                                  <p:stCondLst>
                                    <p:cond delay="0"/>
                                  </p:stCondLst>
                                  <p:childTnLst>
                                    <p:set>
                                      <p:cBhvr>
                                        <p:cTn id="288" dur="1" fill="hold">
                                          <p:stCondLst>
                                            <p:cond delay="0"/>
                                          </p:stCondLst>
                                        </p:cTn>
                                        <p:tgtEl>
                                          <p:spTgt spid="225"/>
                                        </p:tgtEl>
                                        <p:attrNameLst>
                                          <p:attrName>style.visibility</p:attrName>
                                        </p:attrNameLst>
                                      </p:cBhvr>
                                      <p:to>
                                        <p:strVal val="visible"/>
                                      </p:to>
                                    </p:set>
                                    <p:anim calcmode="lin" valueType="num">
                                      <p:cBhvr>
                                        <p:cTn id="289" dur="1000" fill="hold"/>
                                        <p:tgtEl>
                                          <p:spTgt spid="225"/>
                                        </p:tgtEl>
                                        <p:attrNameLst>
                                          <p:attrName>ppt_w</p:attrName>
                                        </p:attrNameLst>
                                      </p:cBhvr>
                                      <p:tavLst>
                                        <p:tav tm="0">
                                          <p:val>
                                            <p:fltVal val="0"/>
                                          </p:val>
                                        </p:tav>
                                        <p:tav tm="100000">
                                          <p:val>
                                            <p:strVal val="#ppt_w"/>
                                          </p:val>
                                        </p:tav>
                                      </p:tavLst>
                                    </p:anim>
                                    <p:anim calcmode="lin" valueType="num">
                                      <p:cBhvr>
                                        <p:cTn id="290" dur="1000" fill="hold"/>
                                        <p:tgtEl>
                                          <p:spTgt spid="225"/>
                                        </p:tgtEl>
                                        <p:attrNameLst>
                                          <p:attrName>ppt_h</p:attrName>
                                        </p:attrNameLst>
                                      </p:cBhvr>
                                      <p:tavLst>
                                        <p:tav tm="0">
                                          <p:val>
                                            <p:fltVal val="0"/>
                                          </p:val>
                                        </p:tav>
                                        <p:tav tm="100000">
                                          <p:val>
                                            <p:strVal val="#ppt_h"/>
                                          </p:val>
                                        </p:tav>
                                      </p:tavLst>
                                    </p:anim>
                                    <p:anim calcmode="lin" valueType="num">
                                      <p:cBhvr>
                                        <p:cTn id="291" dur="1000" fill="hold"/>
                                        <p:tgtEl>
                                          <p:spTgt spid="225"/>
                                        </p:tgtEl>
                                        <p:attrNameLst>
                                          <p:attrName>style.rotation</p:attrName>
                                        </p:attrNameLst>
                                      </p:cBhvr>
                                      <p:tavLst>
                                        <p:tav tm="0">
                                          <p:val>
                                            <p:fltVal val="360"/>
                                          </p:val>
                                        </p:tav>
                                        <p:tav tm="100000">
                                          <p:val>
                                            <p:fltVal val="0"/>
                                          </p:val>
                                        </p:tav>
                                      </p:tavLst>
                                    </p:anim>
                                    <p:animEffect transition="in" filter="fade">
                                      <p:cBhvr>
                                        <p:cTn id="292" dur="1000"/>
                                        <p:tgtEl>
                                          <p:spTgt spid="225"/>
                                        </p:tgtEl>
                                      </p:cBhvr>
                                    </p:animEffect>
                                  </p:childTnLst>
                                </p:cTn>
                              </p:par>
                              <p:par>
                                <p:cTn id="293" presetID="49" presetClass="entr" presetSubtype="0" repeatCount="indefinite" decel="100000" fill="hold" grpId="0" nodeType="withEffect">
                                  <p:stCondLst>
                                    <p:cond delay="200"/>
                                  </p:stCondLst>
                                  <p:childTnLst>
                                    <p:set>
                                      <p:cBhvr>
                                        <p:cTn id="294" dur="1" fill="hold">
                                          <p:stCondLst>
                                            <p:cond delay="0"/>
                                          </p:stCondLst>
                                        </p:cTn>
                                        <p:tgtEl>
                                          <p:spTgt spid="226"/>
                                        </p:tgtEl>
                                        <p:attrNameLst>
                                          <p:attrName>style.visibility</p:attrName>
                                        </p:attrNameLst>
                                      </p:cBhvr>
                                      <p:to>
                                        <p:strVal val="visible"/>
                                      </p:to>
                                    </p:set>
                                    <p:anim calcmode="lin" valueType="num">
                                      <p:cBhvr>
                                        <p:cTn id="295" dur="1000" fill="hold"/>
                                        <p:tgtEl>
                                          <p:spTgt spid="226"/>
                                        </p:tgtEl>
                                        <p:attrNameLst>
                                          <p:attrName>ppt_w</p:attrName>
                                        </p:attrNameLst>
                                      </p:cBhvr>
                                      <p:tavLst>
                                        <p:tav tm="0">
                                          <p:val>
                                            <p:fltVal val="0"/>
                                          </p:val>
                                        </p:tav>
                                        <p:tav tm="100000">
                                          <p:val>
                                            <p:strVal val="#ppt_w"/>
                                          </p:val>
                                        </p:tav>
                                      </p:tavLst>
                                    </p:anim>
                                    <p:anim calcmode="lin" valueType="num">
                                      <p:cBhvr>
                                        <p:cTn id="296" dur="1000" fill="hold"/>
                                        <p:tgtEl>
                                          <p:spTgt spid="226"/>
                                        </p:tgtEl>
                                        <p:attrNameLst>
                                          <p:attrName>ppt_h</p:attrName>
                                        </p:attrNameLst>
                                      </p:cBhvr>
                                      <p:tavLst>
                                        <p:tav tm="0">
                                          <p:val>
                                            <p:fltVal val="0"/>
                                          </p:val>
                                        </p:tav>
                                        <p:tav tm="100000">
                                          <p:val>
                                            <p:strVal val="#ppt_h"/>
                                          </p:val>
                                        </p:tav>
                                      </p:tavLst>
                                    </p:anim>
                                    <p:anim calcmode="lin" valueType="num">
                                      <p:cBhvr>
                                        <p:cTn id="297" dur="1000" fill="hold"/>
                                        <p:tgtEl>
                                          <p:spTgt spid="226"/>
                                        </p:tgtEl>
                                        <p:attrNameLst>
                                          <p:attrName>style.rotation</p:attrName>
                                        </p:attrNameLst>
                                      </p:cBhvr>
                                      <p:tavLst>
                                        <p:tav tm="0">
                                          <p:val>
                                            <p:fltVal val="360"/>
                                          </p:val>
                                        </p:tav>
                                        <p:tav tm="100000">
                                          <p:val>
                                            <p:fltVal val="0"/>
                                          </p:val>
                                        </p:tav>
                                      </p:tavLst>
                                    </p:anim>
                                    <p:animEffect transition="in" filter="fade">
                                      <p:cBhvr>
                                        <p:cTn id="298" dur="1000"/>
                                        <p:tgtEl>
                                          <p:spTgt spid="226"/>
                                        </p:tgtEl>
                                      </p:cBhvr>
                                    </p:animEffect>
                                  </p:childTnLst>
                                </p:cTn>
                              </p:par>
                              <p:par>
                                <p:cTn id="299" presetID="49" presetClass="entr" presetSubtype="0" repeatCount="indefinite" decel="100000" fill="hold" grpId="0" nodeType="withEffect">
                                  <p:stCondLst>
                                    <p:cond delay="200"/>
                                  </p:stCondLst>
                                  <p:childTnLst>
                                    <p:set>
                                      <p:cBhvr>
                                        <p:cTn id="300" dur="1" fill="hold">
                                          <p:stCondLst>
                                            <p:cond delay="0"/>
                                          </p:stCondLst>
                                        </p:cTn>
                                        <p:tgtEl>
                                          <p:spTgt spid="227"/>
                                        </p:tgtEl>
                                        <p:attrNameLst>
                                          <p:attrName>style.visibility</p:attrName>
                                        </p:attrNameLst>
                                      </p:cBhvr>
                                      <p:to>
                                        <p:strVal val="visible"/>
                                      </p:to>
                                    </p:set>
                                    <p:anim calcmode="lin" valueType="num">
                                      <p:cBhvr>
                                        <p:cTn id="301" dur="1000" fill="hold"/>
                                        <p:tgtEl>
                                          <p:spTgt spid="227"/>
                                        </p:tgtEl>
                                        <p:attrNameLst>
                                          <p:attrName>ppt_w</p:attrName>
                                        </p:attrNameLst>
                                      </p:cBhvr>
                                      <p:tavLst>
                                        <p:tav tm="0">
                                          <p:val>
                                            <p:fltVal val="0"/>
                                          </p:val>
                                        </p:tav>
                                        <p:tav tm="100000">
                                          <p:val>
                                            <p:strVal val="#ppt_w"/>
                                          </p:val>
                                        </p:tav>
                                      </p:tavLst>
                                    </p:anim>
                                    <p:anim calcmode="lin" valueType="num">
                                      <p:cBhvr>
                                        <p:cTn id="302" dur="1000" fill="hold"/>
                                        <p:tgtEl>
                                          <p:spTgt spid="227"/>
                                        </p:tgtEl>
                                        <p:attrNameLst>
                                          <p:attrName>ppt_h</p:attrName>
                                        </p:attrNameLst>
                                      </p:cBhvr>
                                      <p:tavLst>
                                        <p:tav tm="0">
                                          <p:val>
                                            <p:fltVal val="0"/>
                                          </p:val>
                                        </p:tav>
                                        <p:tav tm="100000">
                                          <p:val>
                                            <p:strVal val="#ppt_h"/>
                                          </p:val>
                                        </p:tav>
                                      </p:tavLst>
                                    </p:anim>
                                    <p:anim calcmode="lin" valueType="num">
                                      <p:cBhvr>
                                        <p:cTn id="303" dur="1000" fill="hold"/>
                                        <p:tgtEl>
                                          <p:spTgt spid="227"/>
                                        </p:tgtEl>
                                        <p:attrNameLst>
                                          <p:attrName>style.rotation</p:attrName>
                                        </p:attrNameLst>
                                      </p:cBhvr>
                                      <p:tavLst>
                                        <p:tav tm="0">
                                          <p:val>
                                            <p:fltVal val="360"/>
                                          </p:val>
                                        </p:tav>
                                        <p:tav tm="100000">
                                          <p:val>
                                            <p:fltVal val="0"/>
                                          </p:val>
                                        </p:tav>
                                      </p:tavLst>
                                    </p:anim>
                                    <p:animEffect transition="in" filter="fade">
                                      <p:cBhvr>
                                        <p:cTn id="304" dur="1000"/>
                                        <p:tgtEl>
                                          <p:spTgt spid="227"/>
                                        </p:tgtEl>
                                      </p:cBhvr>
                                    </p:animEffect>
                                  </p:childTnLst>
                                </p:cTn>
                              </p:par>
                              <p:par>
                                <p:cTn id="305" presetID="49" presetClass="entr" presetSubtype="0" repeatCount="indefinite" decel="100000" fill="hold" grpId="0" nodeType="withEffect">
                                  <p:stCondLst>
                                    <p:cond delay="200"/>
                                  </p:stCondLst>
                                  <p:childTnLst>
                                    <p:set>
                                      <p:cBhvr>
                                        <p:cTn id="306" dur="1" fill="hold">
                                          <p:stCondLst>
                                            <p:cond delay="0"/>
                                          </p:stCondLst>
                                        </p:cTn>
                                        <p:tgtEl>
                                          <p:spTgt spid="228"/>
                                        </p:tgtEl>
                                        <p:attrNameLst>
                                          <p:attrName>style.visibility</p:attrName>
                                        </p:attrNameLst>
                                      </p:cBhvr>
                                      <p:to>
                                        <p:strVal val="visible"/>
                                      </p:to>
                                    </p:set>
                                    <p:anim calcmode="lin" valueType="num">
                                      <p:cBhvr>
                                        <p:cTn id="307" dur="1000" fill="hold"/>
                                        <p:tgtEl>
                                          <p:spTgt spid="228"/>
                                        </p:tgtEl>
                                        <p:attrNameLst>
                                          <p:attrName>ppt_w</p:attrName>
                                        </p:attrNameLst>
                                      </p:cBhvr>
                                      <p:tavLst>
                                        <p:tav tm="0">
                                          <p:val>
                                            <p:fltVal val="0"/>
                                          </p:val>
                                        </p:tav>
                                        <p:tav tm="100000">
                                          <p:val>
                                            <p:strVal val="#ppt_w"/>
                                          </p:val>
                                        </p:tav>
                                      </p:tavLst>
                                    </p:anim>
                                    <p:anim calcmode="lin" valueType="num">
                                      <p:cBhvr>
                                        <p:cTn id="308" dur="1000" fill="hold"/>
                                        <p:tgtEl>
                                          <p:spTgt spid="228"/>
                                        </p:tgtEl>
                                        <p:attrNameLst>
                                          <p:attrName>ppt_h</p:attrName>
                                        </p:attrNameLst>
                                      </p:cBhvr>
                                      <p:tavLst>
                                        <p:tav tm="0">
                                          <p:val>
                                            <p:fltVal val="0"/>
                                          </p:val>
                                        </p:tav>
                                        <p:tav tm="100000">
                                          <p:val>
                                            <p:strVal val="#ppt_h"/>
                                          </p:val>
                                        </p:tav>
                                      </p:tavLst>
                                    </p:anim>
                                    <p:anim calcmode="lin" valueType="num">
                                      <p:cBhvr>
                                        <p:cTn id="309" dur="1000" fill="hold"/>
                                        <p:tgtEl>
                                          <p:spTgt spid="228"/>
                                        </p:tgtEl>
                                        <p:attrNameLst>
                                          <p:attrName>style.rotation</p:attrName>
                                        </p:attrNameLst>
                                      </p:cBhvr>
                                      <p:tavLst>
                                        <p:tav tm="0">
                                          <p:val>
                                            <p:fltVal val="360"/>
                                          </p:val>
                                        </p:tav>
                                        <p:tav tm="100000">
                                          <p:val>
                                            <p:fltVal val="0"/>
                                          </p:val>
                                        </p:tav>
                                      </p:tavLst>
                                    </p:anim>
                                    <p:animEffect transition="in" filter="fade">
                                      <p:cBhvr>
                                        <p:cTn id="310" dur="1000"/>
                                        <p:tgtEl>
                                          <p:spTgt spid="228"/>
                                        </p:tgtEl>
                                      </p:cBhvr>
                                    </p:animEffect>
                                  </p:childTnLst>
                                </p:cTn>
                              </p:par>
                              <p:par>
                                <p:cTn id="311" presetID="49" presetClass="entr" presetSubtype="0" repeatCount="indefinite" decel="100000" fill="hold" grpId="0" nodeType="withEffect">
                                  <p:stCondLst>
                                    <p:cond delay="0"/>
                                  </p:stCondLst>
                                  <p:childTnLst>
                                    <p:set>
                                      <p:cBhvr>
                                        <p:cTn id="312" dur="1" fill="hold">
                                          <p:stCondLst>
                                            <p:cond delay="0"/>
                                          </p:stCondLst>
                                        </p:cTn>
                                        <p:tgtEl>
                                          <p:spTgt spid="229"/>
                                        </p:tgtEl>
                                        <p:attrNameLst>
                                          <p:attrName>style.visibility</p:attrName>
                                        </p:attrNameLst>
                                      </p:cBhvr>
                                      <p:to>
                                        <p:strVal val="visible"/>
                                      </p:to>
                                    </p:set>
                                    <p:anim calcmode="lin" valueType="num">
                                      <p:cBhvr>
                                        <p:cTn id="313" dur="1000" fill="hold"/>
                                        <p:tgtEl>
                                          <p:spTgt spid="229"/>
                                        </p:tgtEl>
                                        <p:attrNameLst>
                                          <p:attrName>ppt_w</p:attrName>
                                        </p:attrNameLst>
                                      </p:cBhvr>
                                      <p:tavLst>
                                        <p:tav tm="0">
                                          <p:val>
                                            <p:fltVal val="0"/>
                                          </p:val>
                                        </p:tav>
                                        <p:tav tm="100000">
                                          <p:val>
                                            <p:strVal val="#ppt_w"/>
                                          </p:val>
                                        </p:tav>
                                      </p:tavLst>
                                    </p:anim>
                                    <p:anim calcmode="lin" valueType="num">
                                      <p:cBhvr>
                                        <p:cTn id="314" dur="1000" fill="hold"/>
                                        <p:tgtEl>
                                          <p:spTgt spid="229"/>
                                        </p:tgtEl>
                                        <p:attrNameLst>
                                          <p:attrName>ppt_h</p:attrName>
                                        </p:attrNameLst>
                                      </p:cBhvr>
                                      <p:tavLst>
                                        <p:tav tm="0">
                                          <p:val>
                                            <p:fltVal val="0"/>
                                          </p:val>
                                        </p:tav>
                                        <p:tav tm="100000">
                                          <p:val>
                                            <p:strVal val="#ppt_h"/>
                                          </p:val>
                                        </p:tav>
                                      </p:tavLst>
                                    </p:anim>
                                    <p:anim calcmode="lin" valueType="num">
                                      <p:cBhvr>
                                        <p:cTn id="315" dur="1000" fill="hold"/>
                                        <p:tgtEl>
                                          <p:spTgt spid="229"/>
                                        </p:tgtEl>
                                        <p:attrNameLst>
                                          <p:attrName>style.rotation</p:attrName>
                                        </p:attrNameLst>
                                      </p:cBhvr>
                                      <p:tavLst>
                                        <p:tav tm="0">
                                          <p:val>
                                            <p:fltVal val="360"/>
                                          </p:val>
                                        </p:tav>
                                        <p:tav tm="100000">
                                          <p:val>
                                            <p:fltVal val="0"/>
                                          </p:val>
                                        </p:tav>
                                      </p:tavLst>
                                    </p:anim>
                                    <p:animEffect transition="in" filter="fade">
                                      <p:cBhvr>
                                        <p:cTn id="316" dur="1000"/>
                                        <p:tgtEl>
                                          <p:spTgt spid="229"/>
                                        </p:tgtEl>
                                      </p:cBhvr>
                                    </p:animEffect>
                                  </p:childTnLst>
                                </p:cTn>
                              </p:par>
                              <p:par>
                                <p:cTn id="317" presetID="49" presetClass="entr" presetSubtype="0" repeatCount="indefinite" decel="100000" fill="hold" grpId="0" nodeType="withEffect">
                                  <p:stCondLst>
                                    <p:cond delay="200"/>
                                  </p:stCondLst>
                                  <p:childTnLst>
                                    <p:set>
                                      <p:cBhvr>
                                        <p:cTn id="318" dur="1" fill="hold">
                                          <p:stCondLst>
                                            <p:cond delay="0"/>
                                          </p:stCondLst>
                                        </p:cTn>
                                        <p:tgtEl>
                                          <p:spTgt spid="230"/>
                                        </p:tgtEl>
                                        <p:attrNameLst>
                                          <p:attrName>style.visibility</p:attrName>
                                        </p:attrNameLst>
                                      </p:cBhvr>
                                      <p:to>
                                        <p:strVal val="visible"/>
                                      </p:to>
                                    </p:set>
                                    <p:anim calcmode="lin" valueType="num">
                                      <p:cBhvr>
                                        <p:cTn id="319" dur="1000" fill="hold"/>
                                        <p:tgtEl>
                                          <p:spTgt spid="230"/>
                                        </p:tgtEl>
                                        <p:attrNameLst>
                                          <p:attrName>ppt_w</p:attrName>
                                        </p:attrNameLst>
                                      </p:cBhvr>
                                      <p:tavLst>
                                        <p:tav tm="0">
                                          <p:val>
                                            <p:fltVal val="0"/>
                                          </p:val>
                                        </p:tav>
                                        <p:tav tm="100000">
                                          <p:val>
                                            <p:strVal val="#ppt_w"/>
                                          </p:val>
                                        </p:tav>
                                      </p:tavLst>
                                    </p:anim>
                                    <p:anim calcmode="lin" valueType="num">
                                      <p:cBhvr>
                                        <p:cTn id="320" dur="1000" fill="hold"/>
                                        <p:tgtEl>
                                          <p:spTgt spid="230"/>
                                        </p:tgtEl>
                                        <p:attrNameLst>
                                          <p:attrName>ppt_h</p:attrName>
                                        </p:attrNameLst>
                                      </p:cBhvr>
                                      <p:tavLst>
                                        <p:tav tm="0">
                                          <p:val>
                                            <p:fltVal val="0"/>
                                          </p:val>
                                        </p:tav>
                                        <p:tav tm="100000">
                                          <p:val>
                                            <p:strVal val="#ppt_h"/>
                                          </p:val>
                                        </p:tav>
                                      </p:tavLst>
                                    </p:anim>
                                    <p:anim calcmode="lin" valueType="num">
                                      <p:cBhvr>
                                        <p:cTn id="321" dur="1000" fill="hold"/>
                                        <p:tgtEl>
                                          <p:spTgt spid="230"/>
                                        </p:tgtEl>
                                        <p:attrNameLst>
                                          <p:attrName>style.rotation</p:attrName>
                                        </p:attrNameLst>
                                      </p:cBhvr>
                                      <p:tavLst>
                                        <p:tav tm="0">
                                          <p:val>
                                            <p:fltVal val="360"/>
                                          </p:val>
                                        </p:tav>
                                        <p:tav tm="100000">
                                          <p:val>
                                            <p:fltVal val="0"/>
                                          </p:val>
                                        </p:tav>
                                      </p:tavLst>
                                    </p:anim>
                                    <p:animEffect transition="in" filter="fade">
                                      <p:cBhvr>
                                        <p:cTn id="322" dur="1000"/>
                                        <p:tgtEl>
                                          <p:spTgt spid="230"/>
                                        </p:tgtEl>
                                      </p:cBhvr>
                                    </p:animEffect>
                                  </p:childTnLst>
                                </p:cTn>
                              </p:par>
                              <p:par>
                                <p:cTn id="323" presetID="49" presetClass="entr" presetSubtype="0" repeatCount="indefinite" decel="100000" fill="hold" grpId="0" nodeType="withEffect">
                                  <p:stCondLst>
                                    <p:cond delay="200"/>
                                  </p:stCondLst>
                                  <p:childTnLst>
                                    <p:set>
                                      <p:cBhvr>
                                        <p:cTn id="324" dur="1" fill="hold">
                                          <p:stCondLst>
                                            <p:cond delay="0"/>
                                          </p:stCondLst>
                                        </p:cTn>
                                        <p:tgtEl>
                                          <p:spTgt spid="231"/>
                                        </p:tgtEl>
                                        <p:attrNameLst>
                                          <p:attrName>style.visibility</p:attrName>
                                        </p:attrNameLst>
                                      </p:cBhvr>
                                      <p:to>
                                        <p:strVal val="visible"/>
                                      </p:to>
                                    </p:set>
                                    <p:anim calcmode="lin" valueType="num">
                                      <p:cBhvr>
                                        <p:cTn id="325" dur="1000" fill="hold"/>
                                        <p:tgtEl>
                                          <p:spTgt spid="231"/>
                                        </p:tgtEl>
                                        <p:attrNameLst>
                                          <p:attrName>ppt_w</p:attrName>
                                        </p:attrNameLst>
                                      </p:cBhvr>
                                      <p:tavLst>
                                        <p:tav tm="0">
                                          <p:val>
                                            <p:fltVal val="0"/>
                                          </p:val>
                                        </p:tav>
                                        <p:tav tm="100000">
                                          <p:val>
                                            <p:strVal val="#ppt_w"/>
                                          </p:val>
                                        </p:tav>
                                      </p:tavLst>
                                    </p:anim>
                                    <p:anim calcmode="lin" valueType="num">
                                      <p:cBhvr>
                                        <p:cTn id="326" dur="1000" fill="hold"/>
                                        <p:tgtEl>
                                          <p:spTgt spid="231"/>
                                        </p:tgtEl>
                                        <p:attrNameLst>
                                          <p:attrName>ppt_h</p:attrName>
                                        </p:attrNameLst>
                                      </p:cBhvr>
                                      <p:tavLst>
                                        <p:tav tm="0">
                                          <p:val>
                                            <p:fltVal val="0"/>
                                          </p:val>
                                        </p:tav>
                                        <p:tav tm="100000">
                                          <p:val>
                                            <p:strVal val="#ppt_h"/>
                                          </p:val>
                                        </p:tav>
                                      </p:tavLst>
                                    </p:anim>
                                    <p:anim calcmode="lin" valueType="num">
                                      <p:cBhvr>
                                        <p:cTn id="327" dur="1000" fill="hold"/>
                                        <p:tgtEl>
                                          <p:spTgt spid="231"/>
                                        </p:tgtEl>
                                        <p:attrNameLst>
                                          <p:attrName>style.rotation</p:attrName>
                                        </p:attrNameLst>
                                      </p:cBhvr>
                                      <p:tavLst>
                                        <p:tav tm="0">
                                          <p:val>
                                            <p:fltVal val="360"/>
                                          </p:val>
                                        </p:tav>
                                        <p:tav tm="100000">
                                          <p:val>
                                            <p:fltVal val="0"/>
                                          </p:val>
                                        </p:tav>
                                      </p:tavLst>
                                    </p:anim>
                                    <p:animEffect transition="in" filter="fade">
                                      <p:cBhvr>
                                        <p:cTn id="328" dur="1000"/>
                                        <p:tgtEl>
                                          <p:spTgt spid="231"/>
                                        </p:tgtEl>
                                      </p:cBhvr>
                                    </p:animEffect>
                                  </p:childTnLst>
                                </p:cTn>
                              </p:par>
                              <p:par>
                                <p:cTn id="329" presetID="49" presetClass="entr" presetSubtype="0" repeatCount="indefinite" decel="100000" fill="hold" grpId="0" nodeType="withEffect">
                                  <p:stCondLst>
                                    <p:cond delay="0"/>
                                  </p:stCondLst>
                                  <p:childTnLst>
                                    <p:set>
                                      <p:cBhvr>
                                        <p:cTn id="330" dur="1" fill="hold">
                                          <p:stCondLst>
                                            <p:cond delay="0"/>
                                          </p:stCondLst>
                                        </p:cTn>
                                        <p:tgtEl>
                                          <p:spTgt spid="232"/>
                                        </p:tgtEl>
                                        <p:attrNameLst>
                                          <p:attrName>style.visibility</p:attrName>
                                        </p:attrNameLst>
                                      </p:cBhvr>
                                      <p:to>
                                        <p:strVal val="visible"/>
                                      </p:to>
                                    </p:set>
                                    <p:anim calcmode="lin" valueType="num">
                                      <p:cBhvr>
                                        <p:cTn id="331" dur="1000" fill="hold"/>
                                        <p:tgtEl>
                                          <p:spTgt spid="232"/>
                                        </p:tgtEl>
                                        <p:attrNameLst>
                                          <p:attrName>ppt_w</p:attrName>
                                        </p:attrNameLst>
                                      </p:cBhvr>
                                      <p:tavLst>
                                        <p:tav tm="0">
                                          <p:val>
                                            <p:fltVal val="0"/>
                                          </p:val>
                                        </p:tav>
                                        <p:tav tm="100000">
                                          <p:val>
                                            <p:strVal val="#ppt_w"/>
                                          </p:val>
                                        </p:tav>
                                      </p:tavLst>
                                    </p:anim>
                                    <p:anim calcmode="lin" valueType="num">
                                      <p:cBhvr>
                                        <p:cTn id="332" dur="1000" fill="hold"/>
                                        <p:tgtEl>
                                          <p:spTgt spid="232"/>
                                        </p:tgtEl>
                                        <p:attrNameLst>
                                          <p:attrName>ppt_h</p:attrName>
                                        </p:attrNameLst>
                                      </p:cBhvr>
                                      <p:tavLst>
                                        <p:tav tm="0">
                                          <p:val>
                                            <p:fltVal val="0"/>
                                          </p:val>
                                        </p:tav>
                                        <p:tav tm="100000">
                                          <p:val>
                                            <p:strVal val="#ppt_h"/>
                                          </p:val>
                                        </p:tav>
                                      </p:tavLst>
                                    </p:anim>
                                    <p:anim calcmode="lin" valueType="num">
                                      <p:cBhvr>
                                        <p:cTn id="333" dur="1000" fill="hold"/>
                                        <p:tgtEl>
                                          <p:spTgt spid="232"/>
                                        </p:tgtEl>
                                        <p:attrNameLst>
                                          <p:attrName>style.rotation</p:attrName>
                                        </p:attrNameLst>
                                      </p:cBhvr>
                                      <p:tavLst>
                                        <p:tav tm="0">
                                          <p:val>
                                            <p:fltVal val="360"/>
                                          </p:val>
                                        </p:tav>
                                        <p:tav tm="100000">
                                          <p:val>
                                            <p:fltVal val="0"/>
                                          </p:val>
                                        </p:tav>
                                      </p:tavLst>
                                    </p:anim>
                                    <p:animEffect transition="in" filter="fade">
                                      <p:cBhvr>
                                        <p:cTn id="334" dur="1000"/>
                                        <p:tgtEl>
                                          <p:spTgt spid="232"/>
                                        </p:tgtEl>
                                      </p:cBhvr>
                                    </p:animEffect>
                                  </p:childTnLst>
                                </p:cTn>
                              </p:par>
                              <p:par>
                                <p:cTn id="335" presetID="49" presetClass="entr" presetSubtype="0" repeatCount="indefinite" decel="100000" fill="hold" grpId="0" nodeType="withEffect">
                                  <p:stCondLst>
                                    <p:cond delay="200"/>
                                  </p:stCondLst>
                                  <p:childTnLst>
                                    <p:set>
                                      <p:cBhvr>
                                        <p:cTn id="336" dur="1" fill="hold">
                                          <p:stCondLst>
                                            <p:cond delay="0"/>
                                          </p:stCondLst>
                                        </p:cTn>
                                        <p:tgtEl>
                                          <p:spTgt spid="233"/>
                                        </p:tgtEl>
                                        <p:attrNameLst>
                                          <p:attrName>style.visibility</p:attrName>
                                        </p:attrNameLst>
                                      </p:cBhvr>
                                      <p:to>
                                        <p:strVal val="visible"/>
                                      </p:to>
                                    </p:set>
                                    <p:anim calcmode="lin" valueType="num">
                                      <p:cBhvr>
                                        <p:cTn id="337" dur="1000" fill="hold"/>
                                        <p:tgtEl>
                                          <p:spTgt spid="233"/>
                                        </p:tgtEl>
                                        <p:attrNameLst>
                                          <p:attrName>ppt_w</p:attrName>
                                        </p:attrNameLst>
                                      </p:cBhvr>
                                      <p:tavLst>
                                        <p:tav tm="0">
                                          <p:val>
                                            <p:fltVal val="0"/>
                                          </p:val>
                                        </p:tav>
                                        <p:tav tm="100000">
                                          <p:val>
                                            <p:strVal val="#ppt_w"/>
                                          </p:val>
                                        </p:tav>
                                      </p:tavLst>
                                    </p:anim>
                                    <p:anim calcmode="lin" valueType="num">
                                      <p:cBhvr>
                                        <p:cTn id="338" dur="1000" fill="hold"/>
                                        <p:tgtEl>
                                          <p:spTgt spid="233"/>
                                        </p:tgtEl>
                                        <p:attrNameLst>
                                          <p:attrName>ppt_h</p:attrName>
                                        </p:attrNameLst>
                                      </p:cBhvr>
                                      <p:tavLst>
                                        <p:tav tm="0">
                                          <p:val>
                                            <p:fltVal val="0"/>
                                          </p:val>
                                        </p:tav>
                                        <p:tav tm="100000">
                                          <p:val>
                                            <p:strVal val="#ppt_h"/>
                                          </p:val>
                                        </p:tav>
                                      </p:tavLst>
                                    </p:anim>
                                    <p:anim calcmode="lin" valueType="num">
                                      <p:cBhvr>
                                        <p:cTn id="339" dur="1000" fill="hold"/>
                                        <p:tgtEl>
                                          <p:spTgt spid="233"/>
                                        </p:tgtEl>
                                        <p:attrNameLst>
                                          <p:attrName>style.rotation</p:attrName>
                                        </p:attrNameLst>
                                      </p:cBhvr>
                                      <p:tavLst>
                                        <p:tav tm="0">
                                          <p:val>
                                            <p:fltVal val="360"/>
                                          </p:val>
                                        </p:tav>
                                        <p:tav tm="100000">
                                          <p:val>
                                            <p:fltVal val="0"/>
                                          </p:val>
                                        </p:tav>
                                      </p:tavLst>
                                    </p:anim>
                                    <p:animEffect transition="in" filter="fade">
                                      <p:cBhvr>
                                        <p:cTn id="340" dur="1000"/>
                                        <p:tgtEl>
                                          <p:spTgt spid="233"/>
                                        </p:tgtEl>
                                      </p:cBhvr>
                                    </p:animEffect>
                                  </p:childTnLst>
                                </p:cTn>
                              </p:par>
                              <p:par>
                                <p:cTn id="341" presetID="49" presetClass="entr" presetSubtype="0" repeatCount="indefinite" decel="100000" fill="hold" grpId="0" nodeType="withEffect">
                                  <p:stCondLst>
                                    <p:cond delay="0"/>
                                  </p:stCondLst>
                                  <p:childTnLst>
                                    <p:set>
                                      <p:cBhvr>
                                        <p:cTn id="342" dur="1" fill="hold">
                                          <p:stCondLst>
                                            <p:cond delay="0"/>
                                          </p:stCondLst>
                                        </p:cTn>
                                        <p:tgtEl>
                                          <p:spTgt spid="234"/>
                                        </p:tgtEl>
                                        <p:attrNameLst>
                                          <p:attrName>style.visibility</p:attrName>
                                        </p:attrNameLst>
                                      </p:cBhvr>
                                      <p:to>
                                        <p:strVal val="visible"/>
                                      </p:to>
                                    </p:set>
                                    <p:anim calcmode="lin" valueType="num">
                                      <p:cBhvr>
                                        <p:cTn id="343" dur="1000" fill="hold"/>
                                        <p:tgtEl>
                                          <p:spTgt spid="234"/>
                                        </p:tgtEl>
                                        <p:attrNameLst>
                                          <p:attrName>ppt_w</p:attrName>
                                        </p:attrNameLst>
                                      </p:cBhvr>
                                      <p:tavLst>
                                        <p:tav tm="0">
                                          <p:val>
                                            <p:fltVal val="0"/>
                                          </p:val>
                                        </p:tav>
                                        <p:tav tm="100000">
                                          <p:val>
                                            <p:strVal val="#ppt_w"/>
                                          </p:val>
                                        </p:tav>
                                      </p:tavLst>
                                    </p:anim>
                                    <p:anim calcmode="lin" valueType="num">
                                      <p:cBhvr>
                                        <p:cTn id="344" dur="1000" fill="hold"/>
                                        <p:tgtEl>
                                          <p:spTgt spid="234"/>
                                        </p:tgtEl>
                                        <p:attrNameLst>
                                          <p:attrName>ppt_h</p:attrName>
                                        </p:attrNameLst>
                                      </p:cBhvr>
                                      <p:tavLst>
                                        <p:tav tm="0">
                                          <p:val>
                                            <p:fltVal val="0"/>
                                          </p:val>
                                        </p:tav>
                                        <p:tav tm="100000">
                                          <p:val>
                                            <p:strVal val="#ppt_h"/>
                                          </p:val>
                                        </p:tav>
                                      </p:tavLst>
                                    </p:anim>
                                    <p:anim calcmode="lin" valueType="num">
                                      <p:cBhvr>
                                        <p:cTn id="345" dur="1000" fill="hold"/>
                                        <p:tgtEl>
                                          <p:spTgt spid="234"/>
                                        </p:tgtEl>
                                        <p:attrNameLst>
                                          <p:attrName>style.rotation</p:attrName>
                                        </p:attrNameLst>
                                      </p:cBhvr>
                                      <p:tavLst>
                                        <p:tav tm="0">
                                          <p:val>
                                            <p:fltVal val="360"/>
                                          </p:val>
                                        </p:tav>
                                        <p:tav tm="100000">
                                          <p:val>
                                            <p:fltVal val="0"/>
                                          </p:val>
                                        </p:tav>
                                      </p:tavLst>
                                    </p:anim>
                                    <p:animEffect transition="in" filter="fade">
                                      <p:cBhvr>
                                        <p:cTn id="346" dur="1000"/>
                                        <p:tgtEl>
                                          <p:spTgt spid="234"/>
                                        </p:tgtEl>
                                      </p:cBhvr>
                                    </p:animEffect>
                                  </p:childTnLst>
                                </p:cTn>
                              </p:par>
                              <p:par>
                                <p:cTn id="347" presetID="49" presetClass="entr" presetSubtype="0" repeatCount="indefinite" decel="100000" fill="hold" grpId="0" nodeType="withEffect">
                                  <p:stCondLst>
                                    <p:cond delay="200"/>
                                  </p:stCondLst>
                                  <p:childTnLst>
                                    <p:set>
                                      <p:cBhvr>
                                        <p:cTn id="348" dur="1" fill="hold">
                                          <p:stCondLst>
                                            <p:cond delay="0"/>
                                          </p:stCondLst>
                                        </p:cTn>
                                        <p:tgtEl>
                                          <p:spTgt spid="235"/>
                                        </p:tgtEl>
                                        <p:attrNameLst>
                                          <p:attrName>style.visibility</p:attrName>
                                        </p:attrNameLst>
                                      </p:cBhvr>
                                      <p:to>
                                        <p:strVal val="visible"/>
                                      </p:to>
                                    </p:set>
                                    <p:anim calcmode="lin" valueType="num">
                                      <p:cBhvr>
                                        <p:cTn id="349" dur="1000" fill="hold"/>
                                        <p:tgtEl>
                                          <p:spTgt spid="235"/>
                                        </p:tgtEl>
                                        <p:attrNameLst>
                                          <p:attrName>ppt_w</p:attrName>
                                        </p:attrNameLst>
                                      </p:cBhvr>
                                      <p:tavLst>
                                        <p:tav tm="0">
                                          <p:val>
                                            <p:fltVal val="0"/>
                                          </p:val>
                                        </p:tav>
                                        <p:tav tm="100000">
                                          <p:val>
                                            <p:strVal val="#ppt_w"/>
                                          </p:val>
                                        </p:tav>
                                      </p:tavLst>
                                    </p:anim>
                                    <p:anim calcmode="lin" valueType="num">
                                      <p:cBhvr>
                                        <p:cTn id="350" dur="1000" fill="hold"/>
                                        <p:tgtEl>
                                          <p:spTgt spid="235"/>
                                        </p:tgtEl>
                                        <p:attrNameLst>
                                          <p:attrName>ppt_h</p:attrName>
                                        </p:attrNameLst>
                                      </p:cBhvr>
                                      <p:tavLst>
                                        <p:tav tm="0">
                                          <p:val>
                                            <p:fltVal val="0"/>
                                          </p:val>
                                        </p:tav>
                                        <p:tav tm="100000">
                                          <p:val>
                                            <p:strVal val="#ppt_h"/>
                                          </p:val>
                                        </p:tav>
                                      </p:tavLst>
                                    </p:anim>
                                    <p:anim calcmode="lin" valueType="num">
                                      <p:cBhvr>
                                        <p:cTn id="351" dur="1000" fill="hold"/>
                                        <p:tgtEl>
                                          <p:spTgt spid="235"/>
                                        </p:tgtEl>
                                        <p:attrNameLst>
                                          <p:attrName>style.rotation</p:attrName>
                                        </p:attrNameLst>
                                      </p:cBhvr>
                                      <p:tavLst>
                                        <p:tav tm="0">
                                          <p:val>
                                            <p:fltVal val="360"/>
                                          </p:val>
                                        </p:tav>
                                        <p:tav tm="100000">
                                          <p:val>
                                            <p:fltVal val="0"/>
                                          </p:val>
                                        </p:tav>
                                      </p:tavLst>
                                    </p:anim>
                                    <p:animEffect transition="in" filter="fade">
                                      <p:cBhvr>
                                        <p:cTn id="352" dur="1000"/>
                                        <p:tgtEl>
                                          <p:spTgt spid="235"/>
                                        </p:tgtEl>
                                      </p:cBhvr>
                                    </p:animEffect>
                                  </p:childTnLst>
                                </p:cTn>
                              </p:par>
                              <p:par>
                                <p:cTn id="353" presetID="49" presetClass="entr" presetSubtype="0" repeatCount="indefinite" decel="100000" fill="hold" grpId="0" nodeType="withEffect">
                                  <p:stCondLst>
                                    <p:cond delay="0"/>
                                  </p:stCondLst>
                                  <p:childTnLst>
                                    <p:set>
                                      <p:cBhvr>
                                        <p:cTn id="354" dur="1" fill="hold">
                                          <p:stCondLst>
                                            <p:cond delay="0"/>
                                          </p:stCondLst>
                                        </p:cTn>
                                        <p:tgtEl>
                                          <p:spTgt spid="236"/>
                                        </p:tgtEl>
                                        <p:attrNameLst>
                                          <p:attrName>style.visibility</p:attrName>
                                        </p:attrNameLst>
                                      </p:cBhvr>
                                      <p:to>
                                        <p:strVal val="visible"/>
                                      </p:to>
                                    </p:set>
                                    <p:anim calcmode="lin" valueType="num">
                                      <p:cBhvr>
                                        <p:cTn id="355" dur="1000" fill="hold"/>
                                        <p:tgtEl>
                                          <p:spTgt spid="236"/>
                                        </p:tgtEl>
                                        <p:attrNameLst>
                                          <p:attrName>ppt_w</p:attrName>
                                        </p:attrNameLst>
                                      </p:cBhvr>
                                      <p:tavLst>
                                        <p:tav tm="0">
                                          <p:val>
                                            <p:fltVal val="0"/>
                                          </p:val>
                                        </p:tav>
                                        <p:tav tm="100000">
                                          <p:val>
                                            <p:strVal val="#ppt_w"/>
                                          </p:val>
                                        </p:tav>
                                      </p:tavLst>
                                    </p:anim>
                                    <p:anim calcmode="lin" valueType="num">
                                      <p:cBhvr>
                                        <p:cTn id="356" dur="1000" fill="hold"/>
                                        <p:tgtEl>
                                          <p:spTgt spid="236"/>
                                        </p:tgtEl>
                                        <p:attrNameLst>
                                          <p:attrName>ppt_h</p:attrName>
                                        </p:attrNameLst>
                                      </p:cBhvr>
                                      <p:tavLst>
                                        <p:tav tm="0">
                                          <p:val>
                                            <p:fltVal val="0"/>
                                          </p:val>
                                        </p:tav>
                                        <p:tav tm="100000">
                                          <p:val>
                                            <p:strVal val="#ppt_h"/>
                                          </p:val>
                                        </p:tav>
                                      </p:tavLst>
                                    </p:anim>
                                    <p:anim calcmode="lin" valueType="num">
                                      <p:cBhvr>
                                        <p:cTn id="357" dur="1000" fill="hold"/>
                                        <p:tgtEl>
                                          <p:spTgt spid="236"/>
                                        </p:tgtEl>
                                        <p:attrNameLst>
                                          <p:attrName>style.rotation</p:attrName>
                                        </p:attrNameLst>
                                      </p:cBhvr>
                                      <p:tavLst>
                                        <p:tav tm="0">
                                          <p:val>
                                            <p:fltVal val="360"/>
                                          </p:val>
                                        </p:tav>
                                        <p:tav tm="100000">
                                          <p:val>
                                            <p:fltVal val="0"/>
                                          </p:val>
                                        </p:tav>
                                      </p:tavLst>
                                    </p:anim>
                                    <p:animEffect transition="in" filter="fade">
                                      <p:cBhvr>
                                        <p:cTn id="358" dur="1000"/>
                                        <p:tgtEl>
                                          <p:spTgt spid="236"/>
                                        </p:tgtEl>
                                      </p:cBhvr>
                                    </p:animEffect>
                                  </p:childTnLst>
                                </p:cTn>
                              </p:par>
                              <p:par>
                                <p:cTn id="359" presetID="49" presetClass="entr" presetSubtype="0" repeatCount="indefinite" decel="100000" fill="hold" grpId="0" nodeType="withEffect">
                                  <p:stCondLst>
                                    <p:cond delay="0"/>
                                  </p:stCondLst>
                                  <p:childTnLst>
                                    <p:set>
                                      <p:cBhvr>
                                        <p:cTn id="360" dur="1" fill="hold">
                                          <p:stCondLst>
                                            <p:cond delay="0"/>
                                          </p:stCondLst>
                                        </p:cTn>
                                        <p:tgtEl>
                                          <p:spTgt spid="237"/>
                                        </p:tgtEl>
                                        <p:attrNameLst>
                                          <p:attrName>style.visibility</p:attrName>
                                        </p:attrNameLst>
                                      </p:cBhvr>
                                      <p:to>
                                        <p:strVal val="visible"/>
                                      </p:to>
                                    </p:set>
                                    <p:anim calcmode="lin" valueType="num">
                                      <p:cBhvr>
                                        <p:cTn id="361" dur="1000" fill="hold"/>
                                        <p:tgtEl>
                                          <p:spTgt spid="237"/>
                                        </p:tgtEl>
                                        <p:attrNameLst>
                                          <p:attrName>ppt_w</p:attrName>
                                        </p:attrNameLst>
                                      </p:cBhvr>
                                      <p:tavLst>
                                        <p:tav tm="0">
                                          <p:val>
                                            <p:fltVal val="0"/>
                                          </p:val>
                                        </p:tav>
                                        <p:tav tm="100000">
                                          <p:val>
                                            <p:strVal val="#ppt_w"/>
                                          </p:val>
                                        </p:tav>
                                      </p:tavLst>
                                    </p:anim>
                                    <p:anim calcmode="lin" valueType="num">
                                      <p:cBhvr>
                                        <p:cTn id="362" dur="1000" fill="hold"/>
                                        <p:tgtEl>
                                          <p:spTgt spid="237"/>
                                        </p:tgtEl>
                                        <p:attrNameLst>
                                          <p:attrName>ppt_h</p:attrName>
                                        </p:attrNameLst>
                                      </p:cBhvr>
                                      <p:tavLst>
                                        <p:tav tm="0">
                                          <p:val>
                                            <p:fltVal val="0"/>
                                          </p:val>
                                        </p:tav>
                                        <p:tav tm="100000">
                                          <p:val>
                                            <p:strVal val="#ppt_h"/>
                                          </p:val>
                                        </p:tav>
                                      </p:tavLst>
                                    </p:anim>
                                    <p:anim calcmode="lin" valueType="num">
                                      <p:cBhvr>
                                        <p:cTn id="363" dur="1000" fill="hold"/>
                                        <p:tgtEl>
                                          <p:spTgt spid="237"/>
                                        </p:tgtEl>
                                        <p:attrNameLst>
                                          <p:attrName>style.rotation</p:attrName>
                                        </p:attrNameLst>
                                      </p:cBhvr>
                                      <p:tavLst>
                                        <p:tav tm="0">
                                          <p:val>
                                            <p:fltVal val="360"/>
                                          </p:val>
                                        </p:tav>
                                        <p:tav tm="100000">
                                          <p:val>
                                            <p:fltVal val="0"/>
                                          </p:val>
                                        </p:tav>
                                      </p:tavLst>
                                    </p:anim>
                                    <p:animEffect transition="in" filter="fade">
                                      <p:cBhvr>
                                        <p:cTn id="364" dur="1000"/>
                                        <p:tgtEl>
                                          <p:spTgt spid="237"/>
                                        </p:tgtEl>
                                      </p:cBhvr>
                                    </p:animEffect>
                                  </p:childTnLst>
                                </p:cTn>
                              </p:par>
                              <p:par>
                                <p:cTn id="365" presetID="37" presetClass="entr" presetSubtype="0" fill="hold" nodeType="withEffect">
                                  <p:stCondLst>
                                    <p:cond delay="0"/>
                                  </p:stCondLst>
                                  <p:childTnLst>
                                    <p:set>
                                      <p:cBhvr>
                                        <p:cTn id="366" dur="1" fill="hold">
                                          <p:stCondLst>
                                            <p:cond delay="0"/>
                                          </p:stCondLst>
                                        </p:cTn>
                                        <p:tgtEl>
                                          <p:spTgt spid="68"/>
                                        </p:tgtEl>
                                        <p:attrNameLst>
                                          <p:attrName>style.visibility</p:attrName>
                                        </p:attrNameLst>
                                      </p:cBhvr>
                                      <p:to>
                                        <p:strVal val="visible"/>
                                      </p:to>
                                    </p:set>
                                    <p:animEffect transition="in" filter="fade">
                                      <p:cBhvr>
                                        <p:cTn id="367" dur="1000"/>
                                        <p:tgtEl>
                                          <p:spTgt spid="68"/>
                                        </p:tgtEl>
                                      </p:cBhvr>
                                    </p:animEffect>
                                    <p:anim calcmode="lin" valueType="num">
                                      <p:cBhvr>
                                        <p:cTn id="368" dur="1000" fill="hold"/>
                                        <p:tgtEl>
                                          <p:spTgt spid="68"/>
                                        </p:tgtEl>
                                        <p:attrNameLst>
                                          <p:attrName>ppt_x</p:attrName>
                                        </p:attrNameLst>
                                      </p:cBhvr>
                                      <p:tavLst>
                                        <p:tav tm="0">
                                          <p:val>
                                            <p:strVal val="#ppt_x"/>
                                          </p:val>
                                        </p:tav>
                                        <p:tav tm="100000">
                                          <p:val>
                                            <p:strVal val="#ppt_x"/>
                                          </p:val>
                                        </p:tav>
                                      </p:tavLst>
                                    </p:anim>
                                    <p:anim calcmode="lin" valueType="num">
                                      <p:cBhvr>
                                        <p:cTn id="369" dur="900" decel="100000" fill="hold"/>
                                        <p:tgtEl>
                                          <p:spTgt spid="68"/>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par>
                                <p:cTn id="371" presetID="37" presetClass="entr" presetSubtype="0" fill="hold" nodeType="withEffect">
                                  <p:stCondLst>
                                    <p:cond delay="0"/>
                                  </p:stCondLst>
                                  <p:childTnLst>
                                    <p:set>
                                      <p:cBhvr>
                                        <p:cTn id="372" dur="1" fill="hold">
                                          <p:stCondLst>
                                            <p:cond delay="0"/>
                                          </p:stCondLst>
                                        </p:cTn>
                                        <p:tgtEl>
                                          <p:spTgt spid="69"/>
                                        </p:tgtEl>
                                        <p:attrNameLst>
                                          <p:attrName>style.visibility</p:attrName>
                                        </p:attrNameLst>
                                      </p:cBhvr>
                                      <p:to>
                                        <p:strVal val="visible"/>
                                      </p:to>
                                    </p:set>
                                    <p:animEffect transition="in" filter="fade">
                                      <p:cBhvr>
                                        <p:cTn id="373" dur="1000"/>
                                        <p:tgtEl>
                                          <p:spTgt spid="69"/>
                                        </p:tgtEl>
                                      </p:cBhvr>
                                    </p:animEffect>
                                    <p:anim calcmode="lin" valueType="num">
                                      <p:cBhvr>
                                        <p:cTn id="374" dur="1000" fill="hold"/>
                                        <p:tgtEl>
                                          <p:spTgt spid="69"/>
                                        </p:tgtEl>
                                        <p:attrNameLst>
                                          <p:attrName>ppt_x</p:attrName>
                                        </p:attrNameLst>
                                      </p:cBhvr>
                                      <p:tavLst>
                                        <p:tav tm="0">
                                          <p:val>
                                            <p:strVal val="#ppt_x"/>
                                          </p:val>
                                        </p:tav>
                                        <p:tav tm="100000">
                                          <p:val>
                                            <p:strVal val="#ppt_x"/>
                                          </p:val>
                                        </p:tav>
                                      </p:tavLst>
                                    </p:anim>
                                    <p:anim calcmode="lin" valueType="num">
                                      <p:cBhvr>
                                        <p:cTn id="375" dur="900" decel="100000" fill="hold"/>
                                        <p:tgtEl>
                                          <p:spTgt spid="69"/>
                                        </p:tgtEl>
                                        <p:attrNameLst>
                                          <p:attrName>ppt_y</p:attrName>
                                        </p:attrNameLst>
                                      </p:cBhvr>
                                      <p:tavLst>
                                        <p:tav tm="0">
                                          <p:val>
                                            <p:strVal val="#ppt_y+1"/>
                                          </p:val>
                                        </p:tav>
                                        <p:tav tm="100000">
                                          <p:val>
                                            <p:strVal val="#ppt_y-.03"/>
                                          </p:val>
                                        </p:tav>
                                      </p:tavLst>
                                    </p:anim>
                                    <p:anim calcmode="lin" valueType="num">
                                      <p:cBhvr>
                                        <p:cTn id="37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377" presetID="37" presetClass="entr" presetSubtype="0" fill="hold" nodeType="withEffect">
                                  <p:stCondLst>
                                    <p:cond delay="0"/>
                                  </p:stCondLst>
                                  <p:childTnLst>
                                    <p:set>
                                      <p:cBhvr>
                                        <p:cTn id="378" dur="1" fill="hold">
                                          <p:stCondLst>
                                            <p:cond delay="0"/>
                                          </p:stCondLst>
                                        </p:cTn>
                                        <p:tgtEl>
                                          <p:spTgt spid="75"/>
                                        </p:tgtEl>
                                        <p:attrNameLst>
                                          <p:attrName>style.visibility</p:attrName>
                                        </p:attrNameLst>
                                      </p:cBhvr>
                                      <p:to>
                                        <p:strVal val="visible"/>
                                      </p:to>
                                    </p:set>
                                    <p:animEffect transition="in" filter="fade">
                                      <p:cBhvr>
                                        <p:cTn id="379" dur="1000"/>
                                        <p:tgtEl>
                                          <p:spTgt spid="75"/>
                                        </p:tgtEl>
                                      </p:cBhvr>
                                    </p:animEffect>
                                    <p:anim calcmode="lin" valueType="num">
                                      <p:cBhvr>
                                        <p:cTn id="380" dur="1000" fill="hold"/>
                                        <p:tgtEl>
                                          <p:spTgt spid="75"/>
                                        </p:tgtEl>
                                        <p:attrNameLst>
                                          <p:attrName>ppt_x</p:attrName>
                                        </p:attrNameLst>
                                      </p:cBhvr>
                                      <p:tavLst>
                                        <p:tav tm="0">
                                          <p:val>
                                            <p:strVal val="#ppt_x"/>
                                          </p:val>
                                        </p:tav>
                                        <p:tav tm="100000">
                                          <p:val>
                                            <p:strVal val="#ppt_x"/>
                                          </p:val>
                                        </p:tav>
                                      </p:tavLst>
                                    </p:anim>
                                    <p:anim calcmode="lin" valueType="num">
                                      <p:cBhvr>
                                        <p:cTn id="381" dur="900" decel="100000" fill="hold"/>
                                        <p:tgtEl>
                                          <p:spTgt spid="75"/>
                                        </p:tgtEl>
                                        <p:attrNameLst>
                                          <p:attrName>ppt_y</p:attrName>
                                        </p:attrNameLst>
                                      </p:cBhvr>
                                      <p:tavLst>
                                        <p:tav tm="0">
                                          <p:val>
                                            <p:strVal val="#ppt_y+1"/>
                                          </p:val>
                                        </p:tav>
                                        <p:tav tm="100000">
                                          <p:val>
                                            <p:strVal val="#ppt_y-.03"/>
                                          </p:val>
                                        </p:tav>
                                      </p:tavLst>
                                    </p:anim>
                                    <p:anim calcmode="lin" valueType="num">
                                      <p:cBhvr>
                                        <p:cTn id="382"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383" fill="hold">
                            <p:stCondLst>
                              <p:cond delay="1200"/>
                            </p:stCondLst>
                            <p:childTnLst>
                              <p:par>
                                <p:cTn id="384" presetID="55" presetClass="entr" presetSubtype="0" fill="hold" nodeType="afterEffect">
                                  <p:stCondLst>
                                    <p:cond delay="0"/>
                                  </p:stCondLst>
                                  <p:childTnLst>
                                    <p:set>
                                      <p:cBhvr>
                                        <p:cTn id="385" dur="1" fill="hold">
                                          <p:stCondLst>
                                            <p:cond delay="0"/>
                                          </p:stCondLst>
                                        </p:cTn>
                                        <p:tgtEl>
                                          <p:spTgt spid="66"/>
                                        </p:tgtEl>
                                        <p:attrNameLst>
                                          <p:attrName>style.visibility</p:attrName>
                                        </p:attrNameLst>
                                      </p:cBhvr>
                                      <p:to>
                                        <p:strVal val="visible"/>
                                      </p:to>
                                    </p:set>
                                    <p:anim calcmode="lin" valueType="num">
                                      <p:cBhvr>
                                        <p:cTn id="386" dur="1000" fill="hold"/>
                                        <p:tgtEl>
                                          <p:spTgt spid="66"/>
                                        </p:tgtEl>
                                        <p:attrNameLst>
                                          <p:attrName>ppt_w</p:attrName>
                                        </p:attrNameLst>
                                      </p:cBhvr>
                                      <p:tavLst>
                                        <p:tav tm="0">
                                          <p:val>
                                            <p:strVal val="#ppt_w*0.70"/>
                                          </p:val>
                                        </p:tav>
                                        <p:tav tm="100000">
                                          <p:val>
                                            <p:strVal val="#ppt_w"/>
                                          </p:val>
                                        </p:tav>
                                      </p:tavLst>
                                    </p:anim>
                                    <p:anim calcmode="lin" valueType="num">
                                      <p:cBhvr>
                                        <p:cTn id="387" dur="1000" fill="hold"/>
                                        <p:tgtEl>
                                          <p:spTgt spid="66"/>
                                        </p:tgtEl>
                                        <p:attrNameLst>
                                          <p:attrName>ppt_h</p:attrName>
                                        </p:attrNameLst>
                                      </p:cBhvr>
                                      <p:tavLst>
                                        <p:tav tm="0">
                                          <p:val>
                                            <p:strVal val="#ppt_h"/>
                                          </p:val>
                                        </p:tav>
                                        <p:tav tm="100000">
                                          <p:val>
                                            <p:strVal val="#ppt_h"/>
                                          </p:val>
                                        </p:tav>
                                      </p:tavLst>
                                    </p:anim>
                                    <p:animEffect transition="in" filter="fade">
                                      <p:cBhvr>
                                        <p:cTn id="388" dur="1000"/>
                                        <p:tgtEl>
                                          <p:spTgt spid="66"/>
                                        </p:tgtEl>
                                      </p:cBhvr>
                                    </p:animEffect>
                                  </p:childTnLst>
                                </p:cTn>
                              </p:par>
                              <p:par>
                                <p:cTn id="389" presetID="55" presetClass="entr" presetSubtype="0" fill="hold" nodeType="withEffect">
                                  <p:stCondLst>
                                    <p:cond delay="0"/>
                                  </p:stCondLst>
                                  <p:childTnLst>
                                    <p:set>
                                      <p:cBhvr>
                                        <p:cTn id="390" dur="1" fill="hold">
                                          <p:stCondLst>
                                            <p:cond delay="0"/>
                                          </p:stCondLst>
                                        </p:cTn>
                                        <p:tgtEl>
                                          <p:spTgt spid="67"/>
                                        </p:tgtEl>
                                        <p:attrNameLst>
                                          <p:attrName>style.visibility</p:attrName>
                                        </p:attrNameLst>
                                      </p:cBhvr>
                                      <p:to>
                                        <p:strVal val="visible"/>
                                      </p:to>
                                    </p:set>
                                    <p:anim calcmode="lin" valueType="num">
                                      <p:cBhvr>
                                        <p:cTn id="391" dur="1000" fill="hold"/>
                                        <p:tgtEl>
                                          <p:spTgt spid="67"/>
                                        </p:tgtEl>
                                        <p:attrNameLst>
                                          <p:attrName>ppt_w</p:attrName>
                                        </p:attrNameLst>
                                      </p:cBhvr>
                                      <p:tavLst>
                                        <p:tav tm="0">
                                          <p:val>
                                            <p:strVal val="#ppt_w*0.70"/>
                                          </p:val>
                                        </p:tav>
                                        <p:tav tm="100000">
                                          <p:val>
                                            <p:strVal val="#ppt_w"/>
                                          </p:val>
                                        </p:tav>
                                      </p:tavLst>
                                    </p:anim>
                                    <p:anim calcmode="lin" valueType="num">
                                      <p:cBhvr>
                                        <p:cTn id="392" dur="1000" fill="hold"/>
                                        <p:tgtEl>
                                          <p:spTgt spid="67"/>
                                        </p:tgtEl>
                                        <p:attrNameLst>
                                          <p:attrName>ppt_h</p:attrName>
                                        </p:attrNameLst>
                                      </p:cBhvr>
                                      <p:tavLst>
                                        <p:tav tm="0">
                                          <p:val>
                                            <p:strVal val="#ppt_h"/>
                                          </p:val>
                                        </p:tav>
                                        <p:tav tm="100000">
                                          <p:val>
                                            <p:strVal val="#ppt_h"/>
                                          </p:val>
                                        </p:tav>
                                      </p:tavLst>
                                    </p:anim>
                                    <p:animEffect transition="in" filter="fade">
                                      <p:cBhvr>
                                        <p:cTn id="393" dur="1000"/>
                                        <p:tgtEl>
                                          <p:spTgt spid="67"/>
                                        </p:tgtEl>
                                      </p:cBhvr>
                                    </p:animEffect>
                                  </p:childTnLst>
                                </p:cTn>
                              </p:par>
                              <p:par>
                                <p:cTn id="394" presetID="55" presetClass="entr" presetSubtype="0" fill="hold" nodeType="withEffect">
                                  <p:stCondLst>
                                    <p:cond delay="0"/>
                                  </p:stCondLst>
                                  <p:childTnLst>
                                    <p:set>
                                      <p:cBhvr>
                                        <p:cTn id="395" dur="1" fill="hold">
                                          <p:stCondLst>
                                            <p:cond delay="0"/>
                                          </p:stCondLst>
                                        </p:cTn>
                                        <p:tgtEl>
                                          <p:spTgt spid="81"/>
                                        </p:tgtEl>
                                        <p:attrNameLst>
                                          <p:attrName>style.visibility</p:attrName>
                                        </p:attrNameLst>
                                      </p:cBhvr>
                                      <p:to>
                                        <p:strVal val="visible"/>
                                      </p:to>
                                    </p:set>
                                    <p:anim calcmode="lin" valueType="num">
                                      <p:cBhvr>
                                        <p:cTn id="396" dur="1000" fill="hold"/>
                                        <p:tgtEl>
                                          <p:spTgt spid="81"/>
                                        </p:tgtEl>
                                        <p:attrNameLst>
                                          <p:attrName>ppt_w</p:attrName>
                                        </p:attrNameLst>
                                      </p:cBhvr>
                                      <p:tavLst>
                                        <p:tav tm="0">
                                          <p:val>
                                            <p:strVal val="#ppt_w*0.70"/>
                                          </p:val>
                                        </p:tav>
                                        <p:tav tm="100000">
                                          <p:val>
                                            <p:strVal val="#ppt_w"/>
                                          </p:val>
                                        </p:tav>
                                      </p:tavLst>
                                    </p:anim>
                                    <p:anim calcmode="lin" valueType="num">
                                      <p:cBhvr>
                                        <p:cTn id="397" dur="1000" fill="hold"/>
                                        <p:tgtEl>
                                          <p:spTgt spid="81"/>
                                        </p:tgtEl>
                                        <p:attrNameLst>
                                          <p:attrName>ppt_h</p:attrName>
                                        </p:attrNameLst>
                                      </p:cBhvr>
                                      <p:tavLst>
                                        <p:tav tm="0">
                                          <p:val>
                                            <p:strVal val="#ppt_h"/>
                                          </p:val>
                                        </p:tav>
                                        <p:tav tm="100000">
                                          <p:val>
                                            <p:strVal val="#ppt_h"/>
                                          </p:val>
                                        </p:tav>
                                      </p:tavLst>
                                    </p:anim>
                                    <p:animEffect transition="in" filter="fade">
                                      <p:cBhvr>
                                        <p:cTn id="398" dur="1000"/>
                                        <p:tgtEl>
                                          <p:spTgt spid="81"/>
                                        </p:tgtEl>
                                      </p:cBhvr>
                                    </p:animEffect>
                                  </p:childTnLst>
                                </p:cTn>
                              </p:par>
                              <p:par>
                                <p:cTn id="399" presetID="55" presetClass="entr" presetSubtype="0" fill="hold" nodeType="withEffect">
                                  <p:stCondLst>
                                    <p:cond delay="0"/>
                                  </p:stCondLst>
                                  <p:childTnLst>
                                    <p:set>
                                      <p:cBhvr>
                                        <p:cTn id="400" dur="1" fill="hold">
                                          <p:stCondLst>
                                            <p:cond delay="0"/>
                                          </p:stCondLst>
                                        </p:cTn>
                                        <p:tgtEl>
                                          <p:spTgt spid="99"/>
                                        </p:tgtEl>
                                        <p:attrNameLst>
                                          <p:attrName>style.visibility</p:attrName>
                                        </p:attrNameLst>
                                      </p:cBhvr>
                                      <p:to>
                                        <p:strVal val="visible"/>
                                      </p:to>
                                    </p:set>
                                    <p:anim calcmode="lin" valueType="num">
                                      <p:cBhvr>
                                        <p:cTn id="401" dur="1000" fill="hold"/>
                                        <p:tgtEl>
                                          <p:spTgt spid="99"/>
                                        </p:tgtEl>
                                        <p:attrNameLst>
                                          <p:attrName>ppt_w</p:attrName>
                                        </p:attrNameLst>
                                      </p:cBhvr>
                                      <p:tavLst>
                                        <p:tav tm="0">
                                          <p:val>
                                            <p:strVal val="#ppt_w*0.70"/>
                                          </p:val>
                                        </p:tav>
                                        <p:tav tm="100000">
                                          <p:val>
                                            <p:strVal val="#ppt_w"/>
                                          </p:val>
                                        </p:tav>
                                      </p:tavLst>
                                    </p:anim>
                                    <p:anim calcmode="lin" valueType="num">
                                      <p:cBhvr>
                                        <p:cTn id="402" dur="1000" fill="hold"/>
                                        <p:tgtEl>
                                          <p:spTgt spid="99"/>
                                        </p:tgtEl>
                                        <p:attrNameLst>
                                          <p:attrName>ppt_h</p:attrName>
                                        </p:attrNameLst>
                                      </p:cBhvr>
                                      <p:tavLst>
                                        <p:tav tm="0">
                                          <p:val>
                                            <p:strVal val="#ppt_h"/>
                                          </p:val>
                                        </p:tav>
                                        <p:tav tm="100000">
                                          <p:val>
                                            <p:strVal val="#ppt_h"/>
                                          </p:val>
                                        </p:tav>
                                      </p:tavLst>
                                    </p:anim>
                                    <p:animEffect transition="in" filter="fade">
                                      <p:cBhvr>
                                        <p:cTn id="403" dur="1000"/>
                                        <p:tgtEl>
                                          <p:spTgt spid="99"/>
                                        </p:tgtEl>
                                      </p:cBhvr>
                                    </p:animEffect>
                                  </p:childTnLst>
                                </p:cTn>
                              </p:par>
                              <p:par>
                                <p:cTn id="404" presetID="55" presetClass="entr" presetSubtype="0" fill="hold" nodeType="withEffect">
                                  <p:stCondLst>
                                    <p:cond delay="0"/>
                                  </p:stCondLst>
                                  <p:childTnLst>
                                    <p:set>
                                      <p:cBhvr>
                                        <p:cTn id="405" dur="1" fill="hold">
                                          <p:stCondLst>
                                            <p:cond delay="0"/>
                                          </p:stCondLst>
                                        </p:cTn>
                                        <p:tgtEl>
                                          <p:spTgt spid="135"/>
                                        </p:tgtEl>
                                        <p:attrNameLst>
                                          <p:attrName>style.visibility</p:attrName>
                                        </p:attrNameLst>
                                      </p:cBhvr>
                                      <p:to>
                                        <p:strVal val="visible"/>
                                      </p:to>
                                    </p:set>
                                    <p:anim calcmode="lin" valueType="num">
                                      <p:cBhvr>
                                        <p:cTn id="406" dur="1000" fill="hold"/>
                                        <p:tgtEl>
                                          <p:spTgt spid="135"/>
                                        </p:tgtEl>
                                        <p:attrNameLst>
                                          <p:attrName>ppt_w</p:attrName>
                                        </p:attrNameLst>
                                      </p:cBhvr>
                                      <p:tavLst>
                                        <p:tav tm="0">
                                          <p:val>
                                            <p:strVal val="#ppt_w*0.70"/>
                                          </p:val>
                                        </p:tav>
                                        <p:tav tm="100000">
                                          <p:val>
                                            <p:strVal val="#ppt_w"/>
                                          </p:val>
                                        </p:tav>
                                      </p:tavLst>
                                    </p:anim>
                                    <p:anim calcmode="lin" valueType="num">
                                      <p:cBhvr>
                                        <p:cTn id="407" dur="1000" fill="hold"/>
                                        <p:tgtEl>
                                          <p:spTgt spid="135"/>
                                        </p:tgtEl>
                                        <p:attrNameLst>
                                          <p:attrName>ppt_h</p:attrName>
                                        </p:attrNameLst>
                                      </p:cBhvr>
                                      <p:tavLst>
                                        <p:tav tm="0">
                                          <p:val>
                                            <p:strVal val="#ppt_h"/>
                                          </p:val>
                                        </p:tav>
                                        <p:tav tm="100000">
                                          <p:val>
                                            <p:strVal val="#ppt_h"/>
                                          </p:val>
                                        </p:tav>
                                      </p:tavLst>
                                    </p:anim>
                                    <p:animEffect transition="in" filter="fade">
                                      <p:cBhvr>
                                        <p:cTn id="408" dur="1000"/>
                                        <p:tgtEl>
                                          <p:spTgt spid="135"/>
                                        </p:tgtEl>
                                      </p:cBhvr>
                                    </p:animEffect>
                                  </p:childTnLst>
                                </p:cTn>
                              </p:par>
                              <p:par>
                                <p:cTn id="409" presetID="55" presetClass="entr" presetSubtype="0" fill="hold" nodeType="withEffect">
                                  <p:stCondLst>
                                    <p:cond delay="0"/>
                                  </p:stCondLst>
                                  <p:childTnLst>
                                    <p:set>
                                      <p:cBhvr>
                                        <p:cTn id="410" dur="1" fill="hold">
                                          <p:stCondLst>
                                            <p:cond delay="0"/>
                                          </p:stCondLst>
                                        </p:cTn>
                                        <p:tgtEl>
                                          <p:spTgt spid="144"/>
                                        </p:tgtEl>
                                        <p:attrNameLst>
                                          <p:attrName>style.visibility</p:attrName>
                                        </p:attrNameLst>
                                      </p:cBhvr>
                                      <p:to>
                                        <p:strVal val="visible"/>
                                      </p:to>
                                    </p:set>
                                    <p:anim calcmode="lin" valueType="num">
                                      <p:cBhvr>
                                        <p:cTn id="411" dur="1000" fill="hold"/>
                                        <p:tgtEl>
                                          <p:spTgt spid="144"/>
                                        </p:tgtEl>
                                        <p:attrNameLst>
                                          <p:attrName>ppt_w</p:attrName>
                                        </p:attrNameLst>
                                      </p:cBhvr>
                                      <p:tavLst>
                                        <p:tav tm="0">
                                          <p:val>
                                            <p:strVal val="#ppt_w*0.70"/>
                                          </p:val>
                                        </p:tav>
                                        <p:tav tm="100000">
                                          <p:val>
                                            <p:strVal val="#ppt_w"/>
                                          </p:val>
                                        </p:tav>
                                      </p:tavLst>
                                    </p:anim>
                                    <p:anim calcmode="lin" valueType="num">
                                      <p:cBhvr>
                                        <p:cTn id="412" dur="1000" fill="hold"/>
                                        <p:tgtEl>
                                          <p:spTgt spid="144"/>
                                        </p:tgtEl>
                                        <p:attrNameLst>
                                          <p:attrName>ppt_h</p:attrName>
                                        </p:attrNameLst>
                                      </p:cBhvr>
                                      <p:tavLst>
                                        <p:tav tm="0">
                                          <p:val>
                                            <p:strVal val="#ppt_h"/>
                                          </p:val>
                                        </p:tav>
                                        <p:tav tm="100000">
                                          <p:val>
                                            <p:strVal val="#ppt_h"/>
                                          </p:val>
                                        </p:tav>
                                      </p:tavLst>
                                    </p:anim>
                                    <p:animEffect transition="in" filter="fade">
                                      <p:cBhvr>
                                        <p:cTn id="413"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7" name="Plus Sign 116">
            <a:extLst>
              <a:ext uri="{FF2B5EF4-FFF2-40B4-BE49-F238E27FC236}">
                <a16:creationId xmlns:a16="http://schemas.microsoft.com/office/drawing/2014/main" id="{8A6FB146-FD6D-45E9-B0A2-58D5F8E35221}"/>
              </a:ext>
            </a:extLst>
          </p:cNvPr>
          <p:cNvSpPr/>
          <p:nvPr/>
        </p:nvSpPr>
        <p:spPr>
          <a:xfrm>
            <a:off x="27126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lus Sign 117">
            <a:extLst>
              <a:ext uri="{FF2B5EF4-FFF2-40B4-BE49-F238E27FC236}">
                <a16:creationId xmlns:a16="http://schemas.microsoft.com/office/drawing/2014/main" id="{9EBC68B5-886E-4531-AB15-E82D40532673}"/>
              </a:ext>
            </a:extLst>
          </p:cNvPr>
          <p:cNvSpPr/>
          <p:nvPr/>
        </p:nvSpPr>
        <p:spPr>
          <a:xfrm>
            <a:off x="36461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lus Sign 118">
            <a:extLst>
              <a:ext uri="{FF2B5EF4-FFF2-40B4-BE49-F238E27FC236}">
                <a16:creationId xmlns:a16="http://schemas.microsoft.com/office/drawing/2014/main" id="{0BA6EA24-4826-4397-9C73-410FEF2F83AA}"/>
              </a:ext>
            </a:extLst>
          </p:cNvPr>
          <p:cNvSpPr/>
          <p:nvPr/>
        </p:nvSpPr>
        <p:spPr>
          <a:xfrm>
            <a:off x="45795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us Sign 119">
            <a:extLst>
              <a:ext uri="{FF2B5EF4-FFF2-40B4-BE49-F238E27FC236}">
                <a16:creationId xmlns:a16="http://schemas.microsoft.com/office/drawing/2014/main" id="{E31DA69E-371C-4F58-AD7A-5F497950A59A}"/>
              </a:ext>
            </a:extLst>
          </p:cNvPr>
          <p:cNvSpPr/>
          <p:nvPr/>
        </p:nvSpPr>
        <p:spPr>
          <a:xfrm>
            <a:off x="55130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us Sign 120">
            <a:extLst>
              <a:ext uri="{FF2B5EF4-FFF2-40B4-BE49-F238E27FC236}">
                <a16:creationId xmlns:a16="http://schemas.microsoft.com/office/drawing/2014/main" id="{34CED893-9C6B-43E7-A711-D4D380BB3A54}"/>
              </a:ext>
            </a:extLst>
          </p:cNvPr>
          <p:cNvSpPr/>
          <p:nvPr/>
        </p:nvSpPr>
        <p:spPr>
          <a:xfrm>
            <a:off x="64464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us Sign 121">
            <a:extLst>
              <a:ext uri="{FF2B5EF4-FFF2-40B4-BE49-F238E27FC236}">
                <a16:creationId xmlns:a16="http://schemas.microsoft.com/office/drawing/2014/main" id="{3BD858A8-FF1E-42AA-A4E2-5A67A0E0E180}"/>
              </a:ext>
            </a:extLst>
          </p:cNvPr>
          <p:cNvSpPr/>
          <p:nvPr/>
        </p:nvSpPr>
        <p:spPr>
          <a:xfrm>
            <a:off x="73799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lus Sign 122">
            <a:extLst>
              <a:ext uri="{FF2B5EF4-FFF2-40B4-BE49-F238E27FC236}">
                <a16:creationId xmlns:a16="http://schemas.microsoft.com/office/drawing/2014/main" id="{02A3E969-42A3-4577-A6F3-7E4FD1D1DA57}"/>
              </a:ext>
            </a:extLst>
          </p:cNvPr>
          <p:cNvSpPr/>
          <p:nvPr/>
        </p:nvSpPr>
        <p:spPr>
          <a:xfrm>
            <a:off x="83133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us Sign 123">
            <a:extLst>
              <a:ext uri="{FF2B5EF4-FFF2-40B4-BE49-F238E27FC236}">
                <a16:creationId xmlns:a16="http://schemas.microsoft.com/office/drawing/2014/main" id="{8DAF83CB-C3DA-4D3C-B265-0CCB61B00C9A}"/>
              </a:ext>
            </a:extLst>
          </p:cNvPr>
          <p:cNvSpPr/>
          <p:nvPr/>
        </p:nvSpPr>
        <p:spPr>
          <a:xfrm>
            <a:off x="92468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lus Sign 124">
            <a:extLst>
              <a:ext uri="{FF2B5EF4-FFF2-40B4-BE49-F238E27FC236}">
                <a16:creationId xmlns:a16="http://schemas.microsoft.com/office/drawing/2014/main" id="{E9411830-24E3-42B2-985C-5FBFE1E91305}"/>
              </a:ext>
            </a:extLst>
          </p:cNvPr>
          <p:cNvSpPr/>
          <p:nvPr/>
        </p:nvSpPr>
        <p:spPr>
          <a:xfrm>
            <a:off x="1018029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us Sign 125">
            <a:extLst>
              <a:ext uri="{FF2B5EF4-FFF2-40B4-BE49-F238E27FC236}">
                <a16:creationId xmlns:a16="http://schemas.microsoft.com/office/drawing/2014/main" id="{8B97A719-8641-41F2-BF42-72BF85CE8C20}"/>
              </a:ext>
            </a:extLst>
          </p:cNvPr>
          <p:cNvSpPr/>
          <p:nvPr/>
        </p:nvSpPr>
        <p:spPr>
          <a:xfrm>
            <a:off x="1779246"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us Sign 126">
            <a:extLst>
              <a:ext uri="{FF2B5EF4-FFF2-40B4-BE49-F238E27FC236}">
                <a16:creationId xmlns:a16="http://schemas.microsoft.com/office/drawing/2014/main" id="{E8284544-56C2-47CB-B64F-D84BF0462419}"/>
              </a:ext>
            </a:extLst>
          </p:cNvPr>
          <p:cNvSpPr/>
          <p:nvPr/>
        </p:nvSpPr>
        <p:spPr>
          <a:xfrm>
            <a:off x="27126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us Sign 127">
            <a:extLst>
              <a:ext uri="{FF2B5EF4-FFF2-40B4-BE49-F238E27FC236}">
                <a16:creationId xmlns:a16="http://schemas.microsoft.com/office/drawing/2014/main" id="{99AE9B33-1681-4B80-B33D-CD2DB746AF71}"/>
              </a:ext>
            </a:extLst>
          </p:cNvPr>
          <p:cNvSpPr/>
          <p:nvPr/>
        </p:nvSpPr>
        <p:spPr>
          <a:xfrm>
            <a:off x="36461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us Sign 128">
            <a:extLst>
              <a:ext uri="{FF2B5EF4-FFF2-40B4-BE49-F238E27FC236}">
                <a16:creationId xmlns:a16="http://schemas.microsoft.com/office/drawing/2014/main" id="{DEF6CE67-D5F8-4150-8B3C-0699E6C75C8E}"/>
              </a:ext>
            </a:extLst>
          </p:cNvPr>
          <p:cNvSpPr/>
          <p:nvPr/>
        </p:nvSpPr>
        <p:spPr>
          <a:xfrm>
            <a:off x="45795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lus Sign 129">
            <a:extLst>
              <a:ext uri="{FF2B5EF4-FFF2-40B4-BE49-F238E27FC236}">
                <a16:creationId xmlns:a16="http://schemas.microsoft.com/office/drawing/2014/main" id="{11FC21F9-434A-4423-8E43-7F2B3503E846}"/>
              </a:ext>
            </a:extLst>
          </p:cNvPr>
          <p:cNvSpPr/>
          <p:nvPr/>
        </p:nvSpPr>
        <p:spPr>
          <a:xfrm>
            <a:off x="55130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lus Sign 130">
            <a:extLst>
              <a:ext uri="{FF2B5EF4-FFF2-40B4-BE49-F238E27FC236}">
                <a16:creationId xmlns:a16="http://schemas.microsoft.com/office/drawing/2014/main" id="{278D11B0-3209-4BC1-B0CF-2B516CC2DD02}"/>
              </a:ext>
            </a:extLst>
          </p:cNvPr>
          <p:cNvSpPr/>
          <p:nvPr/>
        </p:nvSpPr>
        <p:spPr>
          <a:xfrm>
            <a:off x="64464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us Sign 131">
            <a:extLst>
              <a:ext uri="{FF2B5EF4-FFF2-40B4-BE49-F238E27FC236}">
                <a16:creationId xmlns:a16="http://schemas.microsoft.com/office/drawing/2014/main" id="{D5AD3ABE-C3C2-43AC-8FA4-47FD32AB8835}"/>
              </a:ext>
            </a:extLst>
          </p:cNvPr>
          <p:cNvSpPr/>
          <p:nvPr/>
        </p:nvSpPr>
        <p:spPr>
          <a:xfrm>
            <a:off x="73799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lus Sign 132">
            <a:extLst>
              <a:ext uri="{FF2B5EF4-FFF2-40B4-BE49-F238E27FC236}">
                <a16:creationId xmlns:a16="http://schemas.microsoft.com/office/drawing/2014/main" id="{B3916DEE-EC54-442F-8FE2-692E33CE2013}"/>
              </a:ext>
            </a:extLst>
          </p:cNvPr>
          <p:cNvSpPr/>
          <p:nvPr/>
        </p:nvSpPr>
        <p:spPr>
          <a:xfrm>
            <a:off x="83133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lus Sign 133">
            <a:extLst>
              <a:ext uri="{FF2B5EF4-FFF2-40B4-BE49-F238E27FC236}">
                <a16:creationId xmlns:a16="http://schemas.microsoft.com/office/drawing/2014/main" id="{A98B986D-D78E-4C6C-9892-C6D691FDB6B4}"/>
              </a:ext>
            </a:extLst>
          </p:cNvPr>
          <p:cNvSpPr/>
          <p:nvPr/>
        </p:nvSpPr>
        <p:spPr>
          <a:xfrm>
            <a:off x="92468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us Sign 134">
            <a:extLst>
              <a:ext uri="{FF2B5EF4-FFF2-40B4-BE49-F238E27FC236}">
                <a16:creationId xmlns:a16="http://schemas.microsoft.com/office/drawing/2014/main" id="{5963FBAD-AEA2-4752-B836-53E5CDEA4A67}"/>
              </a:ext>
            </a:extLst>
          </p:cNvPr>
          <p:cNvSpPr/>
          <p:nvPr/>
        </p:nvSpPr>
        <p:spPr>
          <a:xfrm>
            <a:off x="1018029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lus Sign 135">
            <a:extLst>
              <a:ext uri="{FF2B5EF4-FFF2-40B4-BE49-F238E27FC236}">
                <a16:creationId xmlns:a16="http://schemas.microsoft.com/office/drawing/2014/main" id="{E1DE2D56-D1B8-4AAC-8172-7AF202F0B67C}"/>
              </a:ext>
            </a:extLst>
          </p:cNvPr>
          <p:cNvSpPr/>
          <p:nvPr/>
        </p:nvSpPr>
        <p:spPr>
          <a:xfrm>
            <a:off x="1779246"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us Sign 136">
            <a:extLst>
              <a:ext uri="{FF2B5EF4-FFF2-40B4-BE49-F238E27FC236}">
                <a16:creationId xmlns:a16="http://schemas.microsoft.com/office/drawing/2014/main" id="{655037A8-D06B-4EC3-AB56-A46213AC00F7}"/>
              </a:ext>
            </a:extLst>
          </p:cNvPr>
          <p:cNvSpPr/>
          <p:nvPr/>
        </p:nvSpPr>
        <p:spPr>
          <a:xfrm>
            <a:off x="27126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us Sign 137">
            <a:extLst>
              <a:ext uri="{FF2B5EF4-FFF2-40B4-BE49-F238E27FC236}">
                <a16:creationId xmlns:a16="http://schemas.microsoft.com/office/drawing/2014/main" id="{B79B218A-3BF2-4317-AD1D-85EB77858094}"/>
              </a:ext>
            </a:extLst>
          </p:cNvPr>
          <p:cNvSpPr/>
          <p:nvPr/>
        </p:nvSpPr>
        <p:spPr>
          <a:xfrm>
            <a:off x="36461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us Sign 138">
            <a:extLst>
              <a:ext uri="{FF2B5EF4-FFF2-40B4-BE49-F238E27FC236}">
                <a16:creationId xmlns:a16="http://schemas.microsoft.com/office/drawing/2014/main" id="{F7FDB560-2421-4841-855A-CFF74979F99C}"/>
              </a:ext>
            </a:extLst>
          </p:cNvPr>
          <p:cNvSpPr/>
          <p:nvPr/>
        </p:nvSpPr>
        <p:spPr>
          <a:xfrm>
            <a:off x="45795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us Sign 139">
            <a:extLst>
              <a:ext uri="{FF2B5EF4-FFF2-40B4-BE49-F238E27FC236}">
                <a16:creationId xmlns:a16="http://schemas.microsoft.com/office/drawing/2014/main" id="{EA091D7A-4684-408C-B12C-E05AC3E8942B}"/>
              </a:ext>
            </a:extLst>
          </p:cNvPr>
          <p:cNvSpPr/>
          <p:nvPr/>
        </p:nvSpPr>
        <p:spPr>
          <a:xfrm>
            <a:off x="55130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us Sign 140">
            <a:extLst>
              <a:ext uri="{FF2B5EF4-FFF2-40B4-BE49-F238E27FC236}">
                <a16:creationId xmlns:a16="http://schemas.microsoft.com/office/drawing/2014/main" id="{EB804D48-6BF0-4F66-B64E-F4B02C2D6F65}"/>
              </a:ext>
            </a:extLst>
          </p:cNvPr>
          <p:cNvSpPr/>
          <p:nvPr/>
        </p:nvSpPr>
        <p:spPr>
          <a:xfrm>
            <a:off x="64464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lus Sign 141">
            <a:extLst>
              <a:ext uri="{FF2B5EF4-FFF2-40B4-BE49-F238E27FC236}">
                <a16:creationId xmlns:a16="http://schemas.microsoft.com/office/drawing/2014/main" id="{7D80D660-78EE-475D-8F85-452818ED68F4}"/>
              </a:ext>
            </a:extLst>
          </p:cNvPr>
          <p:cNvSpPr/>
          <p:nvPr/>
        </p:nvSpPr>
        <p:spPr>
          <a:xfrm>
            <a:off x="73799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us Sign 142">
            <a:extLst>
              <a:ext uri="{FF2B5EF4-FFF2-40B4-BE49-F238E27FC236}">
                <a16:creationId xmlns:a16="http://schemas.microsoft.com/office/drawing/2014/main" id="{697BBB42-0D26-4E02-89FE-A44CBAE8249B}"/>
              </a:ext>
            </a:extLst>
          </p:cNvPr>
          <p:cNvSpPr/>
          <p:nvPr/>
        </p:nvSpPr>
        <p:spPr>
          <a:xfrm>
            <a:off x="83133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lus Sign 143">
            <a:extLst>
              <a:ext uri="{FF2B5EF4-FFF2-40B4-BE49-F238E27FC236}">
                <a16:creationId xmlns:a16="http://schemas.microsoft.com/office/drawing/2014/main" id="{6D9DCCD3-4AC2-4BE4-8613-E1DA639F542B}"/>
              </a:ext>
            </a:extLst>
          </p:cNvPr>
          <p:cNvSpPr/>
          <p:nvPr/>
        </p:nvSpPr>
        <p:spPr>
          <a:xfrm>
            <a:off x="92468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us Sign 144">
            <a:extLst>
              <a:ext uri="{FF2B5EF4-FFF2-40B4-BE49-F238E27FC236}">
                <a16:creationId xmlns:a16="http://schemas.microsoft.com/office/drawing/2014/main" id="{F64BB580-2734-4947-B902-01A56A9139DC}"/>
              </a:ext>
            </a:extLst>
          </p:cNvPr>
          <p:cNvSpPr/>
          <p:nvPr/>
        </p:nvSpPr>
        <p:spPr>
          <a:xfrm>
            <a:off x="1018029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Plus Sign 145">
            <a:extLst>
              <a:ext uri="{FF2B5EF4-FFF2-40B4-BE49-F238E27FC236}">
                <a16:creationId xmlns:a16="http://schemas.microsoft.com/office/drawing/2014/main" id="{EF5DDA68-D1E1-43F4-88F5-88DF9D327109}"/>
              </a:ext>
            </a:extLst>
          </p:cNvPr>
          <p:cNvSpPr/>
          <p:nvPr/>
        </p:nvSpPr>
        <p:spPr>
          <a:xfrm>
            <a:off x="1779246"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us Sign 146">
            <a:extLst>
              <a:ext uri="{FF2B5EF4-FFF2-40B4-BE49-F238E27FC236}">
                <a16:creationId xmlns:a16="http://schemas.microsoft.com/office/drawing/2014/main" id="{A441D84F-4092-4759-B188-D0BF10361053}"/>
              </a:ext>
            </a:extLst>
          </p:cNvPr>
          <p:cNvSpPr/>
          <p:nvPr/>
        </p:nvSpPr>
        <p:spPr>
          <a:xfrm>
            <a:off x="27126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us Sign 147">
            <a:extLst>
              <a:ext uri="{FF2B5EF4-FFF2-40B4-BE49-F238E27FC236}">
                <a16:creationId xmlns:a16="http://schemas.microsoft.com/office/drawing/2014/main" id="{A2B2B0C6-5F2A-402E-96A6-96DDC8C42235}"/>
              </a:ext>
            </a:extLst>
          </p:cNvPr>
          <p:cNvSpPr/>
          <p:nvPr/>
        </p:nvSpPr>
        <p:spPr>
          <a:xfrm>
            <a:off x="36461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lus Sign 148">
            <a:extLst>
              <a:ext uri="{FF2B5EF4-FFF2-40B4-BE49-F238E27FC236}">
                <a16:creationId xmlns:a16="http://schemas.microsoft.com/office/drawing/2014/main" id="{D744CC61-C26C-4CC4-807D-3ACB4174BA81}"/>
              </a:ext>
            </a:extLst>
          </p:cNvPr>
          <p:cNvSpPr/>
          <p:nvPr/>
        </p:nvSpPr>
        <p:spPr>
          <a:xfrm>
            <a:off x="45795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us Sign 149">
            <a:extLst>
              <a:ext uri="{FF2B5EF4-FFF2-40B4-BE49-F238E27FC236}">
                <a16:creationId xmlns:a16="http://schemas.microsoft.com/office/drawing/2014/main" id="{9B999243-71EC-4B37-B6FF-7B195B32260C}"/>
              </a:ext>
            </a:extLst>
          </p:cNvPr>
          <p:cNvSpPr/>
          <p:nvPr/>
        </p:nvSpPr>
        <p:spPr>
          <a:xfrm>
            <a:off x="55130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us Sign 150">
            <a:extLst>
              <a:ext uri="{FF2B5EF4-FFF2-40B4-BE49-F238E27FC236}">
                <a16:creationId xmlns:a16="http://schemas.microsoft.com/office/drawing/2014/main" id="{EEC3A7E0-6336-4585-B0CC-0ED1A8EB0826}"/>
              </a:ext>
            </a:extLst>
          </p:cNvPr>
          <p:cNvSpPr/>
          <p:nvPr/>
        </p:nvSpPr>
        <p:spPr>
          <a:xfrm>
            <a:off x="64464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us Sign 151">
            <a:extLst>
              <a:ext uri="{FF2B5EF4-FFF2-40B4-BE49-F238E27FC236}">
                <a16:creationId xmlns:a16="http://schemas.microsoft.com/office/drawing/2014/main" id="{375712D9-1828-4A84-A868-1D685593CAA8}"/>
              </a:ext>
            </a:extLst>
          </p:cNvPr>
          <p:cNvSpPr/>
          <p:nvPr/>
        </p:nvSpPr>
        <p:spPr>
          <a:xfrm>
            <a:off x="73799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us Sign 152">
            <a:extLst>
              <a:ext uri="{FF2B5EF4-FFF2-40B4-BE49-F238E27FC236}">
                <a16:creationId xmlns:a16="http://schemas.microsoft.com/office/drawing/2014/main" id="{A1282FD6-8B17-48DF-953E-CD6110EC4A50}"/>
              </a:ext>
            </a:extLst>
          </p:cNvPr>
          <p:cNvSpPr/>
          <p:nvPr/>
        </p:nvSpPr>
        <p:spPr>
          <a:xfrm>
            <a:off x="83133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us Sign 153">
            <a:extLst>
              <a:ext uri="{FF2B5EF4-FFF2-40B4-BE49-F238E27FC236}">
                <a16:creationId xmlns:a16="http://schemas.microsoft.com/office/drawing/2014/main" id="{5BC480E6-A78E-4BE6-BFF8-426D75F52279}"/>
              </a:ext>
            </a:extLst>
          </p:cNvPr>
          <p:cNvSpPr/>
          <p:nvPr/>
        </p:nvSpPr>
        <p:spPr>
          <a:xfrm>
            <a:off x="92468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us Sign 154">
            <a:extLst>
              <a:ext uri="{FF2B5EF4-FFF2-40B4-BE49-F238E27FC236}">
                <a16:creationId xmlns:a16="http://schemas.microsoft.com/office/drawing/2014/main" id="{71DB8CC7-4F6B-427E-AE8C-07048EC24D45}"/>
              </a:ext>
            </a:extLst>
          </p:cNvPr>
          <p:cNvSpPr/>
          <p:nvPr/>
        </p:nvSpPr>
        <p:spPr>
          <a:xfrm>
            <a:off x="1018029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us Sign 155">
            <a:extLst>
              <a:ext uri="{FF2B5EF4-FFF2-40B4-BE49-F238E27FC236}">
                <a16:creationId xmlns:a16="http://schemas.microsoft.com/office/drawing/2014/main" id="{C829EB64-F57A-4741-AF7B-EE57942CB733}"/>
              </a:ext>
            </a:extLst>
          </p:cNvPr>
          <p:cNvSpPr/>
          <p:nvPr/>
        </p:nvSpPr>
        <p:spPr>
          <a:xfrm>
            <a:off x="1779246"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us Sign 156">
            <a:extLst>
              <a:ext uri="{FF2B5EF4-FFF2-40B4-BE49-F238E27FC236}">
                <a16:creationId xmlns:a16="http://schemas.microsoft.com/office/drawing/2014/main" id="{A5D4903E-51E2-4EED-AD68-BB3590CA5557}"/>
              </a:ext>
            </a:extLst>
          </p:cNvPr>
          <p:cNvSpPr/>
          <p:nvPr/>
        </p:nvSpPr>
        <p:spPr>
          <a:xfrm>
            <a:off x="27126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us Sign 157">
            <a:extLst>
              <a:ext uri="{FF2B5EF4-FFF2-40B4-BE49-F238E27FC236}">
                <a16:creationId xmlns:a16="http://schemas.microsoft.com/office/drawing/2014/main" id="{607E2FC3-1F93-4912-A1EC-A76011E99110}"/>
              </a:ext>
            </a:extLst>
          </p:cNvPr>
          <p:cNvSpPr/>
          <p:nvPr/>
        </p:nvSpPr>
        <p:spPr>
          <a:xfrm>
            <a:off x="36461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us Sign 158">
            <a:extLst>
              <a:ext uri="{FF2B5EF4-FFF2-40B4-BE49-F238E27FC236}">
                <a16:creationId xmlns:a16="http://schemas.microsoft.com/office/drawing/2014/main" id="{E5EDDFD7-E587-4409-B90A-79B794CAE05D}"/>
              </a:ext>
            </a:extLst>
          </p:cNvPr>
          <p:cNvSpPr/>
          <p:nvPr/>
        </p:nvSpPr>
        <p:spPr>
          <a:xfrm>
            <a:off x="45795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us Sign 159">
            <a:extLst>
              <a:ext uri="{FF2B5EF4-FFF2-40B4-BE49-F238E27FC236}">
                <a16:creationId xmlns:a16="http://schemas.microsoft.com/office/drawing/2014/main" id="{F34C1BA7-A50B-403C-AB03-0B639B2A17C2}"/>
              </a:ext>
            </a:extLst>
          </p:cNvPr>
          <p:cNvSpPr/>
          <p:nvPr/>
        </p:nvSpPr>
        <p:spPr>
          <a:xfrm>
            <a:off x="55130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us Sign 160">
            <a:extLst>
              <a:ext uri="{FF2B5EF4-FFF2-40B4-BE49-F238E27FC236}">
                <a16:creationId xmlns:a16="http://schemas.microsoft.com/office/drawing/2014/main" id="{E37FBFAA-6F4F-4681-A8ED-59C32E6F8D77}"/>
              </a:ext>
            </a:extLst>
          </p:cNvPr>
          <p:cNvSpPr/>
          <p:nvPr/>
        </p:nvSpPr>
        <p:spPr>
          <a:xfrm>
            <a:off x="64464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us Sign 161">
            <a:extLst>
              <a:ext uri="{FF2B5EF4-FFF2-40B4-BE49-F238E27FC236}">
                <a16:creationId xmlns:a16="http://schemas.microsoft.com/office/drawing/2014/main" id="{517528E4-39C2-4BFA-9375-E43D506E2828}"/>
              </a:ext>
            </a:extLst>
          </p:cNvPr>
          <p:cNvSpPr/>
          <p:nvPr/>
        </p:nvSpPr>
        <p:spPr>
          <a:xfrm>
            <a:off x="73799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lus Sign 162">
            <a:extLst>
              <a:ext uri="{FF2B5EF4-FFF2-40B4-BE49-F238E27FC236}">
                <a16:creationId xmlns:a16="http://schemas.microsoft.com/office/drawing/2014/main" id="{32B52CF9-168D-49D3-84D9-F5501ABFD2DB}"/>
              </a:ext>
            </a:extLst>
          </p:cNvPr>
          <p:cNvSpPr/>
          <p:nvPr/>
        </p:nvSpPr>
        <p:spPr>
          <a:xfrm>
            <a:off x="83133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Plus Sign 163">
            <a:extLst>
              <a:ext uri="{FF2B5EF4-FFF2-40B4-BE49-F238E27FC236}">
                <a16:creationId xmlns:a16="http://schemas.microsoft.com/office/drawing/2014/main" id="{141DA601-82CB-49DE-B773-4026A767DD96}"/>
              </a:ext>
            </a:extLst>
          </p:cNvPr>
          <p:cNvSpPr/>
          <p:nvPr/>
        </p:nvSpPr>
        <p:spPr>
          <a:xfrm>
            <a:off x="92468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lus Sign 164">
            <a:extLst>
              <a:ext uri="{FF2B5EF4-FFF2-40B4-BE49-F238E27FC236}">
                <a16:creationId xmlns:a16="http://schemas.microsoft.com/office/drawing/2014/main" id="{381E09F3-73A7-4B52-B88F-640B861EE6D3}"/>
              </a:ext>
            </a:extLst>
          </p:cNvPr>
          <p:cNvSpPr/>
          <p:nvPr/>
        </p:nvSpPr>
        <p:spPr>
          <a:xfrm>
            <a:off x="1018029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us Sign 165">
            <a:extLst>
              <a:ext uri="{FF2B5EF4-FFF2-40B4-BE49-F238E27FC236}">
                <a16:creationId xmlns:a16="http://schemas.microsoft.com/office/drawing/2014/main" id="{26951C72-BC98-464D-A427-9AD866D3F645}"/>
              </a:ext>
            </a:extLst>
          </p:cNvPr>
          <p:cNvSpPr/>
          <p:nvPr/>
        </p:nvSpPr>
        <p:spPr>
          <a:xfrm>
            <a:off x="1779246"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us Sign 166">
            <a:extLst>
              <a:ext uri="{FF2B5EF4-FFF2-40B4-BE49-F238E27FC236}">
                <a16:creationId xmlns:a16="http://schemas.microsoft.com/office/drawing/2014/main" id="{ED7DC2F4-AC38-4FEE-BE6A-D215B52E710A}"/>
              </a:ext>
            </a:extLst>
          </p:cNvPr>
          <p:cNvSpPr/>
          <p:nvPr/>
        </p:nvSpPr>
        <p:spPr>
          <a:xfrm>
            <a:off x="27126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Plus Sign 167">
            <a:extLst>
              <a:ext uri="{FF2B5EF4-FFF2-40B4-BE49-F238E27FC236}">
                <a16:creationId xmlns:a16="http://schemas.microsoft.com/office/drawing/2014/main" id="{6EB53C10-DFAA-4F8E-B1B9-E521AD8A7B4B}"/>
              </a:ext>
            </a:extLst>
          </p:cNvPr>
          <p:cNvSpPr/>
          <p:nvPr/>
        </p:nvSpPr>
        <p:spPr>
          <a:xfrm>
            <a:off x="36461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lus Sign 168">
            <a:extLst>
              <a:ext uri="{FF2B5EF4-FFF2-40B4-BE49-F238E27FC236}">
                <a16:creationId xmlns:a16="http://schemas.microsoft.com/office/drawing/2014/main" id="{DB028398-DFFE-4C67-A056-6051C21CB59E}"/>
              </a:ext>
            </a:extLst>
          </p:cNvPr>
          <p:cNvSpPr/>
          <p:nvPr/>
        </p:nvSpPr>
        <p:spPr>
          <a:xfrm>
            <a:off x="45795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lus Sign 169">
            <a:extLst>
              <a:ext uri="{FF2B5EF4-FFF2-40B4-BE49-F238E27FC236}">
                <a16:creationId xmlns:a16="http://schemas.microsoft.com/office/drawing/2014/main" id="{7BCC9F57-6323-4FDF-BEE8-816D614C5EA2}"/>
              </a:ext>
            </a:extLst>
          </p:cNvPr>
          <p:cNvSpPr/>
          <p:nvPr/>
        </p:nvSpPr>
        <p:spPr>
          <a:xfrm>
            <a:off x="55130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lus Sign 170">
            <a:extLst>
              <a:ext uri="{FF2B5EF4-FFF2-40B4-BE49-F238E27FC236}">
                <a16:creationId xmlns:a16="http://schemas.microsoft.com/office/drawing/2014/main" id="{0089B81A-615D-41DE-A446-5D81AA6C1883}"/>
              </a:ext>
            </a:extLst>
          </p:cNvPr>
          <p:cNvSpPr/>
          <p:nvPr/>
        </p:nvSpPr>
        <p:spPr>
          <a:xfrm>
            <a:off x="64464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us Sign 171">
            <a:extLst>
              <a:ext uri="{FF2B5EF4-FFF2-40B4-BE49-F238E27FC236}">
                <a16:creationId xmlns:a16="http://schemas.microsoft.com/office/drawing/2014/main" id="{E414F4AC-1D00-49A8-B506-DE0A30A59D53}"/>
              </a:ext>
            </a:extLst>
          </p:cNvPr>
          <p:cNvSpPr/>
          <p:nvPr/>
        </p:nvSpPr>
        <p:spPr>
          <a:xfrm>
            <a:off x="73799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lus Sign 172">
            <a:extLst>
              <a:ext uri="{FF2B5EF4-FFF2-40B4-BE49-F238E27FC236}">
                <a16:creationId xmlns:a16="http://schemas.microsoft.com/office/drawing/2014/main" id="{F529FAE6-8065-4A62-8D46-F2E383C5BC8F}"/>
              </a:ext>
            </a:extLst>
          </p:cNvPr>
          <p:cNvSpPr/>
          <p:nvPr/>
        </p:nvSpPr>
        <p:spPr>
          <a:xfrm>
            <a:off x="83133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lus Sign 173">
            <a:extLst>
              <a:ext uri="{FF2B5EF4-FFF2-40B4-BE49-F238E27FC236}">
                <a16:creationId xmlns:a16="http://schemas.microsoft.com/office/drawing/2014/main" id="{2BBABB6B-D80E-4B17-A8F2-8D3CC16E3B13}"/>
              </a:ext>
            </a:extLst>
          </p:cNvPr>
          <p:cNvSpPr/>
          <p:nvPr/>
        </p:nvSpPr>
        <p:spPr>
          <a:xfrm>
            <a:off x="92468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lus Sign 174">
            <a:extLst>
              <a:ext uri="{FF2B5EF4-FFF2-40B4-BE49-F238E27FC236}">
                <a16:creationId xmlns:a16="http://schemas.microsoft.com/office/drawing/2014/main" id="{A6CA9418-823A-41BC-9AF5-38A28515D2EB}"/>
              </a:ext>
            </a:extLst>
          </p:cNvPr>
          <p:cNvSpPr/>
          <p:nvPr/>
        </p:nvSpPr>
        <p:spPr>
          <a:xfrm>
            <a:off x="1018029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lus Sign 175">
            <a:extLst>
              <a:ext uri="{FF2B5EF4-FFF2-40B4-BE49-F238E27FC236}">
                <a16:creationId xmlns:a16="http://schemas.microsoft.com/office/drawing/2014/main" id="{22B79343-50DC-4482-8BEB-CCC09CE18D9E}"/>
              </a:ext>
            </a:extLst>
          </p:cNvPr>
          <p:cNvSpPr/>
          <p:nvPr/>
        </p:nvSpPr>
        <p:spPr>
          <a:xfrm>
            <a:off x="1779246"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51E2E3-765D-4181-9322-F8A393C9C587}"/>
              </a:ext>
            </a:extLst>
          </p:cNvPr>
          <p:cNvSpPr/>
          <p:nvPr/>
        </p:nvSpPr>
        <p:spPr>
          <a:xfrm>
            <a:off x="254000" y="257175"/>
            <a:ext cx="11684000" cy="6343650"/>
          </a:xfrm>
          <a:prstGeom prst="rect">
            <a:avLst/>
          </a:prstGeom>
          <a:noFill/>
          <a:ln w="73025" cap="sq">
            <a:solidFill>
              <a:srgbClr val="FFC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43958772-DAD3-4717-91F2-FF1509AF0FD8}"/>
              </a:ext>
            </a:extLst>
          </p:cNvPr>
          <p:cNvSpPr/>
          <p:nvPr/>
        </p:nvSpPr>
        <p:spPr>
          <a:xfrm>
            <a:off x="22612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9AC2300F-B8A2-4E61-B8BE-F440EB1A6284}"/>
              </a:ext>
            </a:extLst>
          </p:cNvPr>
          <p:cNvSpPr/>
          <p:nvPr/>
        </p:nvSpPr>
        <p:spPr>
          <a:xfrm>
            <a:off x="31947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9791AF18-9CAB-4AC4-BAD7-F439A9FFDC98}"/>
              </a:ext>
            </a:extLst>
          </p:cNvPr>
          <p:cNvSpPr/>
          <p:nvPr/>
        </p:nvSpPr>
        <p:spPr>
          <a:xfrm>
            <a:off x="41281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62BBF2F5-3EB7-4FC9-9F9C-6654FDE05E36}"/>
              </a:ext>
            </a:extLst>
          </p:cNvPr>
          <p:cNvSpPr/>
          <p:nvPr/>
        </p:nvSpPr>
        <p:spPr>
          <a:xfrm>
            <a:off x="50616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7639FEDF-FB7C-48C8-A94E-3770AC2BDC05}"/>
              </a:ext>
            </a:extLst>
          </p:cNvPr>
          <p:cNvSpPr/>
          <p:nvPr/>
        </p:nvSpPr>
        <p:spPr>
          <a:xfrm>
            <a:off x="59950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Sign 81">
            <a:extLst>
              <a:ext uri="{FF2B5EF4-FFF2-40B4-BE49-F238E27FC236}">
                <a16:creationId xmlns:a16="http://schemas.microsoft.com/office/drawing/2014/main" id="{F4F9FEB0-CA93-41D8-BAD9-A20E95B0141D}"/>
              </a:ext>
            </a:extLst>
          </p:cNvPr>
          <p:cNvSpPr/>
          <p:nvPr/>
        </p:nvSpPr>
        <p:spPr>
          <a:xfrm>
            <a:off x="69285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Sign 82">
            <a:extLst>
              <a:ext uri="{FF2B5EF4-FFF2-40B4-BE49-F238E27FC236}">
                <a16:creationId xmlns:a16="http://schemas.microsoft.com/office/drawing/2014/main" id="{87D359D6-665A-4553-82C8-610FFA8A4B71}"/>
              </a:ext>
            </a:extLst>
          </p:cNvPr>
          <p:cNvSpPr/>
          <p:nvPr/>
        </p:nvSpPr>
        <p:spPr>
          <a:xfrm>
            <a:off x="78619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us Sign 83">
            <a:extLst>
              <a:ext uri="{FF2B5EF4-FFF2-40B4-BE49-F238E27FC236}">
                <a16:creationId xmlns:a16="http://schemas.microsoft.com/office/drawing/2014/main" id="{508F2C61-66A2-4975-A578-5854227E8F99}"/>
              </a:ext>
            </a:extLst>
          </p:cNvPr>
          <p:cNvSpPr/>
          <p:nvPr/>
        </p:nvSpPr>
        <p:spPr>
          <a:xfrm>
            <a:off x="87954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us Sign 84">
            <a:extLst>
              <a:ext uri="{FF2B5EF4-FFF2-40B4-BE49-F238E27FC236}">
                <a16:creationId xmlns:a16="http://schemas.microsoft.com/office/drawing/2014/main" id="{02719FE5-8F2C-46EA-B6E8-D7BF17A268C1}"/>
              </a:ext>
            </a:extLst>
          </p:cNvPr>
          <p:cNvSpPr/>
          <p:nvPr/>
        </p:nvSpPr>
        <p:spPr>
          <a:xfrm>
            <a:off x="972888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us Sign 85">
            <a:extLst>
              <a:ext uri="{FF2B5EF4-FFF2-40B4-BE49-F238E27FC236}">
                <a16:creationId xmlns:a16="http://schemas.microsoft.com/office/drawing/2014/main" id="{D3ACC3DE-3A2F-455C-B683-B5021926BB45}"/>
              </a:ext>
            </a:extLst>
          </p:cNvPr>
          <p:cNvSpPr/>
          <p:nvPr/>
        </p:nvSpPr>
        <p:spPr>
          <a:xfrm>
            <a:off x="1327833" y="7631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us Sign 86">
            <a:extLst>
              <a:ext uri="{FF2B5EF4-FFF2-40B4-BE49-F238E27FC236}">
                <a16:creationId xmlns:a16="http://schemas.microsoft.com/office/drawing/2014/main" id="{D02B3F85-8924-4A3B-BECE-F15A0A728212}"/>
              </a:ext>
            </a:extLst>
          </p:cNvPr>
          <p:cNvSpPr/>
          <p:nvPr/>
        </p:nvSpPr>
        <p:spPr>
          <a:xfrm>
            <a:off x="22612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us Sign 87">
            <a:extLst>
              <a:ext uri="{FF2B5EF4-FFF2-40B4-BE49-F238E27FC236}">
                <a16:creationId xmlns:a16="http://schemas.microsoft.com/office/drawing/2014/main" id="{9A26E163-A5B5-45A1-AE95-EE7EB323E574}"/>
              </a:ext>
            </a:extLst>
          </p:cNvPr>
          <p:cNvSpPr/>
          <p:nvPr/>
        </p:nvSpPr>
        <p:spPr>
          <a:xfrm>
            <a:off x="31947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lus Sign 88">
            <a:extLst>
              <a:ext uri="{FF2B5EF4-FFF2-40B4-BE49-F238E27FC236}">
                <a16:creationId xmlns:a16="http://schemas.microsoft.com/office/drawing/2014/main" id="{13D3FADF-4D43-42B8-B1E6-948F7FF45B0A}"/>
              </a:ext>
            </a:extLst>
          </p:cNvPr>
          <p:cNvSpPr/>
          <p:nvPr/>
        </p:nvSpPr>
        <p:spPr>
          <a:xfrm>
            <a:off x="41281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us Sign 89">
            <a:extLst>
              <a:ext uri="{FF2B5EF4-FFF2-40B4-BE49-F238E27FC236}">
                <a16:creationId xmlns:a16="http://schemas.microsoft.com/office/drawing/2014/main" id="{957924C5-7F4F-4C07-9BAD-6739D5B6FF07}"/>
              </a:ext>
            </a:extLst>
          </p:cNvPr>
          <p:cNvSpPr/>
          <p:nvPr/>
        </p:nvSpPr>
        <p:spPr>
          <a:xfrm>
            <a:off x="50616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us Sign 90">
            <a:extLst>
              <a:ext uri="{FF2B5EF4-FFF2-40B4-BE49-F238E27FC236}">
                <a16:creationId xmlns:a16="http://schemas.microsoft.com/office/drawing/2014/main" id="{FFBD8C89-B68F-403D-90D3-52E5BC0E9F71}"/>
              </a:ext>
            </a:extLst>
          </p:cNvPr>
          <p:cNvSpPr/>
          <p:nvPr/>
        </p:nvSpPr>
        <p:spPr>
          <a:xfrm>
            <a:off x="59950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us Sign 91">
            <a:extLst>
              <a:ext uri="{FF2B5EF4-FFF2-40B4-BE49-F238E27FC236}">
                <a16:creationId xmlns:a16="http://schemas.microsoft.com/office/drawing/2014/main" id="{92E3CD71-8429-4B08-9BF8-19EEA5807AFE}"/>
              </a:ext>
            </a:extLst>
          </p:cNvPr>
          <p:cNvSpPr/>
          <p:nvPr/>
        </p:nvSpPr>
        <p:spPr>
          <a:xfrm>
            <a:off x="69285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us Sign 92">
            <a:extLst>
              <a:ext uri="{FF2B5EF4-FFF2-40B4-BE49-F238E27FC236}">
                <a16:creationId xmlns:a16="http://schemas.microsoft.com/office/drawing/2014/main" id="{80C8904C-6B07-4EEA-8762-2A8EEC4E8F8E}"/>
              </a:ext>
            </a:extLst>
          </p:cNvPr>
          <p:cNvSpPr/>
          <p:nvPr/>
        </p:nvSpPr>
        <p:spPr>
          <a:xfrm>
            <a:off x="78619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us Sign 93">
            <a:extLst>
              <a:ext uri="{FF2B5EF4-FFF2-40B4-BE49-F238E27FC236}">
                <a16:creationId xmlns:a16="http://schemas.microsoft.com/office/drawing/2014/main" id="{D63FD7D9-43EA-42A7-AE35-27D3F2F3E142}"/>
              </a:ext>
            </a:extLst>
          </p:cNvPr>
          <p:cNvSpPr/>
          <p:nvPr/>
        </p:nvSpPr>
        <p:spPr>
          <a:xfrm>
            <a:off x="87954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us Sign 94">
            <a:extLst>
              <a:ext uri="{FF2B5EF4-FFF2-40B4-BE49-F238E27FC236}">
                <a16:creationId xmlns:a16="http://schemas.microsoft.com/office/drawing/2014/main" id="{BA7397A0-3C10-4A1D-9509-5B8DAFAE91F6}"/>
              </a:ext>
            </a:extLst>
          </p:cNvPr>
          <p:cNvSpPr/>
          <p:nvPr/>
        </p:nvSpPr>
        <p:spPr>
          <a:xfrm>
            <a:off x="972888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us Sign 95">
            <a:extLst>
              <a:ext uri="{FF2B5EF4-FFF2-40B4-BE49-F238E27FC236}">
                <a16:creationId xmlns:a16="http://schemas.microsoft.com/office/drawing/2014/main" id="{7FC58460-A012-44A3-9CEB-BF928B754372}"/>
              </a:ext>
            </a:extLst>
          </p:cNvPr>
          <p:cNvSpPr/>
          <p:nvPr/>
        </p:nvSpPr>
        <p:spPr>
          <a:xfrm>
            <a:off x="1327833" y="16965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lus Sign 96">
            <a:extLst>
              <a:ext uri="{FF2B5EF4-FFF2-40B4-BE49-F238E27FC236}">
                <a16:creationId xmlns:a16="http://schemas.microsoft.com/office/drawing/2014/main" id="{D52F11F7-7D55-4A1C-9877-2A55DF6673E7}"/>
              </a:ext>
            </a:extLst>
          </p:cNvPr>
          <p:cNvSpPr/>
          <p:nvPr/>
        </p:nvSpPr>
        <p:spPr>
          <a:xfrm>
            <a:off x="22612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us Sign 97">
            <a:extLst>
              <a:ext uri="{FF2B5EF4-FFF2-40B4-BE49-F238E27FC236}">
                <a16:creationId xmlns:a16="http://schemas.microsoft.com/office/drawing/2014/main" id="{7F61844E-7847-425F-B012-797F75D47B60}"/>
              </a:ext>
            </a:extLst>
          </p:cNvPr>
          <p:cNvSpPr/>
          <p:nvPr/>
        </p:nvSpPr>
        <p:spPr>
          <a:xfrm>
            <a:off x="31947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us Sign 98">
            <a:extLst>
              <a:ext uri="{FF2B5EF4-FFF2-40B4-BE49-F238E27FC236}">
                <a16:creationId xmlns:a16="http://schemas.microsoft.com/office/drawing/2014/main" id="{BCD5E393-6567-40DF-A20A-E7C9296D071D}"/>
              </a:ext>
            </a:extLst>
          </p:cNvPr>
          <p:cNvSpPr/>
          <p:nvPr/>
        </p:nvSpPr>
        <p:spPr>
          <a:xfrm>
            <a:off x="41281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lus Sign 99">
            <a:extLst>
              <a:ext uri="{FF2B5EF4-FFF2-40B4-BE49-F238E27FC236}">
                <a16:creationId xmlns:a16="http://schemas.microsoft.com/office/drawing/2014/main" id="{85A10180-86C5-48E6-8CFC-AD8B26F5456F}"/>
              </a:ext>
            </a:extLst>
          </p:cNvPr>
          <p:cNvSpPr/>
          <p:nvPr/>
        </p:nvSpPr>
        <p:spPr>
          <a:xfrm>
            <a:off x="50616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us Sign 100">
            <a:extLst>
              <a:ext uri="{FF2B5EF4-FFF2-40B4-BE49-F238E27FC236}">
                <a16:creationId xmlns:a16="http://schemas.microsoft.com/office/drawing/2014/main" id="{8CFD3A3C-E3BD-47E3-BD14-D27CA502E33F}"/>
              </a:ext>
            </a:extLst>
          </p:cNvPr>
          <p:cNvSpPr/>
          <p:nvPr/>
        </p:nvSpPr>
        <p:spPr>
          <a:xfrm>
            <a:off x="59950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us Sign 101">
            <a:extLst>
              <a:ext uri="{FF2B5EF4-FFF2-40B4-BE49-F238E27FC236}">
                <a16:creationId xmlns:a16="http://schemas.microsoft.com/office/drawing/2014/main" id="{4E8C2EAF-BBD3-497A-A5FF-1D5D19487AB5}"/>
              </a:ext>
            </a:extLst>
          </p:cNvPr>
          <p:cNvSpPr/>
          <p:nvPr/>
        </p:nvSpPr>
        <p:spPr>
          <a:xfrm>
            <a:off x="69285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us Sign 102">
            <a:extLst>
              <a:ext uri="{FF2B5EF4-FFF2-40B4-BE49-F238E27FC236}">
                <a16:creationId xmlns:a16="http://schemas.microsoft.com/office/drawing/2014/main" id="{C76F5EC3-C22D-43AF-89B3-DB9F5A023545}"/>
              </a:ext>
            </a:extLst>
          </p:cNvPr>
          <p:cNvSpPr/>
          <p:nvPr/>
        </p:nvSpPr>
        <p:spPr>
          <a:xfrm>
            <a:off x="78619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us Sign 103">
            <a:extLst>
              <a:ext uri="{FF2B5EF4-FFF2-40B4-BE49-F238E27FC236}">
                <a16:creationId xmlns:a16="http://schemas.microsoft.com/office/drawing/2014/main" id="{41CED800-8DF3-4C61-868E-5BF539B95BFD}"/>
              </a:ext>
            </a:extLst>
          </p:cNvPr>
          <p:cNvSpPr/>
          <p:nvPr/>
        </p:nvSpPr>
        <p:spPr>
          <a:xfrm>
            <a:off x="87954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lus Sign 176">
            <a:extLst>
              <a:ext uri="{FF2B5EF4-FFF2-40B4-BE49-F238E27FC236}">
                <a16:creationId xmlns:a16="http://schemas.microsoft.com/office/drawing/2014/main" id="{388F9267-6805-480B-A501-E907EFDF8ADE}"/>
              </a:ext>
            </a:extLst>
          </p:cNvPr>
          <p:cNvSpPr/>
          <p:nvPr/>
        </p:nvSpPr>
        <p:spPr>
          <a:xfrm>
            <a:off x="972888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us Sign 177">
            <a:extLst>
              <a:ext uri="{FF2B5EF4-FFF2-40B4-BE49-F238E27FC236}">
                <a16:creationId xmlns:a16="http://schemas.microsoft.com/office/drawing/2014/main" id="{69C3E208-D9A8-4458-A46B-94942650F051}"/>
              </a:ext>
            </a:extLst>
          </p:cNvPr>
          <p:cNvSpPr/>
          <p:nvPr/>
        </p:nvSpPr>
        <p:spPr>
          <a:xfrm>
            <a:off x="1327833" y="26300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us Sign 178">
            <a:extLst>
              <a:ext uri="{FF2B5EF4-FFF2-40B4-BE49-F238E27FC236}">
                <a16:creationId xmlns:a16="http://schemas.microsoft.com/office/drawing/2014/main" id="{B48FFC99-1FA7-436F-AF28-272306EE0F11}"/>
              </a:ext>
            </a:extLst>
          </p:cNvPr>
          <p:cNvSpPr/>
          <p:nvPr/>
        </p:nvSpPr>
        <p:spPr>
          <a:xfrm>
            <a:off x="22612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lus Sign 179">
            <a:extLst>
              <a:ext uri="{FF2B5EF4-FFF2-40B4-BE49-F238E27FC236}">
                <a16:creationId xmlns:a16="http://schemas.microsoft.com/office/drawing/2014/main" id="{B8DA4A8C-CDA8-4075-AB68-71605590BBB0}"/>
              </a:ext>
            </a:extLst>
          </p:cNvPr>
          <p:cNvSpPr/>
          <p:nvPr/>
        </p:nvSpPr>
        <p:spPr>
          <a:xfrm>
            <a:off x="31947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lus Sign 180">
            <a:extLst>
              <a:ext uri="{FF2B5EF4-FFF2-40B4-BE49-F238E27FC236}">
                <a16:creationId xmlns:a16="http://schemas.microsoft.com/office/drawing/2014/main" id="{9036ABFA-153A-4BEA-A4BF-D19711FF8849}"/>
              </a:ext>
            </a:extLst>
          </p:cNvPr>
          <p:cNvSpPr/>
          <p:nvPr/>
        </p:nvSpPr>
        <p:spPr>
          <a:xfrm>
            <a:off x="41281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lus Sign 181">
            <a:extLst>
              <a:ext uri="{FF2B5EF4-FFF2-40B4-BE49-F238E27FC236}">
                <a16:creationId xmlns:a16="http://schemas.microsoft.com/office/drawing/2014/main" id="{F68F7E09-6C99-4A7D-810B-4BA634B051BB}"/>
              </a:ext>
            </a:extLst>
          </p:cNvPr>
          <p:cNvSpPr/>
          <p:nvPr/>
        </p:nvSpPr>
        <p:spPr>
          <a:xfrm>
            <a:off x="50616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us Sign 182">
            <a:extLst>
              <a:ext uri="{FF2B5EF4-FFF2-40B4-BE49-F238E27FC236}">
                <a16:creationId xmlns:a16="http://schemas.microsoft.com/office/drawing/2014/main" id="{603D9706-D4E8-4690-91A9-5434F0C29E1C}"/>
              </a:ext>
            </a:extLst>
          </p:cNvPr>
          <p:cNvSpPr/>
          <p:nvPr/>
        </p:nvSpPr>
        <p:spPr>
          <a:xfrm>
            <a:off x="59950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us Sign 183">
            <a:extLst>
              <a:ext uri="{FF2B5EF4-FFF2-40B4-BE49-F238E27FC236}">
                <a16:creationId xmlns:a16="http://schemas.microsoft.com/office/drawing/2014/main" id="{2BD29300-55BA-4098-8754-346EFA479B5D}"/>
              </a:ext>
            </a:extLst>
          </p:cNvPr>
          <p:cNvSpPr/>
          <p:nvPr/>
        </p:nvSpPr>
        <p:spPr>
          <a:xfrm>
            <a:off x="69285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us Sign 184">
            <a:extLst>
              <a:ext uri="{FF2B5EF4-FFF2-40B4-BE49-F238E27FC236}">
                <a16:creationId xmlns:a16="http://schemas.microsoft.com/office/drawing/2014/main" id="{4BC17626-E529-466B-8C7A-A5B474407378}"/>
              </a:ext>
            </a:extLst>
          </p:cNvPr>
          <p:cNvSpPr/>
          <p:nvPr/>
        </p:nvSpPr>
        <p:spPr>
          <a:xfrm>
            <a:off x="78619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us Sign 185">
            <a:extLst>
              <a:ext uri="{FF2B5EF4-FFF2-40B4-BE49-F238E27FC236}">
                <a16:creationId xmlns:a16="http://schemas.microsoft.com/office/drawing/2014/main" id="{70F87F21-A417-42ED-A641-1CE0D8DBA9C1}"/>
              </a:ext>
            </a:extLst>
          </p:cNvPr>
          <p:cNvSpPr/>
          <p:nvPr/>
        </p:nvSpPr>
        <p:spPr>
          <a:xfrm>
            <a:off x="87954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us Sign 186">
            <a:extLst>
              <a:ext uri="{FF2B5EF4-FFF2-40B4-BE49-F238E27FC236}">
                <a16:creationId xmlns:a16="http://schemas.microsoft.com/office/drawing/2014/main" id="{F5E7C618-8A1C-43B4-A276-A33281CEB362}"/>
              </a:ext>
            </a:extLst>
          </p:cNvPr>
          <p:cNvSpPr/>
          <p:nvPr/>
        </p:nvSpPr>
        <p:spPr>
          <a:xfrm>
            <a:off x="972888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lus Sign 187">
            <a:extLst>
              <a:ext uri="{FF2B5EF4-FFF2-40B4-BE49-F238E27FC236}">
                <a16:creationId xmlns:a16="http://schemas.microsoft.com/office/drawing/2014/main" id="{BF8B1A6A-6C2D-43A9-A54F-375FD0FB57BA}"/>
              </a:ext>
            </a:extLst>
          </p:cNvPr>
          <p:cNvSpPr/>
          <p:nvPr/>
        </p:nvSpPr>
        <p:spPr>
          <a:xfrm>
            <a:off x="1327833" y="35634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us Sign 188">
            <a:extLst>
              <a:ext uri="{FF2B5EF4-FFF2-40B4-BE49-F238E27FC236}">
                <a16:creationId xmlns:a16="http://schemas.microsoft.com/office/drawing/2014/main" id="{402DEA3F-C7CA-4FE6-9C2C-922E69914D40}"/>
              </a:ext>
            </a:extLst>
          </p:cNvPr>
          <p:cNvSpPr/>
          <p:nvPr/>
        </p:nvSpPr>
        <p:spPr>
          <a:xfrm>
            <a:off x="22612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us Sign 189">
            <a:extLst>
              <a:ext uri="{FF2B5EF4-FFF2-40B4-BE49-F238E27FC236}">
                <a16:creationId xmlns:a16="http://schemas.microsoft.com/office/drawing/2014/main" id="{187FE553-1D89-4F63-B63B-92FC5B3BE020}"/>
              </a:ext>
            </a:extLst>
          </p:cNvPr>
          <p:cNvSpPr/>
          <p:nvPr/>
        </p:nvSpPr>
        <p:spPr>
          <a:xfrm>
            <a:off x="31947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lus Sign 190">
            <a:extLst>
              <a:ext uri="{FF2B5EF4-FFF2-40B4-BE49-F238E27FC236}">
                <a16:creationId xmlns:a16="http://schemas.microsoft.com/office/drawing/2014/main" id="{FE018C97-E878-4319-851C-BCDB9AC3B923}"/>
              </a:ext>
            </a:extLst>
          </p:cNvPr>
          <p:cNvSpPr/>
          <p:nvPr/>
        </p:nvSpPr>
        <p:spPr>
          <a:xfrm>
            <a:off x="41281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us Sign 191">
            <a:extLst>
              <a:ext uri="{FF2B5EF4-FFF2-40B4-BE49-F238E27FC236}">
                <a16:creationId xmlns:a16="http://schemas.microsoft.com/office/drawing/2014/main" id="{6352DEC2-A0A4-4895-8C09-E0B1140A6816}"/>
              </a:ext>
            </a:extLst>
          </p:cNvPr>
          <p:cNvSpPr/>
          <p:nvPr/>
        </p:nvSpPr>
        <p:spPr>
          <a:xfrm>
            <a:off x="50616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us Sign 192">
            <a:extLst>
              <a:ext uri="{FF2B5EF4-FFF2-40B4-BE49-F238E27FC236}">
                <a16:creationId xmlns:a16="http://schemas.microsoft.com/office/drawing/2014/main" id="{F2A55E9B-2E26-4FE0-B238-7B949D224CE8}"/>
              </a:ext>
            </a:extLst>
          </p:cNvPr>
          <p:cNvSpPr/>
          <p:nvPr/>
        </p:nvSpPr>
        <p:spPr>
          <a:xfrm>
            <a:off x="59950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lus Sign 193">
            <a:extLst>
              <a:ext uri="{FF2B5EF4-FFF2-40B4-BE49-F238E27FC236}">
                <a16:creationId xmlns:a16="http://schemas.microsoft.com/office/drawing/2014/main" id="{FE96C35C-39AD-436C-A713-3B70B9EFE593}"/>
              </a:ext>
            </a:extLst>
          </p:cNvPr>
          <p:cNvSpPr/>
          <p:nvPr/>
        </p:nvSpPr>
        <p:spPr>
          <a:xfrm>
            <a:off x="69285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us Sign 194">
            <a:extLst>
              <a:ext uri="{FF2B5EF4-FFF2-40B4-BE49-F238E27FC236}">
                <a16:creationId xmlns:a16="http://schemas.microsoft.com/office/drawing/2014/main" id="{4F841CDF-5B8E-493E-8B1C-DC27AFF12EAD}"/>
              </a:ext>
            </a:extLst>
          </p:cNvPr>
          <p:cNvSpPr/>
          <p:nvPr/>
        </p:nvSpPr>
        <p:spPr>
          <a:xfrm>
            <a:off x="78619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lus Sign 195">
            <a:extLst>
              <a:ext uri="{FF2B5EF4-FFF2-40B4-BE49-F238E27FC236}">
                <a16:creationId xmlns:a16="http://schemas.microsoft.com/office/drawing/2014/main" id="{AF889F1B-8395-45CE-BBDB-1E455BE21EC1}"/>
              </a:ext>
            </a:extLst>
          </p:cNvPr>
          <p:cNvSpPr/>
          <p:nvPr/>
        </p:nvSpPr>
        <p:spPr>
          <a:xfrm>
            <a:off x="87954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lus Sign 196">
            <a:extLst>
              <a:ext uri="{FF2B5EF4-FFF2-40B4-BE49-F238E27FC236}">
                <a16:creationId xmlns:a16="http://schemas.microsoft.com/office/drawing/2014/main" id="{8180EC0E-7A2B-46BD-996B-7A532A9F7C15}"/>
              </a:ext>
            </a:extLst>
          </p:cNvPr>
          <p:cNvSpPr/>
          <p:nvPr/>
        </p:nvSpPr>
        <p:spPr>
          <a:xfrm>
            <a:off x="972888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us Sign 197">
            <a:extLst>
              <a:ext uri="{FF2B5EF4-FFF2-40B4-BE49-F238E27FC236}">
                <a16:creationId xmlns:a16="http://schemas.microsoft.com/office/drawing/2014/main" id="{30165FFD-EC9F-4662-8E59-8ED6AB72DAF4}"/>
              </a:ext>
            </a:extLst>
          </p:cNvPr>
          <p:cNvSpPr/>
          <p:nvPr/>
        </p:nvSpPr>
        <p:spPr>
          <a:xfrm>
            <a:off x="1327833" y="449692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lus Sign 198">
            <a:extLst>
              <a:ext uri="{FF2B5EF4-FFF2-40B4-BE49-F238E27FC236}">
                <a16:creationId xmlns:a16="http://schemas.microsoft.com/office/drawing/2014/main" id="{E5262CBE-F5F7-44FA-A87B-B3BF778C28D9}"/>
              </a:ext>
            </a:extLst>
          </p:cNvPr>
          <p:cNvSpPr/>
          <p:nvPr/>
        </p:nvSpPr>
        <p:spPr>
          <a:xfrm>
            <a:off x="22612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lus Sign 199">
            <a:extLst>
              <a:ext uri="{FF2B5EF4-FFF2-40B4-BE49-F238E27FC236}">
                <a16:creationId xmlns:a16="http://schemas.microsoft.com/office/drawing/2014/main" id="{19C42872-5B9A-450D-8459-EC10C8043284}"/>
              </a:ext>
            </a:extLst>
          </p:cNvPr>
          <p:cNvSpPr/>
          <p:nvPr/>
        </p:nvSpPr>
        <p:spPr>
          <a:xfrm>
            <a:off x="31947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lus Sign 200">
            <a:extLst>
              <a:ext uri="{FF2B5EF4-FFF2-40B4-BE49-F238E27FC236}">
                <a16:creationId xmlns:a16="http://schemas.microsoft.com/office/drawing/2014/main" id="{7FAFD93E-B350-404C-96B1-B6294C6B8F58}"/>
              </a:ext>
            </a:extLst>
          </p:cNvPr>
          <p:cNvSpPr/>
          <p:nvPr/>
        </p:nvSpPr>
        <p:spPr>
          <a:xfrm>
            <a:off x="41281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us Sign 201">
            <a:extLst>
              <a:ext uri="{FF2B5EF4-FFF2-40B4-BE49-F238E27FC236}">
                <a16:creationId xmlns:a16="http://schemas.microsoft.com/office/drawing/2014/main" id="{EAF02CC8-20EA-4314-A0DB-6D79C3DA8075}"/>
              </a:ext>
            </a:extLst>
          </p:cNvPr>
          <p:cNvSpPr/>
          <p:nvPr/>
        </p:nvSpPr>
        <p:spPr>
          <a:xfrm>
            <a:off x="50616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Plus Sign 202">
            <a:extLst>
              <a:ext uri="{FF2B5EF4-FFF2-40B4-BE49-F238E27FC236}">
                <a16:creationId xmlns:a16="http://schemas.microsoft.com/office/drawing/2014/main" id="{51F65690-F6C0-4D2D-B94F-5F40B02E10CD}"/>
              </a:ext>
            </a:extLst>
          </p:cNvPr>
          <p:cNvSpPr/>
          <p:nvPr/>
        </p:nvSpPr>
        <p:spPr>
          <a:xfrm>
            <a:off x="59950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lus Sign 203">
            <a:extLst>
              <a:ext uri="{FF2B5EF4-FFF2-40B4-BE49-F238E27FC236}">
                <a16:creationId xmlns:a16="http://schemas.microsoft.com/office/drawing/2014/main" id="{15D244B2-4597-4E62-A6B2-95FC30B6308D}"/>
              </a:ext>
            </a:extLst>
          </p:cNvPr>
          <p:cNvSpPr/>
          <p:nvPr/>
        </p:nvSpPr>
        <p:spPr>
          <a:xfrm>
            <a:off x="69285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lus Sign 204">
            <a:extLst>
              <a:ext uri="{FF2B5EF4-FFF2-40B4-BE49-F238E27FC236}">
                <a16:creationId xmlns:a16="http://schemas.microsoft.com/office/drawing/2014/main" id="{0947E955-E4B7-487B-AB2E-74A2A358CA93}"/>
              </a:ext>
            </a:extLst>
          </p:cNvPr>
          <p:cNvSpPr/>
          <p:nvPr/>
        </p:nvSpPr>
        <p:spPr>
          <a:xfrm>
            <a:off x="78619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us Sign 205">
            <a:extLst>
              <a:ext uri="{FF2B5EF4-FFF2-40B4-BE49-F238E27FC236}">
                <a16:creationId xmlns:a16="http://schemas.microsoft.com/office/drawing/2014/main" id="{C0570BB5-909D-43F9-AA21-D44A3784A36E}"/>
              </a:ext>
            </a:extLst>
          </p:cNvPr>
          <p:cNvSpPr/>
          <p:nvPr/>
        </p:nvSpPr>
        <p:spPr>
          <a:xfrm>
            <a:off x="87954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us Sign 206">
            <a:extLst>
              <a:ext uri="{FF2B5EF4-FFF2-40B4-BE49-F238E27FC236}">
                <a16:creationId xmlns:a16="http://schemas.microsoft.com/office/drawing/2014/main" id="{F6041234-4DC3-4995-9DB7-AEED3BC0705D}"/>
              </a:ext>
            </a:extLst>
          </p:cNvPr>
          <p:cNvSpPr/>
          <p:nvPr/>
        </p:nvSpPr>
        <p:spPr>
          <a:xfrm>
            <a:off x="972888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lus Sign 207">
            <a:extLst>
              <a:ext uri="{FF2B5EF4-FFF2-40B4-BE49-F238E27FC236}">
                <a16:creationId xmlns:a16="http://schemas.microsoft.com/office/drawing/2014/main" id="{470A0578-A1D3-4CE1-B1AB-EB9D1F292A12}"/>
              </a:ext>
            </a:extLst>
          </p:cNvPr>
          <p:cNvSpPr/>
          <p:nvPr/>
        </p:nvSpPr>
        <p:spPr>
          <a:xfrm>
            <a:off x="1327833" y="5430375"/>
            <a:ext cx="225344" cy="225344"/>
          </a:xfrm>
          <a:prstGeom prst="mathPlus">
            <a:avLst>
              <a:gd name="adj1" fmla="val 7082"/>
            </a:avLst>
          </a:prstGeom>
          <a:solidFill>
            <a:srgbClr val="FFC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786807D-9836-49E4-A46A-B71354D5EE65}"/>
              </a:ext>
            </a:extLst>
          </p:cNvPr>
          <p:cNvGrpSpPr/>
          <p:nvPr/>
        </p:nvGrpSpPr>
        <p:grpSpPr>
          <a:xfrm>
            <a:off x="920216" y="791683"/>
            <a:ext cx="2280448" cy="2260471"/>
            <a:chOff x="920216" y="665544"/>
            <a:chExt cx="2280448" cy="2260471"/>
          </a:xfrm>
        </p:grpSpPr>
        <p:sp>
          <p:nvSpPr>
            <p:cNvPr id="5" name="Rectangle: Rounded Corners 4">
              <a:extLst>
                <a:ext uri="{FF2B5EF4-FFF2-40B4-BE49-F238E27FC236}">
                  <a16:creationId xmlns:a16="http://schemas.microsoft.com/office/drawing/2014/main" id="{57CAB625-AF96-4A61-AD62-FC47DBF2F3F0}"/>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C718"/>
                  </a:solidFill>
                  <a:latin typeface="Kristen ITC" panose="03050502040202030202" pitchFamily="66" charset="0"/>
                </a:rPr>
                <a:t>CheeseBurger</a:t>
              </a:r>
              <a:endParaRPr lang="en-US" b="1" dirty="0">
                <a:solidFill>
                  <a:srgbClr val="FFC718"/>
                </a:solidFill>
                <a:latin typeface="Kristen ITC" panose="03050502040202030202" pitchFamily="66" charset="0"/>
              </a:endParaRPr>
            </a:p>
          </p:txBody>
        </p:sp>
        <p:grpSp>
          <p:nvGrpSpPr>
            <p:cNvPr id="112" name="Group 111">
              <a:extLst>
                <a:ext uri="{FF2B5EF4-FFF2-40B4-BE49-F238E27FC236}">
                  <a16:creationId xmlns:a16="http://schemas.microsoft.com/office/drawing/2014/main" id="{CBF816C7-9810-4842-9FCF-5829F9EC6901}"/>
                </a:ext>
              </a:extLst>
            </p:cNvPr>
            <p:cNvGrpSpPr/>
            <p:nvPr/>
          </p:nvGrpSpPr>
          <p:grpSpPr>
            <a:xfrm>
              <a:off x="926147" y="665544"/>
              <a:ext cx="2274517" cy="1695531"/>
              <a:chOff x="611851" y="665544"/>
              <a:chExt cx="2274517" cy="1695531"/>
            </a:xfrm>
          </p:grpSpPr>
          <p:sp>
            <p:nvSpPr>
              <p:cNvPr id="105" name="Rectangle: Rounded Corners 104">
                <a:extLst>
                  <a:ext uri="{FF2B5EF4-FFF2-40B4-BE49-F238E27FC236}">
                    <a16:creationId xmlns:a16="http://schemas.microsoft.com/office/drawing/2014/main" id="{8F67DE1D-E0E3-4928-90B7-BFEC5493D36C}"/>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andwich&#10;&#10;Description generated with very high confidence">
                <a:extLst>
                  <a:ext uri="{FF2B5EF4-FFF2-40B4-BE49-F238E27FC236}">
                    <a16:creationId xmlns:a16="http://schemas.microsoft.com/office/drawing/2014/main" id="{454D1486-DAB7-4B20-A5BB-8769F39AA3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09" name="Group 208">
            <a:extLst>
              <a:ext uri="{FF2B5EF4-FFF2-40B4-BE49-F238E27FC236}">
                <a16:creationId xmlns:a16="http://schemas.microsoft.com/office/drawing/2014/main" id="{210D305D-D07A-4EA6-9F99-E85E46C4976A}"/>
              </a:ext>
            </a:extLst>
          </p:cNvPr>
          <p:cNvGrpSpPr/>
          <p:nvPr/>
        </p:nvGrpSpPr>
        <p:grpSpPr>
          <a:xfrm>
            <a:off x="4669585" y="791683"/>
            <a:ext cx="2280448" cy="2260471"/>
            <a:chOff x="920216" y="665544"/>
            <a:chExt cx="2280448" cy="2260471"/>
          </a:xfrm>
        </p:grpSpPr>
        <p:sp>
          <p:nvSpPr>
            <p:cNvPr id="210" name="Rectangle: Rounded Corners 209">
              <a:extLst>
                <a:ext uri="{FF2B5EF4-FFF2-40B4-BE49-F238E27FC236}">
                  <a16:creationId xmlns:a16="http://schemas.microsoft.com/office/drawing/2014/main" id="{62BB7FD7-2988-4870-9D39-979481FCECF9}"/>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Double </a:t>
              </a:r>
              <a:r>
                <a:rPr lang="en-US" b="1" dirty="0" err="1">
                  <a:solidFill>
                    <a:srgbClr val="FFC718"/>
                  </a:solidFill>
                  <a:latin typeface="Kristen ITC" panose="03050502040202030202" pitchFamily="66" charset="0"/>
                </a:rPr>
                <a:t>CheeseBurger</a:t>
              </a:r>
              <a:endParaRPr lang="en-US" b="1" dirty="0">
                <a:solidFill>
                  <a:srgbClr val="FFC718"/>
                </a:solidFill>
                <a:latin typeface="Kristen ITC" panose="03050502040202030202" pitchFamily="66" charset="0"/>
              </a:endParaRPr>
            </a:p>
          </p:txBody>
        </p:sp>
        <p:grpSp>
          <p:nvGrpSpPr>
            <p:cNvPr id="211" name="Group 210">
              <a:extLst>
                <a:ext uri="{FF2B5EF4-FFF2-40B4-BE49-F238E27FC236}">
                  <a16:creationId xmlns:a16="http://schemas.microsoft.com/office/drawing/2014/main" id="{FC4992B0-AD27-437A-8C3B-F1FDF5B7AA4A}"/>
                </a:ext>
              </a:extLst>
            </p:cNvPr>
            <p:cNvGrpSpPr/>
            <p:nvPr/>
          </p:nvGrpSpPr>
          <p:grpSpPr>
            <a:xfrm>
              <a:off x="926147" y="665544"/>
              <a:ext cx="2274517" cy="1695531"/>
              <a:chOff x="611851" y="665544"/>
              <a:chExt cx="2274517" cy="1695531"/>
            </a:xfrm>
          </p:grpSpPr>
          <p:sp>
            <p:nvSpPr>
              <p:cNvPr id="212" name="Rectangle: Rounded Corners 211">
                <a:extLst>
                  <a:ext uri="{FF2B5EF4-FFF2-40B4-BE49-F238E27FC236}">
                    <a16:creationId xmlns:a16="http://schemas.microsoft.com/office/drawing/2014/main" id="{CE271DE7-82A7-4CDC-BDBF-2294C1B3E51D}"/>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 name="Picture 212" descr="A close up of a sandwich&#10;&#10;Description generated with very high confidence">
                <a:extLst>
                  <a:ext uri="{FF2B5EF4-FFF2-40B4-BE49-F238E27FC236}">
                    <a16:creationId xmlns:a16="http://schemas.microsoft.com/office/drawing/2014/main" id="{47C69D12-BBC1-4468-81F0-37D3762F87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14" name="Group 213">
            <a:extLst>
              <a:ext uri="{FF2B5EF4-FFF2-40B4-BE49-F238E27FC236}">
                <a16:creationId xmlns:a16="http://schemas.microsoft.com/office/drawing/2014/main" id="{1A334737-EC6C-4E6D-BECD-30006BF51862}"/>
              </a:ext>
            </a:extLst>
          </p:cNvPr>
          <p:cNvGrpSpPr/>
          <p:nvPr/>
        </p:nvGrpSpPr>
        <p:grpSpPr>
          <a:xfrm>
            <a:off x="8418955" y="791683"/>
            <a:ext cx="2280448" cy="2260471"/>
            <a:chOff x="920216" y="665544"/>
            <a:chExt cx="2280448" cy="2260471"/>
          </a:xfrm>
        </p:grpSpPr>
        <p:sp>
          <p:nvSpPr>
            <p:cNvPr id="215" name="Rectangle: Rounded Corners 214">
              <a:extLst>
                <a:ext uri="{FF2B5EF4-FFF2-40B4-BE49-F238E27FC236}">
                  <a16:creationId xmlns:a16="http://schemas.microsoft.com/office/drawing/2014/main" id="{963A4A0E-D479-427C-A956-A731054A5813}"/>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Triple </a:t>
              </a:r>
              <a:r>
                <a:rPr lang="en-US" b="1" dirty="0" err="1">
                  <a:solidFill>
                    <a:srgbClr val="FFC718"/>
                  </a:solidFill>
                  <a:latin typeface="Kristen ITC" panose="03050502040202030202" pitchFamily="66" charset="0"/>
                </a:rPr>
                <a:t>CheeseBurger</a:t>
              </a:r>
              <a:endParaRPr lang="en-US" b="1" dirty="0">
                <a:solidFill>
                  <a:srgbClr val="FFC718"/>
                </a:solidFill>
                <a:latin typeface="Kristen ITC" panose="03050502040202030202" pitchFamily="66" charset="0"/>
              </a:endParaRPr>
            </a:p>
          </p:txBody>
        </p:sp>
        <p:grpSp>
          <p:nvGrpSpPr>
            <p:cNvPr id="216" name="Group 215">
              <a:extLst>
                <a:ext uri="{FF2B5EF4-FFF2-40B4-BE49-F238E27FC236}">
                  <a16:creationId xmlns:a16="http://schemas.microsoft.com/office/drawing/2014/main" id="{828E9C28-2A4A-4AC7-8D03-A056B4DC1B95}"/>
                </a:ext>
              </a:extLst>
            </p:cNvPr>
            <p:cNvGrpSpPr/>
            <p:nvPr/>
          </p:nvGrpSpPr>
          <p:grpSpPr>
            <a:xfrm>
              <a:off x="926147" y="665544"/>
              <a:ext cx="2274517" cy="1695531"/>
              <a:chOff x="611851" y="665544"/>
              <a:chExt cx="2274517" cy="1695531"/>
            </a:xfrm>
          </p:grpSpPr>
          <p:sp>
            <p:nvSpPr>
              <p:cNvPr id="217" name="Rectangle: Rounded Corners 216">
                <a:extLst>
                  <a:ext uri="{FF2B5EF4-FFF2-40B4-BE49-F238E27FC236}">
                    <a16:creationId xmlns:a16="http://schemas.microsoft.com/office/drawing/2014/main" id="{BA2725F7-DEF6-442F-B8DD-C1953F62D76D}"/>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8" name="Picture 217" descr="A close up of a sandwich&#10;&#10;Description generated with very high confidence">
                <a:extLst>
                  <a:ext uri="{FF2B5EF4-FFF2-40B4-BE49-F238E27FC236}">
                    <a16:creationId xmlns:a16="http://schemas.microsoft.com/office/drawing/2014/main" id="{E9902BB7-48F0-42BD-B6EA-567F76B92F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19" name="Group 218">
            <a:extLst>
              <a:ext uri="{FF2B5EF4-FFF2-40B4-BE49-F238E27FC236}">
                <a16:creationId xmlns:a16="http://schemas.microsoft.com/office/drawing/2014/main" id="{AF5A2D63-8F59-41C7-B40C-84003A031710}"/>
              </a:ext>
            </a:extLst>
          </p:cNvPr>
          <p:cNvGrpSpPr/>
          <p:nvPr/>
        </p:nvGrpSpPr>
        <p:grpSpPr>
          <a:xfrm>
            <a:off x="920216" y="3555139"/>
            <a:ext cx="2280448" cy="2260471"/>
            <a:chOff x="920216" y="665544"/>
            <a:chExt cx="2280448" cy="2260471"/>
          </a:xfrm>
        </p:grpSpPr>
        <p:sp>
          <p:nvSpPr>
            <p:cNvPr id="220" name="Rectangle: Rounded Corners 219">
              <a:extLst>
                <a:ext uri="{FF2B5EF4-FFF2-40B4-BE49-F238E27FC236}">
                  <a16:creationId xmlns:a16="http://schemas.microsoft.com/office/drawing/2014/main" id="{EC850307-C556-4DA8-BAAA-821F36D82665}"/>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Garlic </a:t>
              </a:r>
              <a:r>
                <a:rPr lang="en-US" b="1" dirty="0" err="1">
                  <a:solidFill>
                    <a:srgbClr val="FFC718"/>
                  </a:solidFill>
                  <a:latin typeface="Kristen ITC" panose="03050502040202030202" pitchFamily="66" charset="0"/>
                </a:rPr>
                <a:t>CheeseBurger</a:t>
              </a:r>
              <a:endParaRPr lang="en-US" b="1" dirty="0">
                <a:solidFill>
                  <a:srgbClr val="FFC718"/>
                </a:solidFill>
                <a:latin typeface="Kristen ITC" panose="03050502040202030202" pitchFamily="66" charset="0"/>
              </a:endParaRPr>
            </a:p>
          </p:txBody>
        </p:sp>
        <p:grpSp>
          <p:nvGrpSpPr>
            <p:cNvPr id="221" name="Group 220">
              <a:extLst>
                <a:ext uri="{FF2B5EF4-FFF2-40B4-BE49-F238E27FC236}">
                  <a16:creationId xmlns:a16="http://schemas.microsoft.com/office/drawing/2014/main" id="{097D34CE-1666-4079-8C63-9B0E281AF3C0}"/>
                </a:ext>
              </a:extLst>
            </p:cNvPr>
            <p:cNvGrpSpPr/>
            <p:nvPr/>
          </p:nvGrpSpPr>
          <p:grpSpPr>
            <a:xfrm>
              <a:off x="926147" y="665544"/>
              <a:ext cx="2274517" cy="1695531"/>
              <a:chOff x="611851" y="665544"/>
              <a:chExt cx="2274517" cy="1695531"/>
            </a:xfrm>
          </p:grpSpPr>
          <p:sp>
            <p:nvSpPr>
              <p:cNvPr id="222" name="Rectangle: Rounded Corners 221">
                <a:extLst>
                  <a:ext uri="{FF2B5EF4-FFF2-40B4-BE49-F238E27FC236}">
                    <a16:creationId xmlns:a16="http://schemas.microsoft.com/office/drawing/2014/main" id="{F05CE7AF-94A6-4AC5-B595-520FB7C1D7E7}"/>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3" name="Picture 222" descr="A close up of a sandwich&#10;&#10;Description generated with very high confidence">
                <a:extLst>
                  <a:ext uri="{FF2B5EF4-FFF2-40B4-BE49-F238E27FC236}">
                    <a16:creationId xmlns:a16="http://schemas.microsoft.com/office/drawing/2014/main" id="{3A9C5B35-3EDE-4C39-BE58-FB607E6B4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24" name="Group 223">
            <a:extLst>
              <a:ext uri="{FF2B5EF4-FFF2-40B4-BE49-F238E27FC236}">
                <a16:creationId xmlns:a16="http://schemas.microsoft.com/office/drawing/2014/main" id="{12727836-559A-4A13-A7B8-A4071E7CC989}"/>
              </a:ext>
            </a:extLst>
          </p:cNvPr>
          <p:cNvGrpSpPr/>
          <p:nvPr/>
        </p:nvGrpSpPr>
        <p:grpSpPr>
          <a:xfrm>
            <a:off x="4669585" y="3555139"/>
            <a:ext cx="2280448" cy="2260471"/>
            <a:chOff x="920216" y="665544"/>
            <a:chExt cx="2280448" cy="2260471"/>
          </a:xfrm>
        </p:grpSpPr>
        <p:sp>
          <p:nvSpPr>
            <p:cNvPr id="225" name="Rectangle: Rounded Corners 224">
              <a:extLst>
                <a:ext uri="{FF2B5EF4-FFF2-40B4-BE49-F238E27FC236}">
                  <a16:creationId xmlns:a16="http://schemas.microsoft.com/office/drawing/2014/main" id="{0AD963F0-0FC8-44B7-B58C-A12DC70DC14C}"/>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Bacon </a:t>
              </a:r>
              <a:r>
                <a:rPr lang="en-US" b="1" dirty="0" err="1">
                  <a:solidFill>
                    <a:srgbClr val="FFC718"/>
                  </a:solidFill>
                  <a:latin typeface="Kristen ITC" panose="03050502040202030202" pitchFamily="66" charset="0"/>
                </a:rPr>
                <a:t>CheeseBurger</a:t>
              </a:r>
              <a:endParaRPr lang="en-US" b="1" dirty="0">
                <a:solidFill>
                  <a:srgbClr val="FFC718"/>
                </a:solidFill>
                <a:latin typeface="Kristen ITC" panose="03050502040202030202" pitchFamily="66" charset="0"/>
              </a:endParaRPr>
            </a:p>
          </p:txBody>
        </p:sp>
        <p:grpSp>
          <p:nvGrpSpPr>
            <p:cNvPr id="226" name="Group 225">
              <a:extLst>
                <a:ext uri="{FF2B5EF4-FFF2-40B4-BE49-F238E27FC236}">
                  <a16:creationId xmlns:a16="http://schemas.microsoft.com/office/drawing/2014/main" id="{6E469465-C4EE-44C4-AF03-7B9933C97A18}"/>
                </a:ext>
              </a:extLst>
            </p:cNvPr>
            <p:cNvGrpSpPr/>
            <p:nvPr/>
          </p:nvGrpSpPr>
          <p:grpSpPr>
            <a:xfrm>
              <a:off x="926147" y="665544"/>
              <a:ext cx="2274517" cy="1695531"/>
              <a:chOff x="611851" y="665544"/>
              <a:chExt cx="2274517" cy="1695531"/>
            </a:xfrm>
          </p:grpSpPr>
          <p:sp>
            <p:nvSpPr>
              <p:cNvPr id="227" name="Rectangle: Rounded Corners 226">
                <a:extLst>
                  <a:ext uri="{FF2B5EF4-FFF2-40B4-BE49-F238E27FC236}">
                    <a16:creationId xmlns:a16="http://schemas.microsoft.com/office/drawing/2014/main" id="{4FF79232-7F8C-48AA-8E0B-FC8C93CD187F}"/>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8" name="Picture 227" descr="A close up of a sandwich&#10;&#10;Description generated with very high confidence">
                <a:extLst>
                  <a:ext uri="{FF2B5EF4-FFF2-40B4-BE49-F238E27FC236}">
                    <a16:creationId xmlns:a16="http://schemas.microsoft.com/office/drawing/2014/main" id="{85AEFB19-AEB9-4658-86CE-024B8221DF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grpSp>
        <p:nvGrpSpPr>
          <p:cNvPr id="229" name="Group 228">
            <a:extLst>
              <a:ext uri="{FF2B5EF4-FFF2-40B4-BE49-F238E27FC236}">
                <a16:creationId xmlns:a16="http://schemas.microsoft.com/office/drawing/2014/main" id="{9545418F-C517-48AB-9596-25AFE57301D0}"/>
              </a:ext>
            </a:extLst>
          </p:cNvPr>
          <p:cNvGrpSpPr/>
          <p:nvPr/>
        </p:nvGrpSpPr>
        <p:grpSpPr>
          <a:xfrm>
            <a:off x="8418955" y="3555139"/>
            <a:ext cx="2280448" cy="2260471"/>
            <a:chOff x="920216" y="665544"/>
            <a:chExt cx="2280448" cy="2260471"/>
          </a:xfrm>
        </p:grpSpPr>
        <p:sp>
          <p:nvSpPr>
            <p:cNvPr id="230" name="Rectangle: Rounded Corners 229">
              <a:extLst>
                <a:ext uri="{FF2B5EF4-FFF2-40B4-BE49-F238E27FC236}">
                  <a16:creationId xmlns:a16="http://schemas.microsoft.com/office/drawing/2014/main" id="{1BD44DF2-87EA-49C8-8CC3-4285352991BE}"/>
                </a:ext>
              </a:extLst>
            </p:cNvPr>
            <p:cNvSpPr/>
            <p:nvPr/>
          </p:nvSpPr>
          <p:spPr>
            <a:xfrm>
              <a:off x="920216" y="2367464"/>
              <a:ext cx="2274517" cy="558551"/>
            </a:xfrm>
            <a:prstGeom prst="roundRect">
              <a:avLst/>
            </a:prstGeom>
            <a:solidFill>
              <a:srgbClr val="C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718"/>
                  </a:solidFill>
                  <a:latin typeface="Kristen ITC" panose="03050502040202030202" pitchFamily="66" charset="0"/>
                </a:rPr>
                <a:t>Chicken </a:t>
              </a:r>
              <a:r>
                <a:rPr lang="en-US" b="1" dirty="0" err="1">
                  <a:solidFill>
                    <a:srgbClr val="FFC718"/>
                  </a:solidFill>
                  <a:latin typeface="Kristen ITC" panose="03050502040202030202" pitchFamily="66" charset="0"/>
                </a:rPr>
                <a:t>CheeseBurger</a:t>
              </a:r>
              <a:endParaRPr lang="en-US" b="1" dirty="0">
                <a:solidFill>
                  <a:srgbClr val="FFC718"/>
                </a:solidFill>
                <a:latin typeface="Kristen ITC" panose="03050502040202030202" pitchFamily="66" charset="0"/>
              </a:endParaRPr>
            </a:p>
          </p:txBody>
        </p:sp>
        <p:grpSp>
          <p:nvGrpSpPr>
            <p:cNvPr id="231" name="Group 230">
              <a:extLst>
                <a:ext uri="{FF2B5EF4-FFF2-40B4-BE49-F238E27FC236}">
                  <a16:creationId xmlns:a16="http://schemas.microsoft.com/office/drawing/2014/main" id="{395FA4C8-7A8A-4776-BE92-9F7F32AC4DE4}"/>
                </a:ext>
              </a:extLst>
            </p:cNvPr>
            <p:cNvGrpSpPr/>
            <p:nvPr/>
          </p:nvGrpSpPr>
          <p:grpSpPr>
            <a:xfrm>
              <a:off x="926147" y="665544"/>
              <a:ext cx="2274517" cy="1695531"/>
              <a:chOff x="611851" y="665544"/>
              <a:chExt cx="2274517" cy="1695531"/>
            </a:xfrm>
          </p:grpSpPr>
          <p:sp>
            <p:nvSpPr>
              <p:cNvPr id="232" name="Rectangle: Rounded Corners 231">
                <a:extLst>
                  <a:ext uri="{FF2B5EF4-FFF2-40B4-BE49-F238E27FC236}">
                    <a16:creationId xmlns:a16="http://schemas.microsoft.com/office/drawing/2014/main" id="{D30082C6-8431-46D2-9CE4-A3E4629E5C50}"/>
                  </a:ext>
                </a:extLst>
              </p:cNvPr>
              <p:cNvSpPr/>
              <p:nvPr/>
            </p:nvSpPr>
            <p:spPr>
              <a:xfrm>
                <a:off x="611851" y="665544"/>
                <a:ext cx="2274517" cy="1695531"/>
              </a:xfrm>
              <a:prstGeom prst="roundRect">
                <a:avLst/>
              </a:prstGeom>
              <a:solidFill>
                <a:srgbClr val="FFC718"/>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 name="Picture 232" descr="A close up of a sandwich&#10;&#10;Description generated with very high confidence">
                <a:extLst>
                  <a:ext uri="{FF2B5EF4-FFF2-40B4-BE49-F238E27FC236}">
                    <a16:creationId xmlns:a16="http://schemas.microsoft.com/office/drawing/2014/main" id="{004C422F-B353-4D29-AFAD-B20BB05F07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87" t="9409" r="7787" b="9409"/>
              <a:stretch/>
            </p:blipFill>
            <p:spPr>
              <a:xfrm>
                <a:off x="731458" y="766172"/>
                <a:ext cx="2127748" cy="1568100"/>
              </a:xfrm>
              <a:prstGeom prst="rect">
                <a:avLst/>
              </a:prstGeom>
            </p:spPr>
          </p:pic>
        </p:grpSp>
      </p:grpSp>
    </p:spTree>
    <p:extLst>
      <p:ext uri="{BB962C8B-B14F-4D97-AF65-F5344CB8AC3E}">
        <p14:creationId xmlns:p14="http://schemas.microsoft.com/office/powerpoint/2010/main" val="2985189617"/>
      </p:ext>
    </p:extLst>
  </p:cSld>
  <p:clrMapOvr>
    <a:masterClrMapping/>
  </p:clrMapOvr>
  <p:transition spd="med" advClick="0" advTm="8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1000" fill="hold"/>
                                        <p:tgtEl>
                                          <p:spTgt spid="117"/>
                                        </p:tgtEl>
                                        <p:attrNameLst>
                                          <p:attrName>ppt_w</p:attrName>
                                        </p:attrNameLst>
                                      </p:cBhvr>
                                      <p:tavLst>
                                        <p:tav tm="0">
                                          <p:val>
                                            <p:fltVal val="0"/>
                                          </p:val>
                                        </p:tav>
                                        <p:tav tm="100000">
                                          <p:val>
                                            <p:strVal val="#ppt_w"/>
                                          </p:val>
                                        </p:tav>
                                      </p:tavLst>
                                    </p:anim>
                                    <p:anim calcmode="lin" valueType="num">
                                      <p:cBhvr>
                                        <p:cTn id="8" dur="1000" fill="hold"/>
                                        <p:tgtEl>
                                          <p:spTgt spid="117"/>
                                        </p:tgtEl>
                                        <p:attrNameLst>
                                          <p:attrName>ppt_h</p:attrName>
                                        </p:attrNameLst>
                                      </p:cBhvr>
                                      <p:tavLst>
                                        <p:tav tm="0">
                                          <p:val>
                                            <p:fltVal val="0"/>
                                          </p:val>
                                        </p:tav>
                                        <p:tav tm="100000">
                                          <p:val>
                                            <p:strVal val="#ppt_h"/>
                                          </p:val>
                                        </p:tav>
                                      </p:tavLst>
                                    </p:anim>
                                    <p:anim calcmode="lin" valueType="num">
                                      <p:cBhvr>
                                        <p:cTn id="9" dur="1000" fill="hold"/>
                                        <p:tgtEl>
                                          <p:spTgt spid="117"/>
                                        </p:tgtEl>
                                        <p:attrNameLst>
                                          <p:attrName>style.rotation</p:attrName>
                                        </p:attrNameLst>
                                      </p:cBhvr>
                                      <p:tavLst>
                                        <p:tav tm="0">
                                          <p:val>
                                            <p:fltVal val="360"/>
                                          </p:val>
                                        </p:tav>
                                        <p:tav tm="100000">
                                          <p:val>
                                            <p:fltVal val="0"/>
                                          </p:val>
                                        </p:tav>
                                      </p:tavLst>
                                    </p:anim>
                                    <p:animEffect transition="in" filter="fade">
                                      <p:cBhvr>
                                        <p:cTn id="10" dur="1000"/>
                                        <p:tgtEl>
                                          <p:spTgt spid="117"/>
                                        </p:tgtEl>
                                      </p:cBhvr>
                                    </p:animEffect>
                                  </p:childTnLst>
                                </p:cTn>
                              </p:par>
                              <p:par>
                                <p:cTn id="11" presetID="49" presetClass="entr" presetSubtype="0" repeatCount="indefinite" decel="10000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p:cTn id="13" dur="1000" fill="hold"/>
                                        <p:tgtEl>
                                          <p:spTgt spid="118"/>
                                        </p:tgtEl>
                                        <p:attrNameLst>
                                          <p:attrName>ppt_w</p:attrName>
                                        </p:attrNameLst>
                                      </p:cBhvr>
                                      <p:tavLst>
                                        <p:tav tm="0">
                                          <p:val>
                                            <p:fltVal val="0"/>
                                          </p:val>
                                        </p:tav>
                                        <p:tav tm="100000">
                                          <p:val>
                                            <p:strVal val="#ppt_w"/>
                                          </p:val>
                                        </p:tav>
                                      </p:tavLst>
                                    </p:anim>
                                    <p:anim calcmode="lin" valueType="num">
                                      <p:cBhvr>
                                        <p:cTn id="14" dur="1000" fill="hold"/>
                                        <p:tgtEl>
                                          <p:spTgt spid="118"/>
                                        </p:tgtEl>
                                        <p:attrNameLst>
                                          <p:attrName>ppt_h</p:attrName>
                                        </p:attrNameLst>
                                      </p:cBhvr>
                                      <p:tavLst>
                                        <p:tav tm="0">
                                          <p:val>
                                            <p:fltVal val="0"/>
                                          </p:val>
                                        </p:tav>
                                        <p:tav tm="100000">
                                          <p:val>
                                            <p:strVal val="#ppt_h"/>
                                          </p:val>
                                        </p:tav>
                                      </p:tavLst>
                                    </p:anim>
                                    <p:anim calcmode="lin" valueType="num">
                                      <p:cBhvr>
                                        <p:cTn id="15" dur="1000" fill="hold"/>
                                        <p:tgtEl>
                                          <p:spTgt spid="118"/>
                                        </p:tgtEl>
                                        <p:attrNameLst>
                                          <p:attrName>style.rotation</p:attrName>
                                        </p:attrNameLst>
                                      </p:cBhvr>
                                      <p:tavLst>
                                        <p:tav tm="0">
                                          <p:val>
                                            <p:fltVal val="360"/>
                                          </p:val>
                                        </p:tav>
                                        <p:tav tm="100000">
                                          <p:val>
                                            <p:fltVal val="0"/>
                                          </p:val>
                                        </p:tav>
                                      </p:tavLst>
                                    </p:anim>
                                    <p:animEffect transition="in" filter="fade">
                                      <p:cBhvr>
                                        <p:cTn id="16" dur="1000"/>
                                        <p:tgtEl>
                                          <p:spTgt spid="118"/>
                                        </p:tgtEl>
                                      </p:cBhvr>
                                    </p:animEffect>
                                  </p:childTnLst>
                                </p:cTn>
                              </p:par>
                              <p:par>
                                <p:cTn id="17" presetID="49" presetClass="entr" presetSubtype="0" repeatCount="indefinite" decel="100000" fill="hold" grpId="0" nodeType="withEffect">
                                  <p:stCondLst>
                                    <p:cond delay="20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1000" fill="hold"/>
                                        <p:tgtEl>
                                          <p:spTgt spid="119"/>
                                        </p:tgtEl>
                                        <p:attrNameLst>
                                          <p:attrName>ppt_w</p:attrName>
                                        </p:attrNameLst>
                                      </p:cBhvr>
                                      <p:tavLst>
                                        <p:tav tm="0">
                                          <p:val>
                                            <p:fltVal val="0"/>
                                          </p:val>
                                        </p:tav>
                                        <p:tav tm="100000">
                                          <p:val>
                                            <p:strVal val="#ppt_w"/>
                                          </p:val>
                                        </p:tav>
                                      </p:tavLst>
                                    </p:anim>
                                    <p:anim calcmode="lin" valueType="num">
                                      <p:cBhvr>
                                        <p:cTn id="20" dur="1000" fill="hold"/>
                                        <p:tgtEl>
                                          <p:spTgt spid="119"/>
                                        </p:tgtEl>
                                        <p:attrNameLst>
                                          <p:attrName>ppt_h</p:attrName>
                                        </p:attrNameLst>
                                      </p:cBhvr>
                                      <p:tavLst>
                                        <p:tav tm="0">
                                          <p:val>
                                            <p:fltVal val="0"/>
                                          </p:val>
                                        </p:tav>
                                        <p:tav tm="100000">
                                          <p:val>
                                            <p:strVal val="#ppt_h"/>
                                          </p:val>
                                        </p:tav>
                                      </p:tavLst>
                                    </p:anim>
                                    <p:anim calcmode="lin" valueType="num">
                                      <p:cBhvr>
                                        <p:cTn id="21" dur="1000" fill="hold"/>
                                        <p:tgtEl>
                                          <p:spTgt spid="119"/>
                                        </p:tgtEl>
                                        <p:attrNameLst>
                                          <p:attrName>style.rotation</p:attrName>
                                        </p:attrNameLst>
                                      </p:cBhvr>
                                      <p:tavLst>
                                        <p:tav tm="0">
                                          <p:val>
                                            <p:fltVal val="360"/>
                                          </p:val>
                                        </p:tav>
                                        <p:tav tm="100000">
                                          <p:val>
                                            <p:fltVal val="0"/>
                                          </p:val>
                                        </p:tav>
                                      </p:tavLst>
                                    </p:anim>
                                    <p:animEffect transition="in" filter="fade">
                                      <p:cBhvr>
                                        <p:cTn id="22" dur="1000"/>
                                        <p:tgtEl>
                                          <p:spTgt spid="119"/>
                                        </p:tgtEl>
                                      </p:cBhvr>
                                    </p:animEffect>
                                  </p:childTnLst>
                                </p:cTn>
                              </p:par>
                              <p:par>
                                <p:cTn id="23" presetID="49" presetClass="entr" presetSubtype="0" repeatCount="indefinite" decel="10000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p:cTn id="25" dur="1000" fill="hold"/>
                                        <p:tgtEl>
                                          <p:spTgt spid="120"/>
                                        </p:tgtEl>
                                        <p:attrNameLst>
                                          <p:attrName>ppt_w</p:attrName>
                                        </p:attrNameLst>
                                      </p:cBhvr>
                                      <p:tavLst>
                                        <p:tav tm="0">
                                          <p:val>
                                            <p:fltVal val="0"/>
                                          </p:val>
                                        </p:tav>
                                        <p:tav tm="100000">
                                          <p:val>
                                            <p:strVal val="#ppt_w"/>
                                          </p:val>
                                        </p:tav>
                                      </p:tavLst>
                                    </p:anim>
                                    <p:anim calcmode="lin" valueType="num">
                                      <p:cBhvr>
                                        <p:cTn id="26" dur="1000" fill="hold"/>
                                        <p:tgtEl>
                                          <p:spTgt spid="120"/>
                                        </p:tgtEl>
                                        <p:attrNameLst>
                                          <p:attrName>ppt_h</p:attrName>
                                        </p:attrNameLst>
                                      </p:cBhvr>
                                      <p:tavLst>
                                        <p:tav tm="0">
                                          <p:val>
                                            <p:fltVal val="0"/>
                                          </p:val>
                                        </p:tav>
                                        <p:tav tm="100000">
                                          <p:val>
                                            <p:strVal val="#ppt_h"/>
                                          </p:val>
                                        </p:tav>
                                      </p:tavLst>
                                    </p:anim>
                                    <p:anim calcmode="lin" valueType="num">
                                      <p:cBhvr>
                                        <p:cTn id="27" dur="1000" fill="hold"/>
                                        <p:tgtEl>
                                          <p:spTgt spid="120"/>
                                        </p:tgtEl>
                                        <p:attrNameLst>
                                          <p:attrName>style.rotation</p:attrName>
                                        </p:attrNameLst>
                                      </p:cBhvr>
                                      <p:tavLst>
                                        <p:tav tm="0">
                                          <p:val>
                                            <p:fltVal val="360"/>
                                          </p:val>
                                        </p:tav>
                                        <p:tav tm="100000">
                                          <p:val>
                                            <p:fltVal val="0"/>
                                          </p:val>
                                        </p:tav>
                                      </p:tavLst>
                                    </p:anim>
                                    <p:animEffect transition="in" filter="fade">
                                      <p:cBhvr>
                                        <p:cTn id="28" dur="1000"/>
                                        <p:tgtEl>
                                          <p:spTgt spid="120"/>
                                        </p:tgtEl>
                                      </p:cBhvr>
                                    </p:animEffect>
                                  </p:childTnLst>
                                </p:cTn>
                              </p:par>
                              <p:par>
                                <p:cTn id="29" presetID="49" presetClass="entr" presetSubtype="0" repeatCount="indefinite" decel="100000" fill="hold" grpId="0" nodeType="withEffect">
                                  <p:stCondLst>
                                    <p:cond delay="200"/>
                                  </p:stCondLst>
                                  <p:childTnLst>
                                    <p:set>
                                      <p:cBhvr>
                                        <p:cTn id="30" dur="1" fill="hold">
                                          <p:stCondLst>
                                            <p:cond delay="0"/>
                                          </p:stCondLst>
                                        </p:cTn>
                                        <p:tgtEl>
                                          <p:spTgt spid="121"/>
                                        </p:tgtEl>
                                        <p:attrNameLst>
                                          <p:attrName>style.visibility</p:attrName>
                                        </p:attrNameLst>
                                      </p:cBhvr>
                                      <p:to>
                                        <p:strVal val="visible"/>
                                      </p:to>
                                    </p:set>
                                    <p:anim calcmode="lin" valueType="num">
                                      <p:cBhvr>
                                        <p:cTn id="31" dur="1000" fill="hold"/>
                                        <p:tgtEl>
                                          <p:spTgt spid="121"/>
                                        </p:tgtEl>
                                        <p:attrNameLst>
                                          <p:attrName>ppt_w</p:attrName>
                                        </p:attrNameLst>
                                      </p:cBhvr>
                                      <p:tavLst>
                                        <p:tav tm="0">
                                          <p:val>
                                            <p:fltVal val="0"/>
                                          </p:val>
                                        </p:tav>
                                        <p:tav tm="100000">
                                          <p:val>
                                            <p:strVal val="#ppt_w"/>
                                          </p:val>
                                        </p:tav>
                                      </p:tavLst>
                                    </p:anim>
                                    <p:anim calcmode="lin" valueType="num">
                                      <p:cBhvr>
                                        <p:cTn id="32" dur="1000" fill="hold"/>
                                        <p:tgtEl>
                                          <p:spTgt spid="121"/>
                                        </p:tgtEl>
                                        <p:attrNameLst>
                                          <p:attrName>ppt_h</p:attrName>
                                        </p:attrNameLst>
                                      </p:cBhvr>
                                      <p:tavLst>
                                        <p:tav tm="0">
                                          <p:val>
                                            <p:fltVal val="0"/>
                                          </p:val>
                                        </p:tav>
                                        <p:tav tm="100000">
                                          <p:val>
                                            <p:strVal val="#ppt_h"/>
                                          </p:val>
                                        </p:tav>
                                      </p:tavLst>
                                    </p:anim>
                                    <p:anim calcmode="lin" valueType="num">
                                      <p:cBhvr>
                                        <p:cTn id="33" dur="1000" fill="hold"/>
                                        <p:tgtEl>
                                          <p:spTgt spid="121"/>
                                        </p:tgtEl>
                                        <p:attrNameLst>
                                          <p:attrName>style.rotation</p:attrName>
                                        </p:attrNameLst>
                                      </p:cBhvr>
                                      <p:tavLst>
                                        <p:tav tm="0">
                                          <p:val>
                                            <p:fltVal val="360"/>
                                          </p:val>
                                        </p:tav>
                                        <p:tav tm="100000">
                                          <p:val>
                                            <p:fltVal val="0"/>
                                          </p:val>
                                        </p:tav>
                                      </p:tavLst>
                                    </p:anim>
                                    <p:animEffect transition="in" filter="fade">
                                      <p:cBhvr>
                                        <p:cTn id="34" dur="1000"/>
                                        <p:tgtEl>
                                          <p:spTgt spid="121"/>
                                        </p:tgtEl>
                                      </p:cBhvr>
                                    </p:animEffect>
                                  </p:childTnLst>
                                </p:cTn>
                              </p:par>
                              <p:par>
                                <p:cTn id="35" presetID="49" presetClass="entr" presetSubtype="0" repeatCount="indefinite" decel="100000"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1000" fill="hold"/>
                                        <p:tgtEl>
                                          <p:spTgt spid="122"/>
                                        </p:tgtEl>
                                        <p:attrNameLst>
                                          <p:attrName>ppt_w</p:attrName>
                                        </p:attrNameLst>
                                      </p:cBhvr>
                                      <p:tavLst>
                                        <p:tav tm="0">
                                          <p:val>
                                            <p:fltVal val="0"/>
                                          </p:val>
                                        </p:tav>
                                        <p:tav tm="100000">
                                          <p:val>
                                            <p:strVal val="#ppt_w"/>
                                          </p:val>
                                        </p:tav>
                                      </p:tavLst>
                                    </p:anim>
                                    <p:anim calcmode="lin" valueType="num">
                                      <p:cBhvr>
                                        <p:cTn id="38" dur="1000" fill="hold"/>
                                        <p:tgtEl>
                                          <p:spTgt spid="122"/>
                                        </p:tgtEl>
                                        <p:attrNameLst>
                                          <p:attrName>ppt_h</p:attrName>
                                        </p:attrNameLst>
                                      </p:cBhvr>
                                      <p:tavLst>
                                        <p:tav tm="0">
                                          <p:val>
                                            <p:fltVal val="0"/>
                                          </p:val>
                                        </p:tav>
                                        <p:tav tm="100000">
                                          <p:val>
                                            <p:strVal val="#ppt_h"/>
                                          </p:val>
                                        </p:tav>
                                      </p:tavLst>
                                    </p:anim>
                                    <p:anim calcmode="lin" valueType="num">
                                      <p:cBhvr>
                                        <p:cTn id="39" dur="1000" fill="hold"/>
                                        <p:tgtEl>
                                          <p:spTgt spid="122"/>
                                        </p:tgtEl>
                                        <p:attrNameLst>
                                          <p:attrName>style.rotation</p:attrName>
                                        </p:attrNameLst>
                                      </p:cBhvr>
                                      <p:tavLst>
                                        <p:tav tm="0">
                                          <p:val>
                                            <p:fltVal val="360"/>
                                          </p:val>
                                        </p:tav>
                                        <p:tav tm="100000">
                                          <p:val>
                                            <p:fltVal val="0"/>
                                          </p:val>
                                        </p:tav>
                                      </p:tavLst>
                                    </p:anim>
                                    <p:animEffect transition="in" filter="fade">
                                      <p:cBhvr>
                                        <p:cTn id="40" dur="1000"/>
                                        <p:tgtEl>
                                          <p:spTgt spid="122"/>
                                        </p:tgtEl>
                                      </p:cBhvr>
                                    </p:animEffect>
                                  </p:childTnLst>
                                </p:cTn>
                              </p:par>
                              <p:par>
                                <p:cTn id="41" presetID="49" presetClass="entr" presetSubtype="0" repeatCount="indefinite" decel="100000" fill="hold" grpId="0" nodeType="withEffect">
                                  <p:stCondLst>
                                    <p:cond delay="200"/>
                                  </p:stCondLst>
                                  <p:childTnLst>
                                    <p:set>
                                      <p:cBhvr>
                                        <p:cTn id="42" dur="1" fill="hold">
                                          <p:stCondLst>
                                            <p:cond delay="0"/>
                                          </p:stCondLst>
                                        </p:cTn>
                                        <p:tgtEl>
                                          <p:spTgt spid="123"/>
                                        </p:tgtEl>
                                        <p:attrNameLst>
                                          <p:attrName>style.visibility</p:attrName>
                                        </p:attrNameLst>
                                      </p:cBhvr>
                                      <p:to>
                                        <p:strVal val="visible"/>
                                      </p:to>
                                    </p:set>
                                    <p:anim calcmode="lin" valueType="num">
                                      <p:cBhvr>
                                        <p:cTn id="43" dur="1000" fill="hold"/>
                                        <p:tgtEl>
                                          <p:spTgt spid="123"/>
                                        </p:tgtEl>
                                        <p:attrNameLst>
                                          <p:attrName>ppt_w</p:attrName>
                                        </p:attrNameLst>
                                      </p:cBhvr>
                                      <p:tavLst>
                                        <p:tav tm="0">
                                          <p:val>
                                            <p:fltVal val="0"/>
                                          </p:val>
                                        </p:tav>
                                        <p:tav tm="100000">
                                          <p:val>
                                            <p:strVal val="#ppt_w"/>
                                          </p:val>
                                        </p:tav>
                                      </p:tavLst>
                                    </p:anim>
                                    <p:anim calcmode="lin" valueType="num">
                                      <p:cBhvr>
                                        <p:cTn id="44" dur="1000" fill="hold"/>
                                        <p:tgtEl>
                                          <p:spTgt spid="123"/>
                                        </p:tgtEl>
                                        <p:attrNameLst>
                                          <p:attrName>ppt_h</p:attrName>
                                        </p:attrNameLst>
                                      </p:cBhvr>
                                      <p:tavLst>
                                        <p:tav tm="0">
                                          <p:val>
                                            <p:fltVal val="0"/>
                                          </p:val>
                                        </p:tav>
                                        <p:tav tm="100000">
                                          <p:val>
                                            <p:strVal val="#ppt_h"/>
                                          </p:val>
                                        </p:tav>
                                      </p:tavLst>
                                    </p:anim>
                                    <p:anim calcmode="lin" valueType="num">
                                      <p:cBhvr>
                                        <p:cTn id="45" dur="1000" fill="hold"/>
                                        <p:tgtEl>
                                          <p:spTgt spid="123"/>
                                        </p:tgtEl>
                                        <p:attrNameLst>
                                          <p:attrName>style.rotation</p:attrName>
                                        </p:attrNameLst>
                                      </p:cBhvr>
                                      <p:tavLst>
                                        <p:tav tm="0">
                                          <p:val>
                                            <p:fltVal val="360"/>
                                          </p:val>
                                        </p:tav>
                                        <p:tav tm="100000">
                                          <p:val>
                                            <p:fltVal val="0"/>
                                          </p:val>
                                        </p:tav>
                                      </p:tavLst>
                                    </p:anim>
                                    <p:animEffect transition="in" filter="fade">
                                      <p:cBhvr>
                                        <p:cTn id="46" dur="1000"/>
                                        <p:tgtEl>
                                          <p:spTgt spid="123"/>
                                        </p:tgtEl>
                                      </p:cBhvr>
                                    </p:animEffect>
                                  </p:childTnLst>
                                </p:cTn>
                              </p:par>
                              <p:par>
                                <p:cTn id="47" presetID="49" presetClass="entr" presetSubtype="0" repeatCount="indefinite" decel="100000"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1000" fill="hold"/>
                                        <p:tgtEl>
                                          <p:spTgt spid="124"/>
                                        </p:tgtEl>
                                        <p:attrNameLst>
                                          <p:attrName>ppt_w</p:attrName>
                                        </p:attrNameLst>
                                      </p:cBhvr>
                                      <p:tavLst>
                                        <p:tav tm="0">
                                          <p:val>
                                            <p:fltVal val="0"/>
                                          </p:val>
                                        </p:tav>
                                        <p:tav tm="100000">
                                          <p:val>
                                            <p:strVal val="#ppt_w"/>
                                          </p:val>
                                        </p:tav>
                                      </p:tavLst>
                                    </p:anim>
                                    <p:anim calcmode="lin" valueType="num">
                                      <p:cBhvr>
                                        <p:cTn id="50" dur="1000" fill="hold"/>
                                        <p:tgtEl>
                                          <p:spTgt spid="124"/>
                                        </p:tgtEl>
                                        <p:attrNameLst>
                                          <p:attrName>ppt_h</p:attrName>
                                        </p:attrNameLst>
                                      </p:cBhvr>
                                      <p:tavLst>
                                        <p:tav tm="0">
                                          <p:val>
                                            <p:fltVal val="0"/>
                                          </p:val>
                                        </p:tav>
                                        <p:tav tm="100000">
                                          <p:val>
                                            <p:strVal val="#ppt_h"/>
                                          </p:val>
                                        </p:tav>
                                      </p:tavLst>
                                    </p:anim>
                                    <p:anim calcmode="lin" valueType="num">
                                      <p:cBhvr>
                                        <p:cTn id="51" dur="1000" fill="hold"/>
                                        <p:tgtEl>
                                          <p:spTgt spid="124"/>
                                        </p:tgtEl>
                                        <p:attrNameLst>
                                          <p:attrName>style.rotation</p:attrName>
                                        </p:attrNameLst>
                                      </p:cBhvr>
                                      <p:tavLst>
                                        <p:tav tm="0">
                                          <p:val>
                                            <p:fltVal val="360"/>
                                          </p:val>
                                        </p:tav>
                                        <p:tav tm="100000">
                                          <p:val>
                                            <p:fltVal val="0"/>
                                          </p:val>
                                        </p:tav>
                                      </p:tavLst>
                                    </p:anim>
                                    <p:animEffect transition="in" filter="fade">
                                      <p:cBhvr>
                                        <p:cTn id="52" dur="1000"/>
                                        <p:tgtEl>
                                          <p:spTgt spid="124"/>
                                        </p:tgtEl>
                                      </p:cBhvr>
                                    </p:animEffect>
                                  </p:childTnLst>
                                </p:cTn>
                              </p:par>
                              <p:par>
                                <p:cTn id="53" presetID="49" presetClass="entr" presetSubtype="0" repeatCount="indefinite" decel="100000" fill="hold" grpId="0" nodeType="withEffect">
                                  <p:stCondLst>
                                    <p:cond delay="200"/>
                                  </p:stCondLst>
                                  <p:childTnLst>
                                    <p:set>
                                      <p:cBhvr>
                                        <p:cTn id="54" dur="1" fill="hold">
                                          <p:stCondLst>
                                            <p:cond delay="0"/>
                                          </p:stCondLst>
                                        </p:cTn>
                                        <p:tgtEl>
                                          <p:spTgt spid="125"/>
                                        </p:tgtEl>
                                        <p:attrNameLst>
                                          <p:attrName>style.visibility</p:attrName>
                                        </p:attrNameLst>
                                      </p:cBhvr>
                                      <p:to>
                                        <p:strVal val="visible"/>
                                      </p:to>
                                    </p:set>
                                    <p:anim calcmode="lin" valueType="num">
                                      <p:cBhvr>
                                        <p:cTn id="55" dur="1000" fill="hold"/>
                                        <p:tgtEl>
                                          <p:spTgt spid="125"/>
                                        </p:tgtEl>
                                        <p:attrNameLst>
                                          <p:attrName>ppt_w</p:attrName>
                                        </p:attrNameLst>
                                      </p:cBhvr>
                                      <p:tavLst>
                                        <p:tav tm="0">
                                          <p:val>
                                            <p:fltVal val="0"/>
                                          </p:val>
                                        </p:tav>
                                        <p:tav tm="100000">
                                          <p:val>
                                            <p:strVal val="#ppt_w"/>
                                          </p:val>
                                        </p:tav>
                                      </p:tavLst>
                                    </p:anim>
                                    <p:anim calcmode="lin" valueType="num">
                                      <p:cBhvr>
                                        <p:cTn id="56" dur="1000" fill="hold"/>
                                        <p:tgtEl>
                                          <p:spTgt spid="125"/>
                                        </p:tgtEl>
                                        <p:attrNameLst>
                                          <p:attrName>ppt_h</p:attrName>
                                        </p:attrNameLst>
                                      </p:cBhvr>
                                      <p:tavLst>
                                        <p:tav tm="0">
                                          <p:val>
                                            <p:fltVal val="0"/>
                                          </p:val>
                                        </p:tav>
                                        <p:tav tm="100000">
                                          <p:val>
                                            <p:strVal val="#ppt_h"/>
                                          </p:val>
                                        </p:tav>
                                      </p:tavLst>
                                    </p:anim>
                                    <p:anim calcmode="lin" valueType="num">
                                      <p:cBhvr>
                                        <p:cTn id="57" dur="1000" fill="hold"/>
                                        <p:tgtEl>
                                          <p:spTgt spid="125"/>
                                        </p:tgtEl>
                                        <p:attrNameLst>
                                          <p:attrName>style.rotation</p:attrName>
                                        </p:attrNameLst>
                                      </p:cBhvr>
                                      <p:tavLst>
                                        <p:tav tm="0">
                                          <p:val>
                                            <p:fltVal val="360"/>
                                          </p:val>
                                        </p:tav>
                                        <p:tav tm="100000">
                                          <p:val>
                                            <p:fltVal val="0"/>
                                          </p:val>
                                        </p:tav>
                                      </p:tavLst>
                                    </p:anim>
                                    <p:animEffect transition="in" filter="fade">
                                      <p:cBhvr>
                                        <p:cTn id="58" dur="1000"/>
                                        <p:tgtEl>
                                          <p:spTgt spid="125"/>
                                        </p:tgtEl>
                                      </p:cBhvr>
                                    </p:animEffect>
                                  </p:childTnLst>
                                </p:cTn>
                              </p:par>
                              <p:par>
                                <p:cTn id="59" presetID="49" presetClass="entr" presetSubtype="0" repeatCount="indefinite" decel="100000"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anim calcmode="lin" valueType="num">
                                      <p:cBhvr>
                                        <p:cTn id="61" dur="1000" fill="hold"/>
                                        <p:tgtEl>
                                          <p:spTgt spid="126"/>
                                        </p:tgtEl>
                                        <p:attrNameLst>
                                          <p:attrName>ppt_w</p:attrName>
                                        </p:attrNameLst>
                                      </p:cBhvr>
                                      <p:tavLst>
                                        <p:tav tm="0">
                                          <p:val>
                                            <p:fltVal val="0"/>
                                          </p:val>
                                        </p:tav>
                                        <p:tav tm="100000">
                                          <p:val>
                                            <p:strVal val="#ppt_w"/>
                                          </p:val>
                                        </p:tav>
                                      </p:tavLst>
                                    </p:anim>
                                    <p:anim calcmode="lin" valueType="num">
                                      <p:cBhvr>
                                        <p:cTn id="62" dur="1000" fill="hold"/>
                                        <p:tgtEl>
                                          <p:spTgt spid="126"/>
                                        </p:tgtEl>
                                        <p:attrNameLst>
                                          <p:attrName>ppt_h</p:attrName>
                                        </p:attrNameLst>
                                      </p:cBhvr>
                                      <p:tavLst>
                                        <p:tav tm="0">
                                          <p:val>
                                            <p:fltVal val="0"/>
                                          </p:val>
                                        </p:tav>
                                        <p:tav tm="100000">
                                          <p:val>
                                            <p:strVal val="#ppt_h"/>
                                          </p:val>
                                        </p:tav>
                                      </p:tavLst>
                                    </p:anim>
                                    <p:anim calcmode="lin" valueType="num">
                                      <p:cBhvr>
                                        <p:cTn id="63" dur="1000" fill="hold"/>
                                        <p:tgtEl>
                                          <p:spTgt spid="126"/>
                                        </p:tgtEl>
                                        <p:attrNameLst>
                                          <p:attrName>style.rotation</p:attrName>
                                        </p:attrNameLst>
                                      </p:cBhvr>
                                      <p:tavLst>
                                        <p:tav tm="0">
                                          <p:val>
                                            <p:fltVal val="360"/>
                                          </p:val>
                                        </p:tav>
                                        <p:tav tm="100000">
                                          <p:val>
                                            <p:fltVal val="0"/>
                                          </p:val>
                                        </p:tav>
                                      </p:tavLst>
                                    </p:anim>
                                    <p:animEffect transition="in" filter="fade">
                                      <p:cBhvr>
                                        <p:cTn id="64" dur="1000"/>
                                        <p:tgtEl>
                                          <p:spTgt spid="126"/>
                                        </p:tgtEl>
                                      </p:cBhvr>
                                    </p:animEffect>
                                  </p:childTnLst>
                                </p:cTn>
                              </p:par>
                              <p:par>
                                <p:cTn id="65" presetID="49" presetClass="entr" presetSubtype="0" repeatCount="indefinite" decel="10000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anim calcmode="lin" valueType="num">
                                      <p:cBhvr>
                                        <p:cTn id="67" dur="1000" fill="hold"/>
                                        <p:tgtEl>
                                          <p:spTgt spid="127"/>
                                        </p:tgtEl>
                                        <p:attrNameLst>
                                          <p:attrName>ppt_w</p:attrName>
                                        </p:attrNameLst>
                                      </p:cBhvr>
                                      <p:tavLst>
                                        <p:tav tm="0">
                                          <p:val>
                                            <p:fltVal val="0"/>
                                          </p:val>
                                        </p:tav>
                                        <p:tav tm="100000">
                                          <p:val>
                                            <p:strVal val="#ppt_w"/>
                                          </p:val>
                                        </p:tav>
                                      </p:tavLst>
                                    </p:anim>
                                    <p:anim calcmode="lin" valueType="num">
                                      <p:cBhvr>
                                        <p:cTn id="68" dur="1000" fill="hold"/>
                                        <p:tgtEl>
                                          <p:spTgt spid="127"/>
                                        </p:tgtEl>
                                        <p:attrNameLst>
                                          <p:attrName>ppt_h</p:attrName>
                                        </p:attrNameLst>
                                      </p:cBhvr>
                                      <p:tavLst>
                                        <p:tav tm="0">
                                          <p:val>
                                            <p:fltVal val="0"/>
                                          </p:val>
                                        </p:tav>
                                        <p:tav tm="100000">
                                          <p:val>
                                            <p:strVal val="#ppt_h"/>
                                          </p:val>
                                        </p:tav>
                                      </p:tavLst>
                                    </p:anim>
                                    <p:anim calcmode="lin" valueType="num">
                                      <p:cBhvr>
                                        <p:cTn id="69" dur="1000" fill="hold"/>
                                        <p:tgtEl>
                                          <p:spTgt spid="127"/>
                                        </p:tgtEl>
                                        <p:attrNameLst>
                                          <p:attrName>style.rotation</p:attrName>
                                        </p:attrNameLst>
                                      </p:cBhvr>
                                      <p:tavLst>
                                        <p:tav tm="0">
                                          <p:val>
                                            <p:fltVal val="360"/>
                                          </p:val>
                                        </p:tav>
                                        <p:tav tm="100000">
                                          <p:val>
                                            <p:fltVal val="0"/>
                                          </p:val>
                                        </p:tav>
                                      </p:tavLst>
                                    </p:anim>
                                    <p:animEffect transition="in" filter="fade">
                                      <p:cBhvr>
                                        <p:cTn id="70" dur="1000"/>
                                        <p:tgtEl>
                                          <p:spTgt spid="127"/>
                                        </p:tgtEl>
                                      </p:cBhvr>
                                    </p:animEffect>
                                  </p:childTnLst>
                                </p:cTn>
                              </p:par>
                              <p:par>
                                <p:cTn id="71" presetID="49" presetClass="entr" presetSubtype="0" repeatCount="indefinite" decel="100000" fill="hold" grpId="0" nodeType="withEffect">
                                  <p:stCondLst>
                                    <p:cond delay="200"/>
                                  </p:stCondLst>
                                  <p:childTnLst>
                                    <p:set>
                                      <p:cBhvr>
                                        <p:cTn id="72" dur="1" fill="hold">
                                          <p:stCondLst>
                                            <p:cond delay="0"/>
                                          </p:stCondLst>
                                        </p:cTn>
                                        <p:tgtEl>
                                          <p:spTgt spid="128"/>
                                        </p:tgtEl>
                                        <p:attrNameLst>
                                          <p:attrName>style.visibility</p:attrName>
                                        </p:attrNameLst>
                                      </p:cBhvr>
                                      <p:to>
                                        <p:strVal val="visible"/>
                                      </p:to>
                                    </p:set>
                                    <p:anim calcmode="lin" valueType="num">
                                      <p:cBhvr>
                                        <p:cTn id="73" dur="1000" fill="hold"/>
                                        <p:tgtEl>
                                          <p:spTgt spid="128"/>
                                        </p:tgtEl>
                                        <p:attrNameLst>
                                          <p:attrName>ppt_w</p:attrName>
                                        </p:attrNameLst>
                                      </p:cBhvr>
                                      <p:tavLst>
                                        <p:tav tm="0">
                                          <p:val>
                                            <p:fltVal val="0"/>
                                          </p:val>
                                        </p:tav>
                                        <p:tav tm="100000">
                                          <p:val>
                                            <p:strVal val="#ppt_w"/>
                                          </p:val>
                                        </p:tav>
                                      </p:tavLst>
                                    </p:anim>
                                    <p:anim calcmode="lin" valueType="num">
                                      <p:cBhvr>
                                        <p:cTn id="74" dur="1000" fill="hold"/>
                                        <p:tgtEl>
                                          <p:spTgt spid="128"/>
                                        </p:tgtEl>
                                        <p:attrNameLst>
                                          <p:attrName>ppt_h</p:attrName>
                                        </p:attrNameLst>
                                      </p:cBhvr>
                                      <p:tavLst>
                                        <p:tav tm="0">
                                          <p:val>
                                            <p:fltVal val="0"/>
                                          </p:val>
                                        </p:tav>
                                        <p:tav tm="100000">
                                          <p:val>
                                            <p:strVal val="#ppt_h"/>
                                          </p:val>
                                        </p:tav>
                                      </p:tavLst>
                                    </p:anim>
                                    <p:anim calcmode="lin" valueType="num">
                                      <p:cBhvr>
                                        <p:cTn id="75" dur="1000" fill="hold"/>
                                        <p:tgtEl>
                                          <p:spTgt spid="128"/>
                                        </p:tgtEl>
                                        <p:attrNameLst>
                                          <p:attrName>style.rotation</p:attrName>
                                        </p:attrNameLst>
                                      </p:cBhvr>
                                      <p:tavLst>
                                        <p:tav tm="0">
                                          <p:val>
                                            <p:fltVal val="360"/>
                                          </p:val>
                                        </p:tav>
                                        <p:tav tm="100000">
                                          <p:val>
                                            <p:fltVal val="0"/>
                                          </p:val>
                                        </p:tav>
                                      </p:tavLst>
                                    </p:anim>
                                    <p:animEffect transition="in" filter="fade">
                                      <p:cBhvr>
                                        <p:cTn id="76" dur="1000"/>
                                        <p:tgtEl>
                                          <p:spTgt spid="128"/>
                                        </p:tgtEl>
                                      </p:cBhvr>
                                    </p:animEffect>
                                  </p:childTnLst>
                                </p:cTn>
                              </p:par>
                              <p:par>
                                <p:cTn id="77" presetID="49" presetClass="entr" presetSubtype="0" repeatCount="indefinite" decel="100000" fill="hold" grpId="0" nodeType="withEffect">
                                  <p:stCondLst>
                                    <p:cond delay="0"/>
                                  </p:stCondLst>
                                  <p:childTnLst>
                                    <p:set>
                                      <p:cBhvr>
                                        <p:cTn id="78" dur="1" fill="hold">
                                          <p:stCondLst>
                                            <p:cond delay="0"/>
                                          </p:stCondLst>
                                        </p:cTn>
                                        <p:tgtEl>
                                          <p:spTgt spid="129"/>
                                        </p:tgtEl>
                                        <p:attrNameLst>
                                          <p:attrName>style.visibility</p:attrName>
                                        </p:attrNameLst>
                                      </p:cBhvr>
                                      <p:to>
                                        <p:strVal val="visible"/>
                                      </p:to>
                                    </p:set>
                                    <p:anim calcmode="lin" valueType="num">
                                      <p:cBhvr>
                                        <p:cTn id="79" dur="1000" fill="hold"/>
                                        <p:tgtEl>
                                          <p:spTgt spid="129"/>
                                        </p:tgtEl>
                                        <p:attrNameLst>
                                          <p:attrName>ppt_w</p:attrName>
                                        </p:attrNameLst>
                                      </p:cBhvr>
                                      <p:tavLst>
                                        <p:tav tm="0">
                                          <p:val>
                                            <p:fltVal val="0"/>
                                          </p:val>
                                        </p:tav>
                                        <p:tav tm="100000">
                                          <p:val>
                                            <p:strVal val="#ppt_w"/>
                                          </p:val>
                                        </p:tav>
                                      </p:tavLst>
                                    </p:anim>
                                    <p:anim calcmode="lin" valueType="num">
                                      <p:cBhvr>
                                        <p:cTn id="80" dur="1000" fill="hold"/>
                                        <p:tgtEl>
                                          <p:spTgt spid="129"/>
                                        </p:tgtEl>
                                        <p:attrNameLst>
                                          <p:attrName>ppt_h</p:attrName>
                                        </p:attrNameLst>
                                      </p:cBhvr>
                                      <p:tavLst>
                                        <p:tav tm="0">
                                          <p:val>
                                            <p:fltVal val="0"/>
                                          </p:val>
                                        </p:tav>
                                        <p:tav tm="100000">
                                          <p:val>
                                            <p:strVal val="#ppt_h"/>
                                          </p:val>
                                        </p:tav>
                                      </p:tavLst>
                                    </p:anim>
                                    <p:anim calcmode="lin" valueType="num">
                                      <p:cBhvr>
                                        <p:cTn id="81" dur="1000" fill="hold"/>
                                        <p:tgtEl>
                                          <p:spTgt spid="129"/>
                                        </p:tgtEl>
                                        <p:attrNameLst>
                                          <p:attrName>style.rotation</p:attrName>
                                        </p:attrNameLst>
                                      </p:cBhvr>
                                      <p:tavLst>
                                        <p:tav tm="0">
                                          <p:val>
                                            <p:fltVal val="360"/>
                                          </p:val>
                                        </p:tav>
                                        <p:tav tm="100000">
                                          <p:val>
                                            <p:fltVal val="0"/>
                                          </p:val>
                                        </p:tav>
                                      </p:tavLst>
                                    </p:anim>
                                    <p:animEffect transition="in" filter="fade">
                                      <p:cBhvr>
                                        <p:cTn id="82" dur="1000"/>
                                        <p:tgtEl>
                                          <p:spTgt spid="129"/>
                                        </p:tgtEl>
                                      </p:cBhvr>
                                    </p:animEffect>
                                  </p:childTnLst>
                                </p:cTn>
                              </p:par>
                              <p:par>
                                <p:cTn id="83" presetID="49" presetClass="entr" presetSubtype="0" repeatCount="indefinite" decel="100000" fill="hold" grpId="0" nodeType="withEffect">
                                  <p:stCondLst>
                                    <p:cond delay="200"/>
                                  </p:stCondLst>
                                  <p:childTnLst>
                                    <p:set>
                                      <p:cBhvr>
                                        <p:cTn id="84" dur="1" fill="hold">
                                          <p:stCondLst>
                                            <p:cond delay="0"/>
                                          </p:stCondLst>
                                        </p:cTn>
                                        <p:tgtEl>
                                          <p:spTgt spid="130"/>
                                        </p:tgtEl>
                                        <p:attrNameLst>
                                          <p:attrName>style.visibility</p:attrName>
                                        </p:attrNameLst>
                                      </p:cBhvr>
                                      <p:to>
                                        <p:strVal val="visible"/>
                                      </p:to>
                                    </p:set>
                                    <p:anim calcmode="lin" valueType="num">
                                      <p:cBhvr>
                                        <p:cTn id="85" dur="1000" fill="hold"/>
                                        <p:tgtEl>
                                          <p:spTgt spid="130"/>
                                        </p:tgtEl>
                                        <p:attrNameLst>
                                          <p:attrName>ppt_w</p:attrName>
                                        </p:attrNameLst>
                                      </p:cBhvr>
                                      <p:tavLst>
                                        <p:tav tm="0">
                                          <p:val>
                                            <p:fltVal val="0"/>
                                          </p:val>
                                        </p:tav>
                                        <p:tav tm="100000">
                                          <p:val>
                                            <p:strVal val="#ppt_w"/>
                                          </p:val>
                                        </p:tav>
                                      </p:tavLst>
                                    </p:anim>
                                    <p:anim calcmode="lin" valueType="num">
                                      <p:cBhvr>
                                        <p:cTn id="86" dur="1000" fill="hold"/>
                                        <p:tgtEl>
                                          <p:spTgt spid="130"/>
                                        </p:tgtEl>
                                        <p:attrNameLst>
                                          <p:attrName>ppt_h</p:attrName>
                                        </p:attrNameLst>
                                      </p:cBhvr>
                                      <p:tavLst>
                                        <p:tav tm="0">
                                          <p:val>
                                            <p:fltVal val="0"/>
                                          </p:val>
                                        </p:tav>
                                        <p:tav tm="100000">
                                          <p:val>
                                            <p:strVal val="#ppt_h"/>
                                          </p:val>
                                        </p:tav>
                                      </p:tavLst>
                                    </p:anim>
                                    <p:anim calcmode="lin" valueType="num">
                                      <p:cBhvr>
                                        <p:cTn id="87" dur="1000" fill="hold"/>
                                        <p:tgtEl>
                                          <p:spTgt spid="130"/>
                                        </p:tgtEl>
                                        <p:attrNameLst>
                                          <p:attrName>style.rotation</p:attrName>
                                        </p:attrNameLst>
                                      </p:cBhvr>
                                      <p:tavLst>
                                        <p:tav tm="0">
                                          <p:val>
                                            <p:fltVal val="360"/>
                                          </p:val>
                                        </p:tav>
                                        <p:tav tm="100000">
                                          <p:val>
                                            <p:fltVal val="0"/>
                                          </p:val>
                                        </p:tav>
                                      </p:tavLst>
                                    </p:anim>
                                    <p:animEffect transition="in" filter="fade">
                                      <p:cBhvr>
                                        <p:cTn id="88" dur="1000"/>
                                        <p:tgtEl>
                                          <p:spTgt spid="130"/>
                                        </p:tgtEl>
                                      </p:cBhvr>
                                    </p:animEffect>
                                  </p:childTnLst>
                                </p:cTn>
                              </p:par>
                              <p:par>
                                <p:cTn id="89" presetID="49" presetClass="entr" presetSubtype="0" repeatCount="indefinite" decel="100000" fill="hold" grpId="0" nodeType="with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1000" fill="hold"/>
                                        <p:tgtEl>
                                          <p:spTgt spid="131"/>
                                        </p:tgtEl>
                                        <p:attrNameLst>
                                          <p:attrName>ppt_w</p:attrName>
                                        </p:attrNameLst>
                                      </p:cBhvr>
                                      <p:tavLst>
                                        <p:tav tm="0">
                                          <p:val>
                                            <p:fltVal val="0"/>
                                          </p:val>
                                        </p:tav>
                                        <p:tav tm="100000">
                                          <p:val>
                                            <p:strVal val="#ppt_w"/>
                                          </p:val>
                                        </p:tav>
                                      </p:tavLst>
                                    </p:anim>
                                    <p:anim calcmode="lin" valueType="num">
                                      <p:cBhvr>
                                        <p:cTn id="92" dur="1000" fill="hold"/>
                                        <p:tgtEl>
                                          <p:spTgt spid="131"/>
                                        </p:tgtEl>
                                        <p:attrNameLst>
                                          <p:attrName>ppt_h</p:attrName>
                                        </p:attrNameLst>
                                      </p:cBhvr>
                                      <p:tavLst>
                                        <p:tav tm="0">
                                          <p:val>
                                            <p:fltVal val="0"/>
                                          </p:val>
                                        </p:tav>
                                        <p:tav tm="100000">
                                          <p:val>
                                            <p:strVal val="#ppt_h"/>
                                          </p:val>
                                        </p:tav>
                                      </p:tavLst>
                                    </p:anim>
                                    <p:anim calcmode="lin" valueType="num">
                                      <p:cBhvr>
                                        <p:cTn id="93" dur="1000" fill="hold"/>
                                        <p:tgtEl>
                                          <p:spTgt spid="131"/>
                                        </p:tgtEl>
                                        <p:attrNameLst>
                                          <p:attrName>style.rotation</p:attrName>
                                        </p:attrNameLst>
                                      </p:cBhvr>
                                      <p:tavLst>
                                        <p:tav tm="0">
                                          <p:val>
                                            <p:fltVal val="360"/>
                                          </p:val>
                                        </p:tav>
                                        <p:tav tm="100000">
                                          <p:val>
                                            <p:fltVal val="0"/>
                                          </p:val>
                                        </p:tav>
                                      </p:tavLst>
                                    </p:anim>
                                    <p:animEffect transition="in" filter="fade">
                                      <p:cBhvr>
                                        <p:cTn id="94" dur="1000"/>
                                        <p:tgtEl>
                                          <p:spTgt spid="131"/>
                                        </p:tgtEl>
                                      </p:cBhvr>
                                    </p:animEffect>
                                  </p:childTnLst>
                                </p:cTn>
                              </p:par>
                              <p:par>
                                <p:cTn id="95" presetID="49" presetClass="entr" presetSubtype="0" repeatCount="indefinite" decel="100000" fill="hold" grpId="0" nodeType="withEffect">
                                  <p:stCondLst>
                                    <p:cond delay="200"/>
                                  </p:stCondLst>
                                  <p:childTnLst>
                                    <p:set>
                                      <p:cBhvr>
                                        <p:cTn id="96" dur="1" fill="hold">
                                          <p:stCondLst>
                                            <p:cond delay="0"/>
                                          </p:stCondLst>
                                        </p:cTn>
                                        <p:tgtEl>
                                          <p:spTgt spid="132"/>
                                        </p:tgtEl>
                                        <p:attrNameLst>
                                          <p:attrName>style.visibility</p:attrName>
                                        </p:attrNameLst>
                                      </p:cBhvr>
                                      <p:to>
                                        <p:strVal val="visible"/>
                                      </p:to>
                                    </p:set>
                                    <p:anim calcmode="lin" valueType="num">
                                      <p:cBhvr>
                                        <p:cTn id="97" dur="1000" fill="hold"/>
                                        <p:tgtEl>
                                          <p:spTgt spid="132"/>
                                        </p:tgtEl>
                                        <p:attrNameLst>
                                          <p:attrName>ppt_w</p:attrName>
                                        </p:attrNameLst>
                                      </p:cBhvr>
                                      <p:tavLst>
                                        <p:tav tm="0">
                                          <p:val>
                                            <p:fltVal val="0"/>
                                          </p:val>
                                        </p:tav>
                                        <p:tav tm="100000">
                                          <p:val>
                                            <p:strVal val="#ppt_w"/>
                                          </p:val>
                                        </p:tav>
                                      </p:tavLst>
                                    </p:anim>
                                    <p:anim calcmode="lin" valueType="num">
                                      <p:cBhvr>
                                        <p:cTn id="98" dur="1000" fill="hold"/>
                                        <p:tgtEl>
                                          <p:spTgt spid="132"/>
                                        </p:tgtEl>
                                        <p:attrNameLst>
                                          <p:attrName>ppt_h</p:attrName>
                                        </p:attrNameLst>
                                      </p:cBhvr>
                                      <p:tavLst>
                                        <p:tav tm="0">
                                          <p:val>
                                            <p:fltVal val="0"/>
                                          </p:val>
                                        </p:tav>
                                        <p:tav tm="100000">
                                          <p:val>
                                            <p:strVal val="#ppt_h"/>
                                          </p:val>
                                        </p:tav>
                                      </p:tavLst>
                                    </p:anim>
                                    <p:anim calcmode="lin" valueType="num">
                                      <p:cBhvr>
                                        <p:cTn id="99" dur="1000" fill="hold"/>
                                        <p:tgtEl>
                                          <p:spTgt spid="132"/>
                                        </p:tgtEl>
                                        <p:attrNameLst>
                                          <p:attrName>style.rotation</p:attrName>
                                        </p:attrNameLst>
                                      </p:cBhvr>
                                      <p:tavLst>
                                        <p:tav tm="0">
                                          <p:val>
                                            <p:fltVal val="360"/>
                                          </p:val>
                                        </p:tav>
                                        <p:tav tm="100000">
                                          <p:val>
                                            <p:fltVal val="0"/>
                                          </p:val>
                                        </p:tav>
                                      </p:tavLst>
                                    </p:anim>
                                    <p:animEffect transition="in" filter="fade">
                                      <p:cBhvr>
                                        <p:cTn id="100" dur="1000"/>
                                        <p:tgtEl>
                                          <p:spTgt spid="132"/>
                                        </p:tgtEl>
                                      </p:cBhvr>
                                    </p:animEffect>
                                  </p:childTnLst>
                                </p:cTn>
                              </p:par>
                              <p:par>
                                <p:cTn id="101" presetID="49" presetClass="entr" presetSubtype="0" repeatCount="indefinite" decel="100000" fill="hold" grpId="0" nodeType="withEffect">
                                  <p:stCondLst>
                                    <p:cond delay="0"/>
                                  </p:stCondLst>
                                  <p:childTnLst>
                                    <p:set>
                                      <p:cBhvr>
                                        <p:cTn id="102" dur="1" fill="hold">
                                          <p:stCondLst>
                                            <p:cond delay="0"/>
                                          </p:stCondLst>
                                        </p:cTn>
                                        <p:tgtEl>
                                          <p:spTgt spid="133"/>
                                        </p:tgtEl>
                                        <p:attrNameLst>
                                          <p:attrName>style.visibility</p:attrName>
                                        </p:attrNameLst>
                                      </p:cBhvr>
                                      <p:to>
                                        <p:strVal val="visible"/>
                                      </p:to>
                                    </p:set>
                                    <p:anim calcmode="lin" valueType="num">
                                      <p:cBhvr>
                                        <p:cTn id="103" dur="1000" fill="hold"/>
                                        <p:tgtEl>
                                          <p:spTgt spid="133"/>
                                        </p:tgtEl>
                                        <p:attrNameLst>
                                          <p:attrName>ppt_w</p:attrName>
                                        </p:attrNameLst>
                                      </p:cBhvr>
                                      <p:tavLst>
                                        <p:tav tm="0">
                                          <p:val>
                                            <p:fltVal val="0"/>
                                          </p:val>
                                        </p:tav>
                                        <p:tav tm="100000">
                                          <p:val>
                                            <p:strVal val="#ppt_w"/>
                                          </p:val>
                                        </p:tav>
                                      </p:tavLst>
                                    </p:anim>
                                    <p:anim calcmode="lin" valueType="num">
                                      <p:cBhvr>
                                        <p:cTn id="104" dur="1000" fill="hold"/>
                                        <p:tgtEl>
                                          <p:spTgt spid="133"/>
                                        </p:tgtEl>
                                        <p:attrNameLst>
                                          <p:attrName>ppt_h</p:attrName>
                                        </p:attrNameLst>
                                      </p:cBhvr>
                                      <p:tavLst>
                                        <p:tav tm="0">
                                          <p:val>
                                            <p:fltVal val="0"/>
                                          </p:val>
                                        </p:tav>
                                        <p:tav tm="100000">
                                          <p:val>
                                            <p:strVal val="#ppt_h"/>
                                          </p:val>
                                        </p:tav>
                                      </p:tavLst>
                                    </p:anim>
                                    <p:anim calcmode="lin" valueType="num">
                                      <p:cBhvr>
                                        <p:cTn id="105" dur="1000" fill="hold"/>
                                        <p:tgtEl>
                                          <p:spTgt spid="133"/>
                                        </p:tgtEl>
                                        <p:attrNameLst>
                                          <p:attrName>style.rotation</p:attrName>
                                        </p:attrNameLst>
                                      </p:cBhvr>
                                      <p:tavLst>
                                        <p:tav tm="0">
                                          <p:val>
                                            <p:fltVal val="360"/>
                                          </p:val>
                                        </p:tav>
                                        <p:tav tm="100000">
                                          <p:val>
                                            <p:fltVal val="0"/>
                                          </p:val>
                                        </p:tav>
                                      </p:tavLst>
                                    </p:anim>
                                    <p:animEffect transition="in" filter="fade">
                                      <p:cBhvr>
                                        <p:cTn id="106" dur="1000"/>
                                        <p:tgtEl>
                                          <p:spTgt spid="133"/>
                                        </p:tgtEl>
                                      </p:cBhvr>
                                    </p:animEffect>
                                  </p:childTnLst>
                                </p:cTn>
                              </p:par>
                              <p:par>
                                <p:cTn id="107" presetID="49" presetClass="entr" presetSubtype="0" repeatCount="indefinite" decel="100000" fill="hold" grpId="0" nodeType="withEffect">
                                  <p:stCondLst>
                                    <p:cond delay="200"/>
                                  </p:stCondLst>
                                  <p:childTnLst>
                                    <p:set>
                                      <p:cBhvr>
                                        <p:cTn id="108" dur="1" fill="hold">
                                          <p:stCondLst>
                                            <p:cond delay="0"/>
                                          </p:stCondLst>
                                        </p:cTn>
                                        <p:tgtEl>
                                          <p:spTgt spid="134"/>
                                        </p:tgtEl>
                                        <p:attrNameLst>
                                          <p:attrName>style.visibility</p:attrName>
                                        </p:attrNameLst>
                                      </p:cBhvr>
                                      <p:to>
                                        <p:strVal val="visible"/>
                                      </p:to>
                                    </p:set>
                                    <p:anim calcmode="lin" valueType="num">
                                      <p:cBhvr>
                                        <p:cTn id="109" dur="1000" fill="hold"/>
                                        <p:tgtEl>
                                          <p:spTgt spid="134"/>
                                        </p:tgtEl>
                                        <p:attrNameLst>
                                          <p:attrName>ppt_w</p:attrName>
                                        </p:attrNameLst>
                                      </p:cBhvr>
                                      <p:tavLst>
                                        <p:tav tm="0">
                                          <p:val>
                                            <p:fltVal val="0"/>
                                          </p:val>
                                        </p:tav>
                                        <p:tav tm="100000">
                                          <p:val>
                                            <p:strVal val="#ppt_w"/>
                                          </p:val>
                                        </p:tav>
                                      </p:tavLst>
                                    </p:anim>
                                    <p:anim calcmode="lin" valueType="num">
                                      <p:cBhvr>
                                        <p:cTn id="110" dur="1000" fill="hold"/>
                                        <p:tgtEl>
                                          <p:spTgt spid="134"/>
                                        </p:tgtEl>
                                        <p:attrNameLst>
                                          <p:attrName>ppt_h</p:attrName>
                                        </p:attrNameLst>
                                      </p:cBhvr>
                                      <p:tavLst>
                                        <p:tav tm="0">
                                          <p:val>
                                            <p:fltVal val="0"/>
                                          </p:val>
                                        </p:tav>
                                        <p:tav tm="100000">
                                          <p:val>
                                            <p:strVal val="#ppt_h"/>
                                          </p:val>
                                        </p:tav>
                                      </p:tavLst>
                                    </p:anim>
                                    <p:anim calcmode="lin" valueType="num">
                                      <p:cBhvr>
                                        <p:cTn id="111" dur="1000" fill="hold"/>
                                        <p:tgtEl>
                                          <p:spTgt spid="134"/>
                                        </p:tgtEl>
                                        <p:attrNameLst>
                                          <p:attrName>style.rotation</p:attrName>
                                        </p:attrNameLst>
                                      </p:cBhvr>
                                      <p:tavLst>
                                        <p:tav tm="0">
                                          <p:val>
                                            <p:fltVal val="360"/>
                                          </p:val>
                                        </p:tav>
                                        <p:tav tm="100000">
                                          <p:val>
                                            <p:fltVal val="0"/>
                                          </p:val>
                                        </p:tav>
                                      </p:tavLst>
                                    </p:anim>
                                    <p:animEffect transition="in" filter="fade">
                                      <p:cBhvr>
                                        <p:cTn id="112" dur="1000"/>
                                        <p:tgtEl>
                                          <p:spTgt spid="134"/>
                                        </p:tgtEl>
                                      </p:cBhvr>
                                    </p:animEffect>
                                  </p:childTnLst>
                                </p:cTn>
                              </p:par>
                              <p:par>
                                <p:cTn id="113" presetID="49" presetClass="entr" presetSubtype="0" repeatCount="indefinite" decel="100000" fill="hold" grpId="0" nodeType="withEffect">
                                  <p:stCondLst>
                                    <p:cond delay="0"/>
                                  </p:stCondLst>
                                  <p:childTnLst>
                                    <p:set>
                                      <p:cBhvr>
                                        <p:cTn id="114" dur="1" fill="hold">
                                          <p:stCondLst>
                                            <p:cond delay="0"/>
                                          </p:stCondLst>
                                        </p:cTn>
                                        <p:tgtEl>
                                          <p:spTgt spid="135"/>
                                        </p:tgtEl>
                                        <p:attrNameLst>
                                          <p:attrName>style.visibility</p:attrName>
                                        </p:attrNameLst>
                                      </p:cBhvr>
                                      <p:to>
                                        <p:strVal val="visible"/>
                                      </p:to>
                                    </p:set>
                                    <p:anim calcmode="lin" valueType="num">
                                      <p:cBhvr>
                                        <p:cTn id="115" dur="1000" fill="hold"/>
                                        <p:tgtEl>
                                          <p:spTgt spid="135"/>
                                        </p:tgtEl>
                                        <p:attrNameLst>
                                          <p:attrName>ppt_w</p:attrName>
                                        </p:attrNameLst>
                                      </p:cBhvr>
                                      <p:tavLst>
                                        <p:tav tm="0">
                                          <p:val>
                                            <p:fltVal val="0"/>
                                          </p:val>
                                        </p:tav>
                                        <p:tav tm="100000">
                                          <p:val>
                                            <p:strVal val="#ppt_w"/>
                                          </p:val>
                                        </p:tav>
                                      </p:tavLst>
                                    </p:anim>
                                    <p:anim calcmode="lin" valueType="num">
                                      <p:cBhvr>
                                        <p:cTn id="116" dur="1000" fill="hold"/>
                                        <p:tgtEl>
                                          <p:spTgt spid="135"/>
                                        </p:tgtEl>
                                        <p:attrNameLst>
                                          <p:attrName>ppt_h</p:attrName>
                                        </p:attrNameLst>
                                      </p:cBhvr>
                                      <p:tavLst>
                                        <p:tav tm="0">
                                          <p:val>
                                            <p:fltVal val="0"/>
                                          </p:val>
                                        </p:tav>
                                        <p:tav tm="100000">
                                          <p:val>
                                            <p:strVal val="#ppt_h"/>
                                          </p:val>
                                        </p:tav>
                                      </p:tavLst>
                                    </p:anim>
                                    <p:anim calcmode="lin" valueType="num">
                                      <p:cBhvr>
                                        <p:cTn id="117" dur="1000" fill="hold"/>
                                        <p:tgtEl>
                                          <p:spTgt spid="135"/>
                                        </p:tgtEl>
                                        <p:attrNameLst>
                                          <p:attrName>style.rotation</p:attrName>
                                        </p:attrNameLst>
                                      </p:cBhvr>
                                      <p:tavLst>
                                        <p:tav tm="0">
                                          <p:val>
                                            <p:fltVal val="360"/>
                                          </p:val>
                                        </p:tav>
                                        <p:tav tm="100000">
                                          <p:val>
                                            <p:fltVal val="0"/>
                                          </p:val>
                                        </p:tav>
                                      </p:tavLst>
                                    </p:anim>
                                    <p:animEffect transition="in" filter="fade">
                                      <p:cBhvr>
                                        <p:cTn id="118" dur="1000"/>
                                        <p:tgtEl>
                                          <p:spTgt spid="135"/>
                                        </p:tgtEl>
                                      </p:cBhvr>
                                    </p:animEffect>
                                  </p:childTnLst>
                                </p:cTn>
                              </p:par>
                              <p:par>
                                <p:cTn id="119" presetID="49" presetClass="entr" presetSubtype="0" repeatCount="indefinite" decel="100000" fill="hold" grpId="0" nodeType="withEffect">
                                  <p:stCondLst>
                                    <p:cond delay="200"/>
                                  </p:stCondLst>
                                  <p:childTnLst>
                                    <p:set>
                                      <p:cBhvr>
                                        <p:cTn id="120" dur="1" fill="hold">
                                          <p:stCondLst>
                                            <p:cond delay="0"/>
                                          </p:stCondLst>
                                        </p:cTn>
                                        <p:tgtEl>
                                          <p:spTgt spid="136"/>
                                        </p:tgtEl>
                                        <p:attrNameLst>
                                          <p:attrName>style.visibility</p:attrName>
                                        </p:attrNameLst>
                                      </p:cBhvr>
                                      <p:to>
                                        <p:strVal val="visible"/>
                                      </p:to>
                                    </p:set>
                                    <p:anim calcmode="lin" valueType="num">
                                      <p:cBhvr>
                                        <p:cTn id="121" dur="1000" fill="hold"/>
                                        <p:tgtEl>
                                          <p:spTgt spid="136"/>
                                        </p:tgtEl>
                                        <p:attrNameLst>
                                          <p:attrName>ppt_w</p:attrName>
                                        </p:attrNameLst>
                                      </p:cBhvr>
                                      <p:tavLst>
                                        <p:tav tm="0">
                                          <p:val>
                                            <p:fltVal val="0"/>
                                          </p:val>
                                        </p:tav>
                                        <p:tav tm="100000">
                                          <p:val>
                                            <p:strVal val="#ppt_w"/>
                                          </p:val>
                                        </p:tav>
                                      </p:tavLst>
                                    </p:anim>
                                    <p:anim calcmode="lin" valueType="num">
                                      <p:cBhvr>
                                        <p:cTn id="122" dur="1000" fill="hold"/>
                                        <p:tgtEl>
                                          <p:spTgt spid="136"/>
                                        </p:tgtEl>
                                        <p:attrNameLst>
                                          <p:attrName>ppt_h</p:attrName>
                                        </p:attrNameLst>
                                      </p:cBhvr>
                                      <p:tavLst>
                                        <p:tav tm="0">
                                          <p:val>
                                            <p:fltVal val="0"/>
                                          </p:val>
                                        </p:tav>
                                        <p:tav tm="100000">
                                          <p:val>
                                            <p:strVal val="#ppt_h"/>
                                          </p:val>
                                        </p:tav>
                                      </p:tavLst>
                                    </p:anim>
                                    <p:anim calcmode="lin" valueType="num">
                                      <p:cBhvr>
                                        <p:cTn id="123" dur="1000" fill="hold"/>
                                        <p:tgtEl>
                                          <p:spTgt spid="136"/>
                                        </p:tgtEl>
                                        <p:attrNameLst>
                                          <p:attrName>style.rotation</p:attrName>
                                        </p:attrNameLst>
                                      </p:cBhvr>
                                      <p:tavLst>
                                        <p:tav tm="0">
                                          <p:val>
                                            <p:fltVal val="360"/>
                                          </p:val>
                                        </p:tav>
                                        <p:tav tm="100000">
                                          <p:val>
                                            <p:fltVal val="0"/>
                                          </p:val>
                                        </p:tav>
                                      </p:tavLst>
                                    </p:anim>
                                    <p:animEffect transition="in" filter="fade">
                                      <p:cBhvr>
                                        <p:cTn id="124" dur="1000"/>
                                        <p:tgtEl>
                                          <p:spTgt spid="136"/>
                                        </p:tgtEl>
                                      </p:cBhvr>
                                    </p:animEffect>
                                  </p:childTnLst>
                                </p:cTn>
                              </p:par>
                              <p:par>
                                <p:cTn id="125" presetID="49" presetClass="entr" presetSubtype="0" repeatCount="indefinite" decel="100000" fill="hold" grpId="0" nodeType="withEffect">
                                  <p:stCondLst>
                                    <p:cond delay="200"/>
                                  </p:stCondLst>
                                  <p:childTnLst>
                                    <p:set>
                                      <p:cBhvr>
                                        <p:cTn id="126" dur="1" fill="hold">
                                          <p:stCondLst>
                                            <p:cond delay="0"/>
                                          </p:stCondLst>
                                        </p:cTn>
                                        <p:tgtEl>
                                          <p:spTgt spid="137"/>
                                        </p:tgtEl>
                                        <p:attrNameLst>
                                          <p:attrName>style.visibility</p:attrName>
                                        </p:attrNameLst>
                                      </p:cBhvr>
                                      <p:to>
                                        <p:strVal val="visible"/>
                                      </p:to>
                                    </p:set>
                                    <p:anim calcmode="lin" valueType="num">
                                      <p:cBhvr>
                                        <p:cTn id="127" dur="1000" fill="hold"/>
                                        <p:tgtEl>
                                          <p:spTgt spid="137"/>
                                        </p:tgtEl>
                                        <p:attrNameLst>
                                          <p:attrName>ppt_w</p:attrName>
                                        </p:attrNameLst>
                                      </p:cBhvr>
                                      <p:tavLst>
                                        <p:tav tm="0">
                                          <p:val>
                                            <p:fltVal val="0"/>
                                          </p:val>
                                        </p:tav>
                                        <p:tav tm="100000">
                                          <p:val>
                                            <p:strVal val="#ppt_w"/>
                                          </p:val>
                                        </p:tav>
                                      </p:tavLst>
                                    </p:anim>
                                    <p:anim calcmode="lin" valueType="num">
                                      <p:cBhvr>
                                        <p:cTn id="128" dur="1000" fill="hold"/>
                                        <p:tgtEl>
                                          <p:spTgt spid="137"/>
                                        </p:tgtEl>
                                        <p:attrNameLst>
                                          <p:attrName>ppt_h</p:attrName>
                                        </p:attrNameLst>
                                      </p:cBhvr>
                                      <p:tavLst>
                                        <p:tav tm="0">
                                          <p:val>
                                            <p:fltVal val="0"/>
                                          </p:val>
                                        </p:tav>
                                        <p:tav tm="100000">
                                          <p:val>
                                            <p:strVal val="#ppt_h"/>
                                          </p:val>
                                        </p:tav>
                                      </p:tavLst>
                                    </p:anim>
                                    <p:anim calcmode="lin" valueType="num">
                                      <p:cBhvr>
                                        <p:cTn id="129" dur="1000" fill="hold"/>
                                        <p:tgtEl>
                                          <p:spTgt spid="137"/>
                                        </p:tgtEl>
                                        <p:attrNameLst>
                                          <p:attrName>style.rotation</p:attrName>
                                        </p:attrNameLst>
                                      </p:cBhvr>
                                      <p:tavLst>
                                        <p:tav tm="0">
                                          <p:val>
                                            <p:fltVal val="360"/>
                                          </p:val>
                                        </p:tav>
                                        <p:tav tm="100000">
                                          <p:val>
                                            <p:fltVal val="0"/>
                                          </p:val>
                                        </p:tav>
                                      </p:tavLst>
                                    </p:anim>
                                    <p:animEffect transition="in" filter="fade">
                                      <p:cBhvr>
                                        <p:cTn id="130" dur="1000"/>
                                        <p:tgtEl>
                                          <p:spTgt spid="137"/>
                                        </p:tgtEl>
                                      </p:cBhvr>
                                    </p:animEffect>
                                  </p:childTnLst>
                                </p:cTn>
                              </p:par>
                              <p:par>
                                <p:cTn id="131" presetID="49" presetClass="entr" presetSubtype="0" repeatCount="indefinite" decel="100000" fill="hold" grpId="0" nodeType="withEffect">
                                  <p:stCondLst>
                                    <p:cond delay="0"/>
                                  </p:stCondLst>
                                  <p:childTnLst>
                                    <p:set>
                                      <p:cBhvr>
                                        <p:cTn id="132" dur="1" fill="hold">
                                          <p:stCondLst>
                                            <p:cond delay="0"/>
                                          </p:stCondLst>
                                        </p:cTn>
                                        <p:tgtEl>
                                          <p:spTgt spid="138"/>
                                        </p:tgtEl>
                                        <p:attrNameLst>
                                          <p:attrName>style.visibility</p:attrName>
                                        </p:attrNameLst>
                                      </p:cBhvr>
                                      <p:to>
                                        <p:strVal val="visible"/>
                                      </p:to>
                                    </p:set>
                                    <p:anim calcmode="lin" valueType="num">
                                      <p:cBhvr>
                                        <p:cTn id="133" dur="1000" fill="hold"/>
                                        <p:tgtEl>
                                          <p:spTgt spid="138"/>
                                        </p:tgtEl>
                                        <p:attrNameLst>
                                          <p:attrName>ppt_w</p:attrName>
                                        </p:attrNameLst>
                                      </p:cBhvr>
                                      <p:tavLst>
                                        <p:tav tm="0">
                                          <p:val>
                                            <p:fltVal val="0"/>
                                          </p:val>
                                        </p:tav>
                                        <p:tav tm="100000">
                                          <p:val>
                                            <p:strVal val="#ppt_w"/>
                                          </p:val>
                                        </p:tav>
                                      </p:tavLst>
                                    </p:anim>
                                    <p:anim calcmode="lin" valueType="num">
                                      <p:cBhvr>
                                        <p:cTn id="134" dur="1000" fill="hold"/>
                                        <p:tgtEl>
                                          <p:spTgt spid="138"/>
                                        </p:tgtEl>
                                        <p:attrNameLst>
                                          <p:attrName>ppt_h</p:attrName>
                                        </p:attrNameLst>
                                      </p:cBhvr>
                                      <p:tavLst>
                                        <p:tav tm="0">
                                          <p:val>
                                            <p:fltVal val="0"/>
                                          </p:val>
                                        </p:tav>
                                        <p:tav tm="100000">
                                          <p:val>
                                            <p:strVal val="#ppt_h"/>
                                          </p:val>
                                        </p:tav>
                                      </p:tavLst>
                                    </p:anim>
                                    <p:anim calcmode="lin" valueType="num">
                                      <p:cBhvr>
                                        <p:cTn id="135" dur="1000" fill="hold"/>
                                        <p:tgtEl>
                                          <p:spTgt spid="138"/>
                                        </p:tgtEl>
                                        <p:attrNameLst>
                                          <p:attrName>style.rotation</p:attrName>
                                        </p:attrNameLst>
                                      </p:cBhvr>
                                      <p:tavLst>
                                        <p:tav tm="0">
                                          <p:val>
                                            <p:fltVal val="360"/>
                                          </p:val>
                                        </p:tav>
                                        <p:tav tm="100000">
                                          <p:val>
                                            <p:fltVal val="0"/>
                                          </p:val>
                                        </p:tav>
                                      </p:tavLst>
                                    </p:anim>
                                    <p:animEffect transition="in" filter="fade">
                                      <p:cBhvr>
                                        <p:cTn id="136" dur="1000"/>
                                        <p:tgtEl>
                                          <p:spTgt spid="138"/>
                                        </p:tgtEl>
                                      </p:cBhvr>
                                    </p:animEffect>
                                  </p:childTnLst>
                                </p:cTn>
                              </p:par>
                              <p:par>
                                <p:cTn id="137" presetID="49" presetClass="entr" presetSubtype="0" repeatCount="indefinite" decel="100000" fill="hold" grpId="0" nodeType="withEffect">
                                  <p:stCondLst>
                                    <p:cond delay="200"/>
                                  </p:stCondLst>
                                  <p:childTnLst>
                                    <p:set>
                                      <p:cBhvr>
                                        <p:cTn id="138" dur="1" fill="hold">
                                          <p:stCondLst>
                                            <p:cond delay="0"/>
                                          </p:stCondLst>
                                        </p:cTn>
                                        <p:tgtEl>
                                          <p:spTgt spid="139"/>
                                        </p:tgtEl>
                                        <p:attrNameLst>
                                          <p:attrName>style.visibility</p:attrName>
                                        </p:attrNameLst>
                                      </p:cBhvr>
                                      <p:to>
                                        <p:strVal val="visible"/>
                                      </p:to>
                                    </p:set>
                                    <p:anim calcmode="lin" valueType="num">
                                      <p:cBhvr>
                                        <p:cTn id="139" dur="1000" fill="hold"/>
                                        <p:tgtEl>
                                          <p:spTgt spid="139"/>
                                        </p:tgtEl>
                                        <p:attrNameLst>
                                          <p:attrName>ppt_w</p:attrName>
                                        </p:attrNameLst>
                                      </p:cBhvr>
                                      <p:tavLst>
                                        <p:tav tm="0">
                                          <p:val>
                                            <p:fltVal val="0"/>
                                          </p:val>
                                        </p:tav>
                                        <p:tav tm="100000">
                                          <p:val>
                                            <p:strVal val="#ppt_w"/>
                                          </p:val>
                                        </p:tav>
                                      </p:tavLst>
                                    </p:anim>
                                    <p:anim calcmode="lin" valueType="num">
                                      <p:cBhvr>
                                        <p:cTn id="140" dur="1000" fill="hold"/>
                                        <p:tgtEl>
                                          <p:spTgt spid="139"/>
                                        </p:tgtEl>
                                        <p:attrNameLst>
                                          <p:attrName>ppt_h</p:attrName>
                                        </p:attrNameLst>
                                      </p:cBhvr>
                                      <p:tavLst>
                                        <p:tav tm="0">
                                          <p:val>
                                            <p:fltVal val="0"/>
                                          </p:val>
                                        </p:tav>
                                        <p:tav tm="100000">
                                          <p:val>
                                            <p:strVal val="#ppt_h"/>
                                          </p:val>
                                        </p:tav>
                                      </p:tavLst>
                                    </p:anim>
                                    <p:anim calcmode="lin" valueType="num">
                                      <p:cBhvr>
                                        <p:cTn id="141" dur="1000" fill="hold"/>
                                        <p:tgtEl>
                                          <p:spTgt spid="139"/>
                                        </p:tgtEl>
                                        <p:attrNameLst>
                                          <p:attrName>style.rotation</p:attrName>
                                        </p:attrNameLst>
                                      </p:cBhvr>
                                      <p:tavLst>
                                        <p:tav tm="0">
                                          <p:val>
                                            <p:fltVal val="360"/>
                                          </p:val>
                                        </p:tav>
                                        <p:tav tm="100000">
                                          <p:val>
                                            <p:fltVal val="0"/>
                                          </p:val>
                                        </p:tav>
                                      </p:tavLst>
                                    </p:anim>
                                    <p:animEffect transition="in" filter="fade">
                                      <p:cBhvr>
                                        <p:cTn id="142" dur="1000"/>
                                        <p:tgtEl>
                                          <p:spTgt spid="139"/>
                                        </p:tgtEl>
                                      </p:cBhvr>
                                    </p:animEffect>
                                  </p:childTnLst>
                                </p:cTn>
                              </p:par>
                              <p:par>
                                <p:cTn id="143" presetID="49" presetClass="entr" presetSubtype="0" repeatCount="indefinite" decel="100000" fill="hold" grpId="0" nodeType="withEffect">
                                  <p:stCondLst>
                                    <p:cond delay="0"/>
                                  </p:stCondLst>
                                  <p:childTnLst>
                                    <p:set>
                                      <p:cBhvr>
                                        <p:cTn id="144" dur="1" fill="hold">
                                          <p:stCondLst>
                                            <p:cond delay="0"/>
                                          </p:stCondLst>
                                        </p:cTn>
                                        <p:tgtEl>
                                          <p:spTgt spid="140"/>
                                        </p:tgtEl>
                                        <p:attrNameLst>
                                          <p:attrName>style.visibility</p:attrName>
                                        </p:attrNameLst>
                                      </p:cBhvr>
                                      <p:to>
                                        <p:strVal val="visible"/>
                                      </p:to>
                                    </p:set>
                                    <p:anim calcmode="lin" valueType="num">
                                      <p:cBhvr>
                                        <p:cTn id="145" dur="1000" fill="hold"/>
                                        <p:tgtEl>
                                          <p:spTgt spid="140"/>
                                        </p:tgtEl>
                                        <p:attrNameLst>
                                          <p:attrName>ppt_w</p:attrName>
                                        </p:attrNameLst>
                                      </p:cBhvr>
                                      <p:tavLst>
                                        <p:tav tm="0">
                                          <p:val>
                                            <p:fltVal val="0"/>
                                          </p:val>
                                        </p:tav>
                                        <p:tav tm="100000">
                                          <p:val>
                                            <p:strVal val="#ppt_w"/>
                                          </p:val>
                                        </p:tav>
                                      </p:tavLst>
                                    </p:anim>
                                    <p:anim calcmode="lin" valueType="num">
                                      <p:cBhvr>
                                        <p:cTn id="146" dur="1000" fill="hold"/>
                                        <p:tgtEl>
                                          <p:spTgt spid="140"/>
                                        </p:tgtEl>
                                        <p:attrNameLst>
                                          <p:attrName>ppt_h</p:attrName>
                                        </p:attrNameLst>
                                      </p:cBhvr>
                                      <p:tavLst>
                                        <p:tav tm="0">
                                          <p:val>
                                            <p:fltVal val="0"/>
                                          </p:val>
                                        </p:tav>
                                        <p:tav tm="100000">
                                          <p:val>
                                            <p:strVal val="#ppt_h"/>
                                          </p:val>
                                        </p:tav>
                                      </p:tavLst>
                                    </p:anim>
                                    <p:anim calcmode="lin" valueType="num">
                                      <p:cBhvr>
                                        <p:cTn id="147" dur="1000" fill="hold"/>
                                        <p:tgtEl>
                                          <p:spTgt spid="140"/>
                                        </p:tgtEl>
                                        <p:attrNameLst>
                                          <p:attrName>style.rotation</p:attrName>
                                        </p:attrNameLst>
                                      </p:cBhvr>
                                      <p:tavLst>
                                        <p:tav tm="0">
                                          <p:val>
                                            <p:fltVal val="360"/>
                                          </p:val>
                                        </p:tav>
                                        <p:tav tm="100000">
                                          <p:val>
                                            <p:fltVal val="0"/>
                                          </p:val>
                                        </p:tav>
                                      </p:tavLst>
                                    </p:anim>
                                    <p:animEffect transition="in" filter="fade">
                                      <p:cBhvr>
                                        <p:cTn id="148" dur="1000"/>
                                        <p:tgtEl>
                                          <p:spTgt spid="140"/>
                                        </p:tgtEl>
                                      </p:cBhvr>
                                    </p:animEffect>
                                  </p:childTnLst>
                                </p:cTn>
                              </p:par>
                              <p:par>
                                <p:cTn id="149" presetID="49" presetClass="entr" presetSubtype="0" repeatCount="indefinite" decel="100000" fill="hold" grpId="0" nodeType="withEffect">
                                  <p:stCondLst>
                                    <p:cond delay="200"/>
                                  </p:stCondLst>
                                  <p:childTnLst>
                                    <p:set>
                                      <p:cBhvr>
                                        <p:cTn id="150" dur="1" fill="hold">
                                          <p:stCondLst>
                                            <p:cond delay="0"/>
                                          </p:stCondLst>
                                        </p:cTn>
                                        <p:tgtEl>
                                          <p:spTgt spid="141"/>
                                        </p:tgtEl>
                                        <p:attrNameLst>
                                          <p:attrName>style.visibility</p:attrName>
                                        </p:attrNameLst>
                                      </p:cBhvr>
                                      <p:to>
                                        <p:strVal val="visible"/>
                                      </p:to>
                                    </p:set>
                                    <p:anim calcmode="lin" valueType="num">
                                      <p:cBhvr>
                                        <p:cTn id="151" dur="1000" fill="hold"/>
                                        <p:tgtEl>
                                          <p:spTgt spid="141"/>
                                        </p:tgtEl>
                                        <p:attrNameLst>
                                          <p:attrName>ppt_w</p:attrName>
                                        </p:attrNameLst>
                                      </p:cBhvr>
                                      <p:tavLst>
                                        <p:tav tm="0">
                                          <p:val>
                                            <p:fltVal val="0"/>
                                          </p:val>
                                        </p:tav>
                                        <p:tav tm="100000">
                                          <p:val>
                                            <p:strVal val="#ppt_w"/>
                                          </p:val>
                                        </p:tav>
                                      </p:tavLst>
                                    </p:anim>
                                    <p:anim calcmode="lin" valueType="num">
                                      <p:cBhvr>
                                        <p:cTn id="152" dur="1000" fill="hold"/>
                                        <p:tgtEl>
                                          <p:spTgt spid="141"/>
                                        </p:tgtEl>
                                        <p:attrNameLst>
                                          <p:attrName>ppt_h</p:attrName>
                                        </p:attrNameLst>
                                      </p:cBhvr>
                                      <p:tavLst>
                                        <p:tav tm="0">
                                          <p:val>
                                            <p:fltVal val="0"/>
                                          </p:val>
                                        </p:tav>
                                        <p:tav tm="100000">
                                          <p:val>
                                            <p:strVal val="#ppt_h"/>
                                          </p:val>
                                        </p:tav>
                                      </p:tavLst>
                                    </p:anim>
                                    <p:anim calcmode="lin" valueType="num">
                                      <p:cBhvr>
                                        <p:cTn id="153" dur="1000" fill="hold"/>
                                        <p:tgtEl>
                                          <p:spTgt spid="141"/>
                                        </p:tgtEl>
                                        <p:attrNameLst>
                                          <p:attrName>style.rotation</p:attrName>
                                        </p:attrNameLst>
                                      </p:cBhvr>
                                      <p:tavLst>
                                        <p:tav tm="0">
                                          <p:val>
                                            <p:fltVal val="360"/>
                                          </p:val>
                                        </p:tav>
                                        <p:tav tm="100000">
                                          <p:val>
                                            <p:fltVal val="0"/>
                                          </p:val>
                                        </p:tav>
                                      </p:tavLst>
                                    </p:anim>
                                    <p:animEffect transition="in" filter="fade">
                                      <p:cBhvr>
                                        <p:cTn id="154" dur="1000"/>
                                        <p:tgtEl>
                                          <p:spTgt spid="141"/>
                                        </p:tgtEl>
                                      </p:cBhvr>
                                    </p:animEffect>
                                  </p:childTnLst>
                                </p:cTn>
                              </p:par>
                              <p:par>
                                <p:cTn id="155" presetID="49" presetClass="entr" presetSubtype="0" repeatCount="indefinite" decel="100000" fill="hold" grpId="0" nodeType="withEffect">
                                  <p:stCondLst>
                                    <p:cond delay="0"/>
                                  </p:stCondLst>
                                  <p:childTnLst>
                                    <p:set>
                                      <p:cBhvr>
                                        <p:cTn id="156" dur="1" fill="hold">
                                          <p:stCondLst>
                                            <p:cond delay="0"/>
                                          </p:stCondLst>
                                        </p:cTn>
                                        <p:tgtEl>
                                          <p:spTgt spid="142"/>
                                        </p:tgtEl>
                                        <p:attrNameLst>
                                          <p:attrName>style.visibility</p:attrName>
                                        </p:attrNameLst>
                                      </p:cBhvr>
                                      <p:to>
                                        <p:strVal val="visible"/>
                                      </p:to>
                                    </p:set>
                                    <p:anim calcmode="lin" valueType="num">
                                      <p:cBhvr>
                                        <p:cTn id="157" dur="1000" fill="hold"/>
                                        <p:tgtEl>
                                          <p:spTgt spid="142"/>
                                        </p:tgtEl>
                                        <p:attrNameLst>
                                          <p:attrName>ppt_w</p:attrName>
                                        </p:attrNameLst>
                                      </p:cBhvr>
                                      <p:tavLst>
                                        <p:tav tm="0">
                                          <p:val>
                                            <p:fltVal val="0"/>
                                          </p:val>
                                        </p:tav>
                                        <p:tav tm="100000">
                                          <p:val>
                                            <p:strVal val="#ppt_w"/>
                                          </p:val>
                                        </p:tav>
                                      </p:tavLst>
                                    </p:anim>
                                    <p:anim calcmode="lin" valueType="num">
                                      <p:cBhvr>
                                        <p:cTn id="158" dur="1000" fill="hold"/>
                                        <p:tgtEl>
                                          <p:spTgt spid="142"/>
                                        </p:tgtEl>
                                        <p:attrNameLst>
                                          <p:attrName>ppt_h</p:attrName>
                                        </p:attrNameLst>
                                      </p:cBhvr>
                                      <p:tavLst>
                                        <p:tav tm="0">
                                          <p:val>
                                            <p:fltVal val="0"/>
                                          </p:val>
                                        </p:tav>
                                        <p:tav tm="100000">
                                          <p:val>
                                            <p:strVal val="#ppt_h"/>
                                          </p:val>
                                        </p:tav>
                                      </p:tavLst>
                                    </p:anim>
                                    <p:anim calcmode="lin" valueType="num">
                                      <p:cBhvr>
                                        <p:cTn id="159" dur="1000" fill="hold"/>
                                        <p:tgtEl>
                                          <p:spTgt spid="142"/>
                                        </p:tgtEl>
                                        <p:attrNameLst>
                                          <p:attrName>style.rotation</p:attrName>
                                        </p:attrNameLst>
                                      </p:cBhvr>
                                      <p:tavLst>
                                        <p:tav tm="0">
                                          <p:val>
                                            <p:fltVal val="360"/>
                                          </p:val>
                                        </p:tav>
                                        <p:tav tm="100000">
                                          <p:val>
                                            <p:fltVal val="0"/>
                                          </p:val>
                                        </p:tav>
                                      </p:tavLst>
                                    </p:anim>
                                    <p:animEffect transition="in" filter="fade">
                                      <p:cBhvr>
                                        <p:cTn id="160" dur="1000"/>
                                        <p:tgtEl>
                                          <p:spTgt spid="142"/>
                                        </p:tgtEl>
                                      </p:cBhvr>
                                    </p:animEffect>
                                  </p:childTnLst>
                                </p:cTn>
                              </p:par>
                              <p:par>
                                <p:cTn id="161" presetID="49" presetClass="entr" presetSubtype="0" repeatCount="indefinite" decel="100000" fill="hold" grpId="0" nodeType="withEffect">
                                  <p:stCondLst>
                                    <p:cond delay="200"/>
                                  </p:stCondLst>
                                  <p:childTnLst>
                                    <p:set>
                                      <p:cBhvr>
                                        <p:cTn id="162" dur="1" fill="hold">
                                          <p:stCondLst>
                                            <p:cond delay="0"/>
                                          </p:stCondLst>
                                        </p:cTn>
                                        <p:tgtEl>
                                          <p:spTgt spid="143"/>
                                        </p:tgtEl>
                                        <p:attrNameLst>
                                          <p:attrName>style.visibility</p:attrName>
                                        </p:attrNameLst>
                                      </p:cBhvr>
                                      <p:to>
                                        <p:strVal val="visible"/>
                                      </p:to>
                                    </p:set>
                                    <p:anim calcmode="lin" valueType="num">
                                      <p:cBhvr>
                                        <p:cTn id="163" dur="1000" fill="hold"/>
                                        <p:tgtEl>
                                          <p:spTgt spid="143"/>
                                        </p:tgtEl>
                                        <p:attrNameLst>
                                          <p:attrName>ppt_w</p:attrName>
                                        </p:attrNameLst>
                                      </p:cBhvr>
                                      <p:tavLst>
                                        <p:tav tm="0">
                                          <p:val>
                                            <p:fltVal val="0"/>
                                          </p:val>
                                        </p:tav>
                                        <p:tav tm="100000">
                                          <p:val>
                                            <p:strVal val="#ppt_w"/>
                                          </p:val>
                                        </p:tav>
                                      </p:tavLst>
                                    </p:anim>
                                    <p:anim calcmode="lin" valueType="num">
                                      <p:cBhvr>
                                        <p:cTn id="164" dur="1000" fill="hold"/>
                                        <p:tgtEl>
                                          <p:spTgt spid="143"/>
                                        </p:tgtEl>
                                        <p:attrNameLst>
                                          <p:attrName>ppt_h</p:attrName>
                                        </p:attrNameLst>
                                      </p:cBhvr>
                                      <p:tavLst>
                                        <p:tav tm="0">
                                          <p:val>
                                            <p:fltVal val="0"/>
                                          </p:val>
                                        </p:tav>
                                        <p:tav tm="100000">
                                          <p:val>
                                            <p:strVal val="#ppt_h"/>
                                          </p:val>
                                        </p:tav>
                                      </p:tavLst>
                                    </p:anim>
                                    <p:anim calcmode="lin" valueType="num">
                                      <p:cBhvr>
                                        <p:cTn id="165" dur="1000" fill="hold"/>
                                        <p:tgtEl>
                                          <p:spTgt spid="143"/>
                                        </p:tgtEl>
                                        <p:attrNameLst>
                                          <p:attrName>style.rotation</p:attrName>
                                        </p:attrNameLst>
                                      </p:cBhvr>
                                      <p:tavLst>
                                        <p:tav tm="0">
                                          <p:val>
                                            <p:fltVal val="360"/>
                                          </p:val>
                                        </p:tav>
                                        <p:tav tm="100000">
                                          <p:val>
                                            <p:fltVal val="0"/>
                                          </p:val>
                                        </p:tav>
                                      </p:tavLst>
                                    </p:anim>
                                    <p:animEffect transition="in" filter="fade">
                                      <p:cBhvr>
                                        <p:cTn id="166" dur="1000"/>
                                        <p:tgtEl>
                                          <p:spTgt spid="143"/>
                                        </p:tgtEl>
                                      </p:cBhvr>
                                    </p:animEffect>
                                  </p:childTnLst>
                                </p:cTn>
                              </p:par>
                              <p:par>
                                <p:cTn id="167" presetID="49" presetClass="entr" presetSubtype="0" repeatCount="indefinite" decel="100000" fill="hold" grpId="0" nodeType="withEffect">
                                  <p:stCondLst>
                                    <p:cond delay="0"/>
                                  </p:stCondLst>
                                  <p:childTnLst>
                                    <p:set>
                                      <p:cBhvr>
                                        <p:cTn id="168" dur="1" fill="hold">
                                          <p:stCondLst>
                                            <p:cond delay="0"/>
                                          </p:stCondLst>
                                        </p:cTn>
                                        <p:tgtEl>
                                          <p:spTgt spid="144"/>
                                        </p:tgtEl>
                                        <p:attrNameLst>
                                          <p:attrName>style.visibility</p:attrName>
                                        </p:attrNameLst>
                                      </p:cBhvr>
                                      <p:to>
                                        <p:strVal val="visible"/>
                                      </p:to>
                                    </p:set>
                                    <p:anim calcmode="lin" valueType="num">
                                      <p:cBhvr>
                                        <p:cTn id="169" dur="1000" fill="hold"/>
                                        <p:tgtEl>
                                          <p:spTgt spid="144"/>
                                        </p:tgtEl>
                                        <p:attrNameLst>
                                          <p:attrName>ppt_w</p:attrName>
                                        </p:attrNameLst>
                                      </p:cBhvr>
                                      <p:tavLst>
                                        <p:tav tm="0">
                                          <p:val>
                                            <p:fltVal val="0"/>
                                          </p:val>
                                        </p:tav>
                                        <p:tav tm="100000">
                                          <p:val>
                                            <p:strVal val="#ppt_w"/>
                                          </p:val>
                                        </p:tav>
                                      </p:tavLst>
                                    </p:anim>
                                    <p:anim calcmode="lin" valueType="num">
                                      <p:cBhvr>
                                        <p:cTn id="170" dur="1000" fill="hold"/>
                                        <p:tgtEl>
                                          <p:spTgt spid="144"/>
                                        </p:tgtEl>
                                        <p:attrNameLst>
                                          <p:attrName>ppt_h</p:attrName>
                                        </p:attrNameLst>
                                      </p:cBhvr>
                                      <p:tavLst>
                                        <p:tav tm="0">
                                          <p:val>
                                            <p:fltVal val="0"/>
                                          </p:val>
                                        </p:tav>
                                        <p:tav tm="100000">
                                          <p:val>
                                            <p:strVal val="#ppt_h"/>
                                          </p:val>
                                        </p:tav>
                                      </p:tavLst>
                                    </p:anim>
                                    <p:anim calcmode="lin" valueType="num">
                                      <p:cBhvr>
                                        <p:cTn id="171" dur="1000" fill="hold"/>
                                        <p:tgtEl>
                                          <p:spTgt spid="144"/>
                                        </p:tgtEl>
                                        <p:attrNameLst>
                                          <p:attrName>style.rotation</p:attrName>
                                        </p:attrNameLst>
                                      </p:cBhvr>
                                      <p:tavLst>
                                        <p:tav tm="0">
                                          <p:val>
                                            <p:fltVal val="360"/>
                                          </p:val>
                                        </p:tav>
                                        <p:tav tm="100000">
                                          <p:val>
                                            <p:fltVal val="0"/>
                                          </p:val>
                                        </p:tav>
                                      </p:tavLst>
                                    </p:anim>
                                    <p:animEffect transition="in" filter="fade">
                                      <p:cBhvr>
                                        <p:cTn id="172" dur="1000"/>
                                        <p:tgtEl>
                                          <p:spTgt spid="144"/>
                                        </p:tgtEl>
                                      </p:cBhvr>
                                    </p:animEffect>
                                  </p:childTnLst>
                                </p:cTn>
                              </p:par>
                              <p:par>
                                <p:cTn id="173" presetID="49" presetClass="entr" presetSubtype="0" repeatCount="indefinite" decel="100000" fill="hold" grpId="0" nodeType="withEffect">
                                  <p:stCondLst>
                                    <p:cond delay="200"/>
                                  </p:stCondLst>
                                  <p:childTnLst>
                                    <p:set>
                                      <p:cBhvr>
                                        <p:cTn id="174" dur="1" fill="hold">
                                          <p:stCondLst>
                                            <p:cond delay="0"/>
                                          </p:stCondLst>
                                        </p:cTn>
                                        <p:tgtEl>
                                          <p:spTgt spid="145"/>
                                        </p:tgtEl>
                                        <p:attrNameLst>
                                          <p:attrName>style.visibility</p:attrName>
                                        </p:attrNameLst>
                                      </p:cBhvr>
                                      <p:to>
                                        <p:strVal val="visible"/>
                                      </p:to>
                                    </p:set>
                                    <p:anim calcmode="lin" valueType="num">
                                      <p:cBhvr>
                                        <p:cTn id="175" dur="1000" fill="hold"/>
                                        <p:tgtEl>
                                          <p:spTgt spid="145"/>
                                        </p:tgtEl>
                                        <p:attrNameLst>
                                          <p:attrName>ppt_w</p:attrName>
                                        </p:attrNameLst>
                                      </p:cBhvr>
                                      <p:tavLst>
                                        <p:tav tm="0">
                                          <p:val>
                                            <p:fltVal val="0"/>
                                          </p:val>
                                        </p:tav>
                                        <p:tav tm="100000">
                                          <p:val>
                                            <p:strVal val="#ppt_w"/>
                                          </p:val>
                                        </p:tav>
                                      </p:tavLst>
                                    </p:anim>
                                    <p:anim calcmode="lin" valueType="num">
                                      <p:cBhvr>
                                        <p:cTn id="176" dur="1000" fill="hold"/>
                                        <p:tgtEl>
                                          <p:spTgt spid="145"/>
                                        </p:tgtEl>
                                        <p:attrNameLst>
                                          <p:attrName>ppt_h</p:attrName>
                                        </p:attrNameLst>
                                      </p:cBhvr>
                                      <p:tavLst>
                                        <p:tav tm="0">
                                          <p:val>
                                            <p:fltVal val="0"/>
                                          </p:val>
                                        </p:tav>
                                        <p:tav tm="100000">
                                          <p:val>
                                            <p:strVal val="#ppt_h"/>
                                          </p:val>
                                        </p:tav>
                                      </p:tavLst>
                                    </p:anim>
                                    <p:anim calcmode="lin" valueType="num">
                                      <p:cBhvr>
                                        <p:cTn id="177" dur="1000" fill="hold"/>
                                        <p:tgtEl>
                                          <p:spTgt spid="145"/>
                                        </p:tgtEl>
                                        <p:attrNameLst>
                                          <p:attrName>style.rotation</p:attrName>
                                        </p:attrNameLst>
                                      </p:cBhvr>
                                      <p:tavLst>
                                        <p:tav tm="0">
                                          <p:val>
                                            <p:fltVal val="360"/>
                                          </p:val>
                                        </p:tav>
                                        <p:tav tm="100000">
                                          <p:val>
                                            <p:fltVal val="0"/>
                                          </p:val>
                                        </p:tav>
                                      </p:tavLst>
                                    </p:anim>
                                    <p:animEffect transition="in" filter="fade">
                                      <p:cBhvr>
                                        <p:cTn id="178" dur="1000"/>
                                        <p:tgtEl>
                                          <p:spTgt spid="145"/>
                                        </p:tgtEl>
                                      </p:cBhvr>
                                    </p:animEffect>
                                  </p:childTnLst>
                                </p:cTn>
                              </p:par>
                              <p:par>
                                <p:cTn id="179" presetID="49" presetClass="entr" presetSubtype="0" repeatCount="indefinite" decel="100000" fill="hold" grpId="0" nodeType="withEffect">
                                  <p:stCondLst>
                                    <p:cond delay="200"/>
                                  </p:stCondLst>
                                  <p:childTnLst>
                                    <p:set>
                                      <p:cBhvr>
                                        <p:cTn id="180" dur="1" fill="hold">
                                          <p:stCondLst>
                                            <p:cond delay="0"/>
                                          </p:stCondLst>
                                        </p:cTn>
                                        <p:tgtEl>
                                          <p:spTgt spid="146"/>
                                        </p:tgtEl>
                                        <p:attrNameLst>
                                          <p:attrName>style.visibility</p:attrName>
                                        </p:attrNameLst>
                                      </p:cBhvr>
                                      <p:to>
                                        <p:strVal val="visible"/>
                                      </p:to>
                                    </p:set>
                                    <p:anim calcmode="lin" valueType="num">
                                      <p:cBhvr>
                                        <p:cTn id="181" dur="1000" fill="hold"/>
                                        <p:tgtEl>
                                          <p:spTgt spid="146"/>
                                        </p:tgtEl>
                                        <p:attrNameLst>
                                          <p:attrName>ppt_w</p:attrName>
                                        </p:attrNameLst>
                                      </p:cBhvr>
                                      <p:tavLst>
                                        <p:tav tm="0">
                                          <p:val>
                                            <p:fltVal val="0"/>
                                          </p:val>
                                        </p:tav>
                                        <p:tav tm="100000">
                                          <p:val>
                                            <p:strVal val="#ppt_w"/>
                                          </p:val>
                                        </p:tav>
                                      </p:tavLst>
                                    </p:anim>
                                    <p:anim calcmode="lin" valueType="num">
                                      <p:cBhvr>
                                        <p:cTn id="182" dur="1000" fill="hold"/>
                                        <p:tgtEl>
                                          <p:spTgt spid="146"/>
                                        </p:tgtEl>
                                        <p:attrNameLst>
                                          <p:attrName>ppt_h</p:attrName>
                                        </p:attrNameLst>
                                      </p:cBhvr>
                                      <p:tavLst>
                                        <p:tav tm="0">
                                          <p:val>
                                            <p:fltVal val="0"/>
                                          </p:val>
                                        </p:tav>
                                        <p:tav tm="100000">
                                          <p:val>
                                            <p:strVal val="#ppt_h"/>
                                          </p:val>
                                        </p:tav>
                                      </p:tavLst>
                                    </p:anim>
                                    <p:anim calcmode="lin" valueType="num">
                                      <p:cBhvr>
                                        <p:cTn id="183" dur="1000" fill="hold"/>
                                        <p:tgtEl>
                                          <p:spTgt spid="146"/>
                                        </p:tgtEl>
                                        <p:attrNameLst>
                                          <p:attrName>style.rotation</p:attrName>
                                        </p:attrNameLst>
                                      </p:cBhvr>
                                      <p:tavLst>
                                        <p:tav tm="0">
                                          <p:val>
                                            <p:fltVal val="360"/>
                                          </p:val>
                                        </p:tav>
                                        <p:tav tm="100000">
                                          <p:val>
                                            <p:fltVal val="0"/>
                                          </p:val>
                                        </p:tav>
                                      </p:tavLst>
                                    </p:anim>
                                    <p:animEffect transition="in" filter="fade">
                                      <p:cBhvr>
                                        <p:cTn id="184" dur="1000"/>
                                        <p:tgtEl>
                                          <p:spTgt spid="146"/>
                                        </p:tgtEl>
                                      </p:cBhvr>
                                    </p:animEffect>
                                  </p:childTnLst>
                                </p:cTn>
                              </p:par>
                              <p:par>
                                <p:cTn id="185" presetID="49" presetClass="entr" presetSubtype="0" repeatCount="indefinite" decel="100000" fill="hold" grpId="0" nodeType="withEffect">
                                  <p:stCondLst>
                                    <p:cond delay="200"/>
                                  </p:stCondLst>
                                  <p:childTnLst>
                                    <p:set>
                                      <p:cBhvr>
                                        <p:cTn id="186" dur="1" fill="hold">
                                          <p:stCondLst>
                                            <p:cond delay="0"/>
                                          </p:stCondLst>
                                        </p:cTn>
                                        <p:tgtEl>
                                          <p:spTgt spid="147"/>
                                        </p:tgtEl>
                                        <p:attrNameLst>
                                          <p:attrName>style.visibility</p:attrName>
                                        </p:attrNameLst>
                                      </p:cBhvr>
                                      <p:to>
                                        <p:strVal val="visible"/>
                                      </p:to>
                                    </p:set>
                                    <p:anim calcmode="lin" valueType="num">
                                      <p:cBhvr>
                                        <p:cTn id="187" dur="1000" fill="hold"/>
                                        <p:tgtEl>
                                          <p:spTgt spid="147"/>
                                        </p:tgtEl>
                                        <p:attrNameLst>
                                          <p:attrName>ppt_w</p:attrName>
                                        </p:attrNameLst>
                                      </p:cBhvr>
                                      <p:tavLst>
                                        <p:tav tm="0">
                                          <p:val>
                                            <p:fltVal val="0"/>
                                          </p:val>
                                        </p:tav>
                                        <p:tav tm="100000">
                                          <p:val>
                                            <p:strVal val="#ppt_w"/>
                                          </p:val>
                                        </p:tav>
                                      </p:tavLst>
                                    </p:anim>
                                    <p:anim calcmode="lin" valueType="num">
                                      <p:cBhvr>
                                        <p:cTn id="188" dur="1000" fill="hold"/>
                                        <p:tgtEl>
                                          <p:spTgt spid="147"/>
                                        </p:tgtEl>
                                        <p:attrNameLst>
                                          <p:attrName>ppt_h</p:attrName>
                                        </p:attrNameLst>
                                      </p:cBhvr>
                                      <p:tavLst>
                                        <p:tav tm="0">
                                          <p:val>
                                            <p:fltVal val="0"/>
                                          </p:val>
                                        </p:tav>
                                        <p:tav tm="100000">
                                          <p:val>
                                            <p:strVal val="#ppt_h"/>
                                          </p:val>
                                        </p:tav>
                                      </p:tavLst>
                                    </p:anim>
                                    <p:anim calcmode="lin" valueType="num">
                                      <p:cBhvr>
                                        <p:cTn id="189" dur="1000" fill="hold"/>
                                        <p:tgtEl>
                                          <p:spTgt spid="147"/>
                                        </p:tgtEl>
                                        <p:attrNameLst>
                                          <p:attrName>style.rotation</p:attrName>
                                        </p:attrNameLst>
                                      </p:cBhvr>
                                      <p:tavLst>
                                        <p:tav tm="0">
                                          <p:val>
                                            <p:fltVal val="360"/>
                                          </p:val>
                                        </p:tav>
                                        <p:tav tm="100000">
                                          <p:val>
                                            <p:fltVal val="0"/>
                                          </p:val>
                                        </p:tav>
                                      </p:tavLst>
                                    </p:anim>
                                    <p:animEffect transition="in" filter="fade">
                                      <p:cBhvr>
                                        <p:cTn id="190" dur="1000"/>
                                        <p:tgtEl>
                                          <p:spTgt spid="147"/>
                                        </p:tgtEl>
                                      </p:cBhvr>
                                    </p:animEffect>
                                  </p:childTnLst>
                                </p:cTn>
                              </p:par>
                              <p:par>
                                <p:cTn id="191" presetID="49" presetClass="entr" presetSubtype="0" repeatCount="indefinite" decel="100000" fill="hold" grpId="0" nodeType="withEffect">
                                  <p:stCondLst>
                                    <p:cond delay="200"/>
                                  </p:stCondLst>
                                  <p:childTnLst>
                                    <p:set>
                                      <p:cBhvr>
                                        <p:cTn id="192" dur="1" fill="hold">
                                          <p:stCondLst>
                                            <p:cond delay="0"/>
                                          </p:stCondLst>
                                        </p:cTn>
                                        <p:tgtEl>
                                          <p:spTgt spid="148"/>
                                        </p:tgtEl>
                                        <p:attrNameLst>
                                          <p:attrName>style.visibility</p:attrName>
                                        </p:attrNameLst>
                                      </p:cBhvr>
                                      <p:to>
                                        <p:strVal val="visible"/>
                                      </p:to>
                                    </p:set>
                                    <p:anim calcmode="lin" valueType="num">
                                      <p:cBhvr>
                                        <p:cTn id="193" dur="1000" fill="hold"/>
                                        <p:tgtEl>
                                          <p:spTgt spid="148"/>
                                        </p:tgtEl>
                                        <p:attrNameLst>
                                          <p:attrName>ppt_w</p:attrName>
                                        </p:attrNameLst>
                                      </p:cBhvr>
                                      <p:tavLst>
                                        <p:tav tm="0">
                                          <p:val>
                                            <p:fltVal val="0"/>
                                          </p:val>
                                        </p:tav>
                                        <p:tav tm="100000">
                                          <p:val>
                                            <p:strVal val="#ppt_w"/>
                                          </p:val>
                                        </p:tav>
                                      </p:tavLst>
                                    </p:anim>
                                    <p:anim calcmode="lin" valueType="num">
                                      <p:cBhvr>
                                        <p:cTn id="194" dur="1000" fill="hold"/>
                                        <p:tgtEl>
                                          <p:spTgt spid="148"/>
                                        </p:tgtEl>
                                        <p:attrNameLst>
                                          <p:attrName>ppt_h</p:attrName>
                                        </p:attrNameLst>
                                      </p:cBhvr>
                                      <p:tavLst>
                                        <p:tav tm="0">
                                          <p:val>
                                            <p:fltVal val="0"/>
                                          </p:val>
                                        </p:tav>
                                        <p:tav tm="100000">
                                          <p:val>
                                            <p:strVal val="#ppt_h"/>
                                          </p:val>
                                        </p:tav>
                                      </p:tavLst>
                                    </p:anim>
                                    <p:anim calcmode="lin" valueType="num">
                                      <p:cBhvr>
                                        <p:cTn id="195" dur="1000" fill="hold"/>
                                        <p:tgtEl>
                                          <p:spTgt spid="148"/>
                                        </p:tgtEl>
                                        <p:attrNameLst>
                                          <p:attrName>style.rotation</p:attrName>
                                        </p:attrNameLst>
                                      </p:cBhvr>
                                      <p:tavLst>
                                        <p:tav tm="0">
                                          <p:val>
                                            <p:fltVal val="360"/>
                                          </p:val>
                                        </p:tav>
                                        <p:tav tm="100000">
                                          <p:val>
                                            <p:fltVal val="0"/>
                                          </p:val>
                                        </p:tav>
                                      </p:tavLst>
                                    </p:anim>
                                    <p:animEffect transition="in" filter="fade">
                                      <p:cBhvr>
                                        <p:cTn id="196" dur="1000"/>
                                        <p:tgtEl>
                                          <p:spTgt spid="148"/>
                                        </p:tgtEl>
                                      </p:cBhvr>
                                    </p:animEffect>
                                  </p:childTnLst>
                                </p:cTn>
                              </p:par>
                              <p:par>
                                <p:cTn id="197" presetID="49" presetClass="entr" presetSubtype="0" repeatCount="indefinite" decel="100000"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 calcmode="lin" valueType="num">
                                      <p:cBhvr>
                                        <p:cTn id="199" dur="1000" fill="hold"/>
                                        <p:tgtEl>
                                          <p:spTgt spid="149"/>
                                        </p:tgtEl>
                                        <p:attrNameLst>
                                          <p:attrName>ppt_w</p:attrName>
                                        </p:attrNameLst>
                                      </p:cBhvr>
                                      <p:tavLst>
                                        <p:tav tm="0">
                                          <p:val>
                                            <p:fltVal val="0"/>
                                          </p:val>
                                        </p:tav>
                                        <p:tav tm="100000">
                                          <p:val>
                                            <p:strVal val="#ppt_w"/>
                                          </p:val>
                                        </p:tav>
                                      </p:tavLst>
                                    </p:anim>
                                    <p:anim calcmode="lin" valueType="num">
                                      <p:cBhvr>
                                        <p:cTn id="200" dur="1000" fill="hold"/>
                                        <p:tgtEl>
                                          <p:spTgt spid="149"/>
                                        </p:tgtEl>
                                        <p:attrNameLst>
                                          <p:attrName>ppt_h</p:attrName>
                                        </p:attrNameLst>
                                      </p:cBhvr>
                                      <p:tavLst>
                                        <p:tav tm="0">
                                          <p:val>
                                            <p:fltVal val="0"/>
                                          </p:val>
                                        </p:tav>
                                        <p:tav tm="100000">
                                          <p:val>
                                            <p:strVal val="#ppt_h"/>
                                          </p:val>
                                        </p:tav>
                                      </p:tavLst>
                                    </p:anim>
                                    <p:anim calcmode="lin" valueType="num">
                                      <p:cBhvr>
                                        <p:cTn id="201" dur="1000" fill="hold"/>
                                        <p:tgtEl>
                                          <p:spTgt spid="149"/>
                                        </p:tgtEl>
                                        <p:attrNameLst>
                                          <p:attrName>style.rotation</p:attrName>
                                        </p:attrNameLst>
                                      </p:cBhvr>
                                      <p:tavLst>
                                        <p:tav tm="0">
                                          <p:val>
                                            <p:fltVal val="360"/>
                                          </p:val>
                                        </p:tav>
                                        <p:tav tm="100000">
                                          <p:val>
                                            <p:fltVal val="0"/>
                                          </p:val>
                                        </p:tav>
                                      </p:tavLst>
                                    </p:anim>
                                    <p:animEffect transition="in" filter="fade">
                                      <p:cBhvr>
                                        <p:cTn id="202" dur="1000"/>
                                        <p:tgtEl>
                                          <p:spTgt spid="149"/>
                                        </p:tgtEl>
                                      </p:cBhvr>
                                    </p:animEffect>
                                  </p:childTnLst>
                                </p:cTn>
                              </p:par>
                              <p:par>
                                <p:cTn id="203" presetID="49" presetClass="entr" presetSubtype="0" repeatCount="indefinite" decel="100000" fill="hold" grpId="0" nodeType="withEffect">
                                  <p:stCondLst>
                                    <p:cond delay="200"/>
                                  </p:stCondLst>
                                  <p:childTnLst>
                                    <p:set>
                                      <p:cBhvr>
                                        <p:cTn id="204" dur="1" fill="hold">
                                          <p:stCondLst>
                                            <p:cond delay="0"/>
                                          </p:stCondLst>
                                        </p:cTn>
                                        <p:tgtEl>
                                          <p:spTgt spid="150"/>
                                        </p:tgtEl>
                                        <p:attrNameLst>
                                          <p:attrName>style.visibility</p:attrName>
                                        </p:attrNameLst>
                                      </p:cBhvr>
                                      <p:to>
                                        <p:strVal val="visible"/>
                                      </p:to>
                                    </p:set>
                                    <p:anim calcmode="lin" valueType="num">
                                      <p:cBhvr>
                                        <p:cTn id="205" dur="1000" fill="hold"/>
                                        <p:tgtEl>
                                          <p:spTgt spid="150"/>
                                        </p:tgtEl>
                                        <p:attrNameLst>
                                          <p:attrName>ppt_w</p:attrName>
                                        </p:attrNameLst>
                                      </p:cBhvr>
                                      <p:tavLst>
                                        <p:tav tm="0">
                                          <p:val>
                                            <p:fltVal val="0"/>
                                          </p:val>
                                        </p:tav>
                                        <p:tav tm="100000">
                                          <p:val>
                                            <p:strVal val="#ppt_w"/>
                                          </p:val>
                                        </p:tav>
                                      </p:tavLst>
                                    </p:anim>
                                    <p:anim calcmode="lin" valueType="num">
                                      <p:cBhvr>
                                        <p:cTn id="206" dur="1000" fill="hold"/>
                                        <p:tgtEl>
                                          <p:spTgt spid="150"/>
                                        </p:tgtEl>
                                        <p:attrNameLst>
                                          <p:attrName>ppt_h</p:attrName>
                                        </p:attrNameLst>
                                      </p:cBhvr>
                                      <p:tavLst>
                                        <p:tav tm="0">
                                          <p:val>
                                            <p:fltVal val="0"/>
                                          </p:val>
                                        </p:tav>
                                        <p:tav tm="100000">
                                          <p:val>
                                            <p:strVal val="#ppt_h"/>
                                          </p:val>
                                        </p:tav>
                                      </p:tavLst>
                                    </p:anim>
                                    <p:anim calcmode="lin" valueType="num">
                                      <p:cBhvr>
                                        <p:cTn id="207" dur="1000" fill="hold"/>
                                        <p:tgtEl>
                                          <p:spTgt spid="150"/>
                                        </p:tgtEl>
                                        <p:attrNameLst>
                                          <p:attrName>style.rotation</p:attrName>
                                        </p:attrNameLst>
                                      </p:cBhvr>
                                      <p:tavLst>
                                        <p:tav tm="0">
                                          <p:val>
                                            <p:fltVal val="360"/>
                                          </p:val>
                                        </p:tav>
                                        <p:tav tm="100000">
                                          <p:val>
                                            <p:fltVal val="0"/>
                                          </p:val>
                                        </p:tav>
                                      </p:tavLst>
                                    </p:anim>
                                    <p:animEffect transition="in" filter="fade">
                                      <p:cBhvr>
                                        <p:cTn id="208" dur="1000"/>
                                        <p:tgtEl>
                                          <p:spTgt spid="150"/>
                                        </p:tgtEl>
                                      </p:cBhvr>
                                    </p:animEffect>
                                  </p:childTnLst>
                                </p:cTn>
                              </p:par>
                              <p:par>
                                <p:cTn id="209" presetID="49" presetClass="entr" presetSubtype="0" repeatCount="indefinite" decel="100000" fill="hold" grpId="0" nodeType="withEffect">
                                  <p:stCondLst>
                                    <p:cond delay="0"/>
                                  </p:stCondLst>
                                  <p:childTnLst>
                                    <p:set>
                                      <p:cBhvr>
                                        <p:cTn id="210" dur="1" fill="hold">
                                          <p:stCondLst>
                                            <p:cond delay="0"/>
                                          </p:stCondLst>
                                        </p:cTn>
                                        <p:tgtEl>
                                          <p:spTgt spid="151"/>
                                        </p:tgtEl>
                                        <p:attrNameLst>
                                          <p:attrName>style.visibility</p:attrName>
                                        </p:attrNameLst>
                                      </p:cBhvr>
                                      <p:to>
                                        <p:strVal val="visible"/>
                                      </p:to>
                                    </p:set>
                                    <p:anim calcmode="lin" valueType="num">
                                      <p:cBhvr>
                                        <p:cTn id="211" dur="1000" fill="hold"/>
                                        <p:tgtEl>
                                          <p:spTgt spid="151"/>
                                        </p:tgtEl>
                                        <p:attrNameLst>
                                          <p:attrName>ppt_w</p:attrName>
                                        </p:attrNameLst>
                                      </p:cBhvr>
                                      <p:tavLst>
                                        <p:tav tm="0">
                                          <p:val>
                                            <p:fltVal val="0"/>
                                          </p:val>
                                        </p:tav>
                                        <p:tav tm="100000">
                                          <p:val>
                                            <p:strVal val="#ppt_w"/>
                                          </p:val>
                                        </p:tav>
                                      </p:tavLst>
                                    </p:anim>
                                    <p:anim calcmode="lin" valueType="num">
                                      <p:cBhvr>
                                        <p:cTn id="212" dur="1000" fill="hold"/>
                                        <p:tgtEl>
                                          <p:spTgt spid="151"/>
                                        </p:tgtEl>
                                        <p:attrNameLst>
                                          <p:attrName>ppt_h</p:attrName>
                                        </p:attrNameLst>
                                      </p:cBhvr>
                                      <p:tavLst>
                                        <p:tav tm="0">
                                          <p:val>
                                            <p:fltVal val="0"/>
                                          </p:val>
                                        </p:tav>
                                        <p:tav tm="100000">
                                          <p:val>
                                            <p:strVal val="#ppt_h"/>
                                          </p:val>
                                        </p:tav>
                                      </p:tavLst>
                                    </p:anim>
                                    <p:anim calcmode="lin" valueType="num">
                                      <p:cBhvr>
                                        <p:cTn id="213" dur="1000" fill="hold"/>
                                        <p:tgtEl>
                                          <p:spTgt spid="151"/>
                                        </p:tgtEl>
                                        <p:attrNameLst>
                                          <p:attrName>style.rotation</p:attrName>
                                        </p:attrNameLst>
                                      </p:cBhvr>
                                      <p:tavLst>
                                        <p:tav tm="0">
                                          <p:val>
                                            <p:fltVal val="360"/>
                                          </p:val>
                                        </p:tav>
                                        <p:tav tm="100000">
                                          <p:val>
                                            <p:fltVal val="0"/>
                                          </p:val>
                                        </p:tav>
                                      </p:tavLst>
                                    </p:anim>
                                    <p:animEffect transition="in" filter="fade">
                                      <p:cBhvr>
                                        <p:cTn id="214" dur="1000"/>
                                        <p:tgtEl>
                                          <p:spTgt spid="151"/>
                                        </p:tgtEl>
                                      </p:cBhvr>
                                    </p:animEffect>
                                  </p:childTnLst>
                                </p:cTn>
                              </p:par>
                              <p:par>
                                <p:cTn id="215" presetID="49" presetClass="entr" presetSubtype="0" repeatCount="indefinite" decel="100000" fill="hold" grpId="0" nodeType="withEffect">
                                  <p:stCondLst>
                                    <p:cond delay="200"/>
                                  </p:stCondLst>
                                  <p:childTnLst>
                                    <p:set>
                                      <p:cBhvr>
                                        <p:cTn id="216" dur="1" fill="hold">
                                          <p:stCondLst>
                                            <p:cond delay="0"/>
                                          </p:stCondLst>
                                        </p:cTn>
                                        <p:tgtEl>
                                          <p:spTgt spid="152"/>
                                        </p:tgtEl>
                                        <p:attrNameLst>
                                          <p:attrName>style.visibility</p:attrName>
                                        </p:attrNameLst>
                                      </p:cBhvr>
                                      <p:to>
                                        <p:strVal val="visible"/>
                                      </p:to>
                                    </p:set>
                                    <p:anim calcmode="lin" valueType="num">
                                      <p:cBhvr>
                                        <p:cTn id="217" dur="1000" fill="hold"/>
                                        <p:tgtEl>
                                          <p:spTgt spid="152"/>
                                        </p:tgtEl>
                                        <p:attrNameLst>
                                          <p:attrName>ppt_w</p:attrName>
                                        </p:attrNameLst>
                                      </p:cBhvr>
                                      <p:tavLst>
                                        <p:tav tm="0">
                                          <p:val>
                                            <p:fltVal val="0"/>
                                          </p:val>
                                        </p:tav>
                                        <p:tav tm="100000">
                                          <p:val>
                                            <p:strVal val="#ppt_w"/>
                                          </p:val>
                                        </p:tav>
                                      </p:tavLst>
                                    </p:anim>
                                    <p:anim calcmode="lin" valueType="num">
                                      <p:cBhvr>
                                        <p:cTn id="218" dur="1000" fill="hold"/>
                                        <p:tgtEl>
                                          <p:spTgt spid="152"/>
                                        </p:tgtEl>
                                        <p:attrNameLst>
                                          <p:attrName>ppt_h</p:attrName>
                                        </p:attrNameLst>
                                      </p:cBhvr>
                                      <p:tavLst>
                                        <p:tav tm="0">
                                          <p:val>
                                            <p:fltVal val="0"/>
                                          </p:val>
                                        </p:tav>
                                        <p:tav tm="100000">
                                          <p:val>
                                            <p:strVal val="#ppt_h"/>
                                          </p:val>
                                        </p:tav>
                                      </p:tavLst>
                                    </p:anim>
                                    <p:anim calcmode="lin" valueType="num">
                                      <p:cBhvr>
                                        <p:cTn id="219" dur="1000" fill="hold"/>
                                        <p:tgtEl>
                                          <p:spTgt spid="152"/>
                                        </p:tgtEl>
                                        <p:attrNameLst>
                                          <p:attrName>style.rotation</p:attrName>
                                        </p:attrNameLst>
                                      </p:cBhvr>
                                      <p:tavLst>
                                        <p:tav tm="0">
                                          <p:val>
                                            <p:fltVal val="360"/>
                                          </p:val>
                                        </p:tav>
                                        <p:tav tm="100000">
                                          <p:val>
                                            <p:fltVal val="0"/>
                                          </p:val>
                                        </p:tav>
                                      </p:tavLst>
                                    </p:anim>
                                    <p:animEffect transition="in" filter="fade">
                                      <p:cBhvr>
                                        <p:cTn id="220" dur="1000"/>
                                        <p:tgtEl>
                                          <p:spTgt spid="152"/>
                                        </p:tgtEl>
                                      </p:cBhvr>
                                    </p:animEffect>
                                  </p:childTnLst>
                                </p:cTn>
                              </p:par>
                              <p:par>
                                <p:cTn id="221" presetID="49" presetClass="entr" presetSubtype="0" repeatCount="indefinite" decel="100000" fill="hold" grpId="0"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p:cTn id="223" dur="1000" fill="hold"/>
                                        <p:tgtEl>
                                          <p:spTgt spid="153"/>
                                        </p:tgtEl>
                                        <p:attrNameLst>
                                          <p:attrName>ppt_w</p:attrName>
                                        </p:attrNameLst>
                                      </p:cBhvr>
                                      <p:tavLst>
                                        <p:tav tm="0">
                                          <p:val>
                                            <p:fltVal val="0"/>
                                          </p:val>
                                        </p:tav>
                                        <p:tav tm="100000">
                                          <p:val>
                                            <p:strVal val="#ppt_w"/>
                                          </p:val>
                                        </p:tav>
                                      </p:tavLst>
                                    </p:anim>
                                    <p:anim calcmode="lin" valueType="num">
                                      <p:cBhvr>
                                        <p:cTn id="224" dur="1000" fill="hold"/>
                                        <p:tgtEl>
                                          <p:spTgt spid="153"/>
                                        </p:tgtEl>
                                        <p:attrNameLst>
                                          <p:attrName>ppt_h</p:attrName>
                                        </p:attrNameLst>
                                      </p:cBhvr>
                                      <p:tavLst>
                                        <p:tav tm="0">
                                          <p:val>
                                            <p:fltVal val="0"/>
                                          </p:val>
                                        </p:tav>
                                        <p:tav tm="100000">
                                          <p:val>
                                            <p:strVal val="#ppt_h"/>
                                          </p:val>
                                        </p:tav>
                                      </p:tavLst>
                                    </p:anim>
                                    <p:anim calcmode="lin" valueType="num">
                                      <p:cBhvr>
                                        <p:cTn id="225" dur="1000" fill="hold"/>
                                        <p:tgtEl>
                                          <p:spTgt spid="153"/>
                                        </p:tgtEl>
                                        <p:attrNameLst>
                                          <p:attrName>style.rotation</p:attrName>
                                        </p:attrNameLst>
                                      </p:cBhvr>
                                      <p:tavLst>
                                        <p:tav tm="0">
                                          <p:val>
                                            <p:fltVal val="360"/>
                                          </p:val>
                                        </p:tav>
                                        <p:tav tm="100000">
                                          <p:val>
                                            <p:fltVal val="0"/>
                                          </p:val>
                                        </p:tav>
                                      </p:tavLst>
                                    </p:anim>
                                    <p:animEffect transition="in" filter="fade">
                                      <p:cBhvr>
                                        <p:cTn id="226" dur="1000"/>
                                        <p:tgtEl>
                                          <p:spTgt spid="153"/>
                                        </p:tgtEl>
                                      </p:cBhvr>
                                    </p:animEffect>
                                  </p:childTnLst>
                                </p:cTn>
                              </p:par>
                              <p:par>
                                <p:cTn id="227" presetID="49" presetClass="entr" presetSubtype="0" repeatCount="indefinite" decel="100000" fill="hold" grpId="0" nodeType="withEffect">
                                  <p:stCondLst>
                                    <p:cond delay="200"/>
                                  </p:stCondLst>
                                  <p:childTnLst>
                                    <p:set>
                                      <p:cBhvr>
                                        <p:cTn id="228" dur="1" fill="hold">
                                          <p:stCondLst>
                                            <p:cond delay="0"/>
                                          </p:stCondLst>
                                        </p:cTn>
                                        <p:tgtEl>
                                          <p:spTgt spid="154"/>
                                        </p:tgtEl>
                                        <p:attrNameLst>
                                          <p:attrName>style.visibility</p:attrName>
                                        </p:attrNameLst>
                                      </p:cBhvr>
                                      <p:to>
                                        <p:strVal val="visible"/>
                                      </p:to>
                                    </p:set>
                                    <p:anim calcmode="lin" valueType="num">
                                      <p:cBhvr>
                                        <p:cTn id="229" dur="1000" fill="hold"/>
                                        <p:tgtEl>
                                          <p:spTgt spid="154"/>
                                        </p:tgtEl>
                                        <p:attrNameLst>
                                          <p:attrName>ppt_w</p:attrName>
                                        </p:attrNameLst>
                                      </p:cBhvr>
                                      <p:tavLst>
                                        <p:tav tm="0">
                                          <p:val>
                                            <p:fltVal val="0"/>
                                          </p:val>
                                        </p:tav>
                                        <p:tav tm="100000">
                                          <p:val>
                                            <p:strVal val="#ppt_w"/>
                                          </p:val>
                                        </p:tav>
                                      </p:tavLst>
                                    </p:anim>
                                    <p:anim calcmode="lin" valueType="num">
                                      <p:cBhvr>
                                        <p:cTn id="230" dur="1000" fill="hold"/>
                                        <p:tgtEl>
                                          <p:spTgt spid="154"/>
                                        </p:tgtEl>
                                        <p:attrNameLst>
                                          <p:attrName>ppt_h</p:attrName>
                                        </p:attrNameLst>
                                      </p:cBhvr>
                                      <p:tavLst>
                                        <p:tav tm="0">
                                          <p:val>
                                            <p:fltVal val="0"/>
                                          </p:val>
                                        </p:tav>
                                        <p:tav tm="100000">
                                          <p:val>
                                            <p:strVal val="#ppt_h"/>
                                          </p:val>
                                        </p:tav>
                                      </p:tavLst>
                                    </p:anim>
                                    <p:anim calcmode="lin" valueType="num">
                                      <p:cBhvr>
                                        <p:cTn id="231" dur="1000" fill="hold"/>
                                        <p:tgtEl>
                                          <p:spTgt spid="154"/>
                                        </p:tgtEl>
                                        <p:attrNameLst>
                                          <p:attrName>style.rotation</p:attrName>
                                        </p:attrNameLst>
                                      </p:cBhvr>
                                      <p:tavLst>
                                        <p:tav tm="0">
                                          <p:val>
                                            <p:fltVal val="360"/>
                                          </p:val>
                                        </p:tav>
                                        <p:tav tm="100000">
                                          <p:val>
                                            <p:fltVal val="0"/>
                                          </p:val>
                                        </p:tav>
                                      </p:tavLst>
                                    </p:anim>
                                    <p:animEffect transition="in" filter="fade">
                                      <p:cBhvr>
                                        <p:cTn id="232" dur="1000"/>
                                        <p:tgtEl>
                                          <p:spTgt spid="154"/>
                                        </p:tgtEl>
                                      </p:cBhvr>
                                    </p:animEffect>
                                  </p:childTnLst>
                                </p:cTn>
                              </p:par>
                              <p:par>
                                <p:cTn id="233" presetID="49" presetClass="entr" presetSubtype="0" repeatCount="indefinite" decel="100000"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p:cTn id="235" dur="1000" fill="hold"/>
                                        <p:tgtEl>
                                          <p:spTgt spid="155"/>
                                        </p:tgtEl>
                                        <p:attrNameLst>
                                          <p:attrName>ppt_w</p:attrName>
                                        </p:attrNameLst>
                                      </p:cBhvr>
                                      <p:tavLst>
                                        <p:tav tm="0">
                                          <p:val>
                                            <p:fltVal val="0"/>
                                          </p:val>
                                        </p:tav>
                                        <p:tav tm="100000">
                                          <p:val>
                                            <p:strVal val="#ppt_w"/>
                                          </p:val>
                                        </p:tav>
                                      </p:tavLst>
                                    </p:anim>
                                    <p:anim calcmode="lin" valueType="num">
                                      <p:cBhvr>
                                        <p:cTn id="236" dur="1000" fill="hold"/>
                                        <p:tgtEl>
                                          <p:spTgt spid="155"/>
                                        </p:tgtEl>
                                        <p:attrNameLst>
                                          <p:attrName>ppt_h</p:attrName>
                                        </p:attrNameLst>
                                      </p:cBhvr>
                                      <p:tavLst>
                                        <p:tav tm="0">
                                          <p:val>
                                            <p:fltVal val="0"/>
                                          </p:val>
                                        </p:tav>
                                        <p:tav tm="100000">
                                          <p:val>
                                            <p:strVal val="#ppt_h"/>
                                          </p:val>
                                        </p:tav>
                                      </p:tavLst>
                                    </p:anim>
                                    <p:anim calcmode="lin" valueType="num">
                                      <p:cBhvr>
                                        <p:cTn id="237" dur="1000" fill="hold"/>
                                        <p:tgtEl>
                                          <p:spTgt spid="155"/>
                                        </p:tgtEl>
                                        <p:attrNameLst>
                                          <p:attrName>style.rotation</p:attrName>
                                        </p:attrNameLst>
                                      </p:cBhvr>
                                      <p:tavLst>
                                        <p:tav tm="0">
                                          <p:val>
                                            <p:fltVal val="360"/>
                                          </p:val>
                                        </p:tav>
                                        <p:tav tm="100000">
                                          <p:val>
                                            <p:fltVal val="0"/>
                                          </p:val>
                                        </p:tav>
                                      </p:tavLst>
                                    </p:anim>
                                    <p:animEffect transition="in" filter="fade">
                                      <p:cBhvr>
                                        <p:cTn id="238" dur="1000"/>
                                        <p:tgtEl>
                                          <p:spTgt spid="155"/>
                                        </p:tgtEl>
                                      </p:cBhvr>
                                    </p:animEffect>
                                  </p:childTnLst>
                                </p:cTn>
                              </p:par>
                              <p:par>
                                <p:cTn id="239" presetID="49" presetClass="entr" presetSubtype="0" repeatCount="indefinite" decel="100000" fill="hold" grpId="0" nodeType="withEffect">
                                  <p:stCondLst>
                                    <p:cond delay="0"/>
                                  </p:stCondLst>
                                  <p:childTnLst>
                                    <p:set>
                                      <p:cBhvr>
                                        <p:cTn id="240" dur="1" fill="hold">
                                          <p:stCondLst>
                                            <p:cond delay="0"/>
                                          </p:stCondLst>
                                        </p:cTn>
                                        <p:tgtEl>
                                          <p:spTgt spid="156"/>
                                        </p:tgtEl>
                                        <p:attrNameLst>
                                          <p:attrName>style.visibility</p:attrName>
                                        </p:attrNameLst>
                                      </p:cBhvr>
                                      <p:to>
                                        <p:strVal val="visible"/>
                                      </p:to>
                                    </p:set>
                                    <p:anim calcmode="lin" valueType="num">
                                      <p:cBhvr>
                                        <p:cTn id="241" dur="1000" fill="hold"/>
                                        <p:tgtEl>
                                          <p:spTgt spid="156"/>
                                        </p:tgtEl>
                                        <p:attrNameLst>
                                          <p:attrName>ppt_w</p:attrName>
                                        </p:attrNameLst>
                                      </p:cBhvr>
                                      <p:tavLst>
                                        <p:tav tm="0">
                                          <p:val>
                                            <p:fltVal val="0"/>
                                          </p:val>
                                        </p:tav>
                                        <p:tav tm="100000">
                                          <p:val>
                                            <p:strVal val="#ppt_w"/>
                                          </p:val>
                                        </p:tav>
                                      </p:tavLst>
                                    </p:anim>
                                    <p:anim calcmode="lin" valueType="num">
                                      <p:cBhvr>
                                        <p:cTn id="242" dur="1000" fill="hold"/>
                                        <p:tgtEl>
                                          <p:spTgt spid="156"/>
                                        </p:tgtEl>
                                        <p:attrNameLst>
                                          <p:attrName>ppt_h</p:attrName>
                                        </p:attrNameLst>
                                      </p:cBhvr>
                                      <p:tavLst>
                                        <p:tav tm="0">
                                          <p:val>
                                            <p:fltVal val="0"/>
                                          </p:val>
                                        </p:tav>
                                        <p:tav tm="100000">
                                          <p:val>
                                            <p:strVal val="#ppt_h"/>
                                          </p:val>
                                        </p:tav>
                                      </p:tavLst>
                                    </p:anim>
                                    <p:anim calcmode="lin" valueType="num">
                                      <p:cBhvr>
                                        <p:cTn id="243" dur="1000" fill="hold"/>
                                        <p:tgtEl>
                                          <p:spTgt spid="156"/>
                                        </p:tgtEl>
                                        <p:attrNameLst>
                                          <p:attrName>style.rotation</p:attrName>
                                        </p:attrNameLst>
                                      </p:cBhvr>
                                      <p:tavLst>
                                        <p:tav tm="0">
                                          <p:val>
                                            <p:fltVal val="360"/>
                                          </p:val>
                                        </p:tav>
                                        <p:tav tm="100000">
                                          <p:val>
                                            <p:fltVal val="0"/>
                                          </p:val>
                                        </p:tav>
                                      </p:tavLst>
                                    </p:anim>
                                    <p:animEffect transition="in" filter="fade">
                                      <p:cBhvr>
                                        <p:cTn id="244" dur="1000"/>
                                        <p:tgtEl>
                                          <p:spTgt spid="156"/>
                                        </p:tgtEl>
                                      </p:cBhvr>
                                    </p:animEffect>
                                  </p:childTnLst>
                                </p:cTn>
                              </p:par>
                              <p:par>
                                <p:cTn id="245" presetID="49" presetClass="entr" presetSubtype="0" repeatCount="indefinite" decel="100000" fill="hold" grpId="0" nodeType="withEffect">
                                  <p:stCondLst>
                                    <p:cond delay="0"/>
                                  </p:stCondLst>
                                  <p:childTnLst>
                                    <p:set>
                                      <p:cBhvr>
                                        <p:cTn id="246" dur="1" fill="hold">
                                          <p:stCondLst>
                                            <p:cond delay="0"/>
                                          </p:stCondLst>
                                        </p:cTn>
                                        <p:tgtEl>
                                          <p:spTgt spid="157"/>
                                        </p:tgtEl>
                                        <p:attrNameLst>
                                          <p:attrName>style.visibility</p:attrName>
                                        </p:attrNameLst>
                                      </p:cBhvr>
                                      <p:to>
                                        <p:strVal val="visible"/>
                                      </p:to>
                                    </p:set>
                                    <p:anim calcmode="lin" valueType="num">
                                      <p:cBhvr>
                                        <p:cTn id="247" dur="1000" fill="hold"/>
                                        <p:tgtEl>
                                          <p:spTgt spid="157"/>
                                        </p:tgtEl>
                                        <p:attrNameLst>
                                          <p:attrName>ppt_w</p:attrName>
                                        </p:attrNameLst>
                                      </p:cBhvr>
                                      <p:tavLst>
                                        <p:tav tm="0">
                                          <p:val>
                                            <p:fltVal val="0"/>
                                          </p:val>
                                        </p:tav>
                                        <p:tav tm="100000">
                                          <p:val>
                                            <p:strVal val="#ppt_w"/>
                                          </p:val>
                                        </p:tav>
                                      </p:tavLst>
                                    </p:anim>
                                    <p:anim calcmode="lin" valueType="num">
                                      <p:cBhvr>
                                        <p:cTn id="248" dur="1000" fill="hold"/>
                                        <p:tgtEl>
                                          <p:spTgt spid="157"/>
                                        </p:tgtEl>
                                        <p:attrNameLst>
                                          <p:attrName>ppt_h</p:attrName>
                                        </p:attrNameLst>
                                      </p:cBhvr>
                                      <p:tavLst>
                                        <p:tav tm="0">
                                          <p:val>
                                            <p:fltVal val="0"/>
                                          </p:val>
                                        </p:tav>
                                        <p:tav tm="100000">
                                          <p:val>
                                            <p:strVal val="#ppt_h"/>
                                          </p:val>
                                        </p:tav>
                                      </p:tavLst>
                                    </p:anim>
                                    <p:anim calcmode="lin" valueType="num">
                                      <p:cBhvr>
                                        <p:cTn id="249" dur="1000" fill="hold"/>
                                        <p:tgtEl>
                                          <p:spTgt spid="157"/>
                                        </p:tgtEl>
                                        <p:attrNameLst>
                                          <p:attrName>style.rotation</p:attrName>
                                        </p:attrNameLst>
                                      </p:cBhvr>
                                      <p:tavLst>
                                        <p:tav tm="0">
                                          <p:val>
                                            <p:fltVal val="360"/>
                                          </p:val>
                                        </p:tav>
                                        <p:tav tm="100000">
                                          <p:val>
                                            <p:fltVal val="0"/>
                                          </p:val>
                                        </p:tav>
                                      </p:tavLst>
                                    </p:anim>
                                    <p:animEffect transition="in" filter="fade">
                                      <p:cBhvr>
                                        <p:cTn id="250" dur="1000"/>
                                        <p:tgtEl>
                                          <p:spTgt spid="157"/>
                                        </p:tgtEl>
                                      </p:cBhvr>
                                    </p:animEffect>
                                  </p:childTnLst>
                                </p:cTn>
                              </p:par>
                              <p:par>
                                <p:cTn id="251" presetID="49" presetClass="entr" presetSubtype="0" repeatCount="indefinite" decel="100000" fill="hold" grpId="0" nodeType="withEffect">
                                  <p:stCondLst>
                                    <p:cond delay="200"/>
                                  </p:stCondLst>
                                  <p:childTnLst>
                                    <p:set>
                                      <p:cBhvr>
                                        <p:cTn id="252" dur="1" fill="hold">
                                          <p:stCondLst>
                                            <p:cond delay="0"/>
                                          </p:stCondLst>
                                        </p:cTn>
                                        <p:tgtEl>
                                          <p:spTgt spid="158"/>
                                        </p:tgtEl>
                                        <p:attrNameLst>
                                          <p:attrName>style.visibility</p:attrName>
                                        </p:attrNameLst>
                                      </p:cBhvr>
                                      <p:to>
                                        <p:strVal val="visible"/>
                                      </p:to>
                                    </p:set>
                                    <p:anim calcmode="lin" valueType="num">
                                      <p:cBhvr>
                                        <p:cTn id="253" dur="1000" fill="hold"/>
                                        <p:tgtEl>
                                          <p:spTgt spid="158"/>
                                        </p:tgtEl>
                                        <p:attrNameLst>
                                          <p:attrName>ppt_w</p:attrName>
                                        </p:attrNameLst>
                                      </p:cBhvr>
                                      <p:tavLst>
                                        <p:tav tm="0">
                                          <p:val>
                                            <p:fltVal val="0"/>
                                          </p:val>
                                        </p:tav>
                                        <p:tav tm="100000">
                                          <p:val>
                                            <p:strVal val="#ppt_w"/>
                                          </p:val>
                                        </p:tav>
                                      </p:tavLst>
                                    </p:anim>
                                    <p:anim calcmode="lin" valueType="num">
                                      <p:cBhvr>
                                        <p:cTn id="254" dur="1000" fill="hold"/>
                                        <p:tgtEl>
                                          <p:spTgt spid="158"/>
                                        </p:tgtEl>
                                        <p:attrNameLst>
                                          <p:attrName>ppt_h</p:attrName>
                                        </p:attrNameLst>
                                      </p:cBhvr>
                                      <p:tavLst>
                                        <p:tav tm="0">
                                          <p:val>
                                            <p:fltVal val="0"/>
                                          </p:val>
                                        </p:tav>
                                        <p:tav tm="100000">
                                          <p:val>
                                            <p:strVal val="#ppt_h"/>
                                          </p:val>
                                        </p:tav>
                                      </p:tavLst>
                                    </p:anim>
                                    <p:anim calcmode="lin" valueType="num">
                                      <p:cBhvr>
                                        <p:cTn id="255" dur="1000" fill="hold"/>
                                        <p:tgtEl>
                                          <p:spTgt spid="158"/>
                                        </p:tgtEl>
                                        <p:attrNameLst>
                                          <p:attrName>style.rotation</p:attrName>
                                        </p:attrNameLst>
                                      </p:cBhvr>
                                      <p:tavLst>
                                        <p:tav tm="0">
                                          <p:val>
                                            <p:fltVal val="360"/>
                                          </p:val>
                                        </p:tav>
                                        <p:tav tm="100000">
                                          <p:val>
                                            <p:fltVal val="0"/>
                                          </p:val>
                                        </p:tav>
                                      </p:tavLst>
                                    </p:anim>
                                    <p:animEffect transition="in" filter="fade">
                                      <p:cBhvr>
                                        <p:cTn id="256" dur="1000"/>
                                        <p:tgtEl>
                                          <p:spTgt spid="158"/>
                                        </p:tgtEl>
                                      </p:cBhvr>
                                    </p:animEffect>
                                  </p:childTnLst>
                                </p:cTn>
                              </p:par>
                              <p:par>
                                <p:cTn id="257" presetID="49" presetClass="entr" presetSubtype="0" repeatCount="indefinite" decel="100000" fill="hold" grpId="0" nodeType="withEffect">
                                  <p:stCondLst>
                                    <p:cond delay="200"/>
                                  </p:stCondLst>
                                  <p:childTnLst>
                                    <p:set>
                                      <p:cBhvr>
                                        <p:cTn id="258" dur="1" fill="hold">
                                          <p:stCondLst>
                                            <p:cond delay="0"/>
                                          </p:stCondLst>
                                        </p:cTn>
                                        <p:tgtEl>
                                          <p:spTgt spid="159"/>
                                        </p:tgtEl>
                                        <p:attrNameLst>
                                          <p:attrName>style.visibility</p:attrName>
                                        </p:attrNameLst>
                                      </p:cBhvr>
                                      <p:to>
                                        <p:strVal val="visible"/>
                                      </p:to>
                                    </p:set>
                                    <p:anim calcmode="lin" valueType="num">
                                      <p:cBhvr>
                                        <p:cTn id="259" dur="1000" fill="hold"/>
                                        <p:tgtEl>
                                          <p:spTgt spid="159"/>
                                        </p:tgtEl>
                                        <p:attrNameLst>
                                          <p:attrName>ppt_w</p:attrName>
                                        </p:attrNameLst>
                                      </p:cBhvr>
                                      <p:tavLst>
                                        <p:tav tm="0">
                                          <p:val>
                                            <p:fltVal val="0"/>
                                          </p:val>
                                        </p:tav>
                                        <p:tav tm="100000">
                                          <p:val>
                                            <p:strVal val="#ppt_w"/>
                                          </p:val>
                                        </p:tav>
                                      </p:tavLst>
                                    </p:anim>
                                    <p:anim calcmode="lin" valueType="num">
                                      <p:cBhvr>
                                        <p:cTn id="260" dur="1000" fill="hold"/>
                                        <p:tgtEl>
                                          <p:spTgt spid="159"/>
                                        </p:tgtEl>
                                        <p:attrNameLst>
                                          <p:attrName>ppt_h</p:attrName>
                                        </p:attrNameLst>
                                      </p:cBhvr>
                                      <p:tavLst>
                                        <p:tav tm="0">
                                          <p:val>
                                            <p:fltVal val="0"/>
                                          </p:val>
                                        </p:tav>
                                        <p:tav tm="100000">
                                          <p:val>
                                            <p:strVal val="#ppt_h"/>
                                          </p:val>
                                        </p:tav>
                                      </p:tavLst>
                                    </p:anim>
                                    <p:anim calcmode="lin" valueType="num">
                                      <p:cBhvr>
                                        <p:cTn id="261" dur="1000" fill="hold"/>
                                        <p:tgtEl>
                                          <p:spTgt spid="159"/>
                                        </p:tgtEl>
                                        <p:attrNameLst>
                                          <p:attrName>style.rotation</p:attrName>
                                        </p:attrNameLst>
                                      </p:cBhvr>
                                      <p:tavLst>
                                        <p:tav tm="0">
                                          <p:val>
                                            <p:fltVal val="360"/>
                                          </p:val>
                                        </p:tav>
                                        <p:tav tm="100000">
                                          <p:val>
                                            <p:fltVal val="0"/>
                                          </p:val>
                                        </p:tav>
                                      </p:tavLst>
                                    </p:anim>
                                    <p:animEffect transition="in" filter="fade">
                                      <p:cBhvr>
                                        <p:cTn id="262" dur="1000"/>
                                        <p:tgtEl>
                                          <p:spTgt spid="159"/>
                                        </p:tgtEl>
                                      </p:cBhvr>
                                    </p:animEffect>
                                  </p:childTnLst>
                                </p:cTn>
                              </p:par>
                              <p:par>
                                <p:cTn id="263" presetID="49" presetClass="entr" presetSubtype="0" repeatCount="indefinite" decel="100000" fill="hold" grpId="0" nodeType="withEffect">
                                  <p:stCondLst>
                                    <p:cond delay="0"/>
                                  </p:stCondLst>
                                  <p:childTnLst>
                                    <p:set>
                                      <p:cBhvr>
                                        <p:cTn id="264" dur="1" fill="hold">
                                          <p:stCondLst>
                                            <p:cond delay="0"/>
                                          </p:stCondLst>
                                        </p:cTn>
                                        <p:tgtEl>
                                          <p:spTgt spid="160"/>
                                        </p:tgtEl>
                                        <p:attrNameLst>
                                          <p:attrName>style.visibility</p:attrName>
                                        </p:attrNameLst>
                                      </p:cBhvr>
                                      <p:to>
                                        <p:strVal val="visible"/>
                                      </p:to>
                                    </p:set>
                                    <p:anim calcmode="lin" valueType="num">
                                      <p:cBhvr>
                                        <p:cTn id="265" dur="1000" fill="hold"/>
                                        <p:tgtEl>
                                          <p:spTgt spid="160"/>
                                        </p:tgtEl>
                                        <p:attrNameLst>
                                          <p:attrName>ppt_w</p:attrName>
                                        </p:attrNameLst>
                                      </p:cBhvr>
                                      <p:tavLst>
                                        <p:tav tm="0">
                                          <p:val>
                                            <p:fltVal val="0"/>
                                          </p:val>
                                        </p:tav>
                                        <p:tav tm="100000">
                                          <p:val>
                                            <p:strVal val="#ppt_w"/>
                                          </p:val>
                                        </p:tav>
                                      </p:tavLst>
                                    </p:anim>
                                    <p:anim calcmode="lin" valueType="num">
                                      <p:cBhvr>
                                        <p:cTn id="266" dur="1000" fill="hold"/>
                                        <p:tgtEl>
                                          <p:spTgt spid="160"/>
                                        </p:tgtEl>
                                        <p:attrNameLst>
                                          <p:attrName>ppt_h</p:attrName>
                                        </p:attrNameLst>
                                      </p:cBhvr>
                                      <p:tavLst>
                                        <p:tav tm="0">
                                          <p:val>
                                            <p:fltVal val="0"/>
                                          </p:val>
                                        </p:tav>
                                        <p:tav tm="100000">
                                          <p:val>
                                            <p:strVal val="#ppt_h"/>
                                          </p:val>
                                        </p:tav>
                                      </p:tavLst>
                                    </p:anim>
                                    <p:anim calcmode="lin" valueType="num">
                                      <p:cBhvr>
                                        <p:cTn id="267" dur="1000" fill="hold"/>
                                        <p:tgtEl>
                                          <p:spTgt spid="160"/>
                                        </p:tgtEl>
                                        <p:attrNameLst>
                                          <p:attrName>style.rotation</p:attrName>
                                        </p:attrNameLst>
                                      </p:cBhvr>
                                      <p:tavLst>
                                        <p:tav tm="0">
                                          <p:val>
                                            <p:fltVal val="360"/>
                                          </p:val>
                                        </p:tav>
                                        <p:tav tm="100000">
                                          <p:val>
                                            <p:fltVal val="0"/>
                                          </p:val>
                                        </p:tav>
                                      </p:tavLst>
                                    </p:anim>
                                    <p:animEffect transition="in" filter="fade">
                                      <p:cBhvr>
                                        <p:cTn id="268" dur="1000"/>
                                        <p:tgtEl>
                                          <p:spTgt spid="160"/>
                                        </p:tgtEl>
                                      </p:cBhvr>
                                    </p:animEffect>
                                  </p:childTnLst>
                                </p:cTn>
                              </p:par>
                              <p:par>
                                <p:cTn id="269" presetID="49" presetClass="entr" presetSubtype="0" repeatCount="indefinite" decel="100000" fill="hold" grpId="0" nodeType="withEffect">
                                  <p:stCondLst>
                                    <p:cond delay="200"/>
                                  </p:stCondLst>
                                  <p:childTnLst>
                                    <p:set>
                                      <p:cBhvr>
                                        <p:cTn id="270" dur="1" fill="hold">
                                          <p:stCondLst>
                                            <p:cond delay="0"/>
                                          </p:stCondLst>
                                        </p:cTn>
                                        <p:tgtEl>
                                          <p:spTgt spid="161"/>
                                        </p:tgtEl>
                                        <p:attrNameLst>
                                          <p:attrName>style.visibility</p:attrName>
                                        </p:attrNameLst>
                                      </p:cBhvr>
                                      <p:to>
                                        <p:strVal val="visible"/>
                                      </p:to>
                                    </p:set>
                                    <p:anim calcmode="lin" valueType="num">
                                      <p:cBhvr>
                                        <p:cTn id="271" dur="1000" fill="hold"/>
                                        <p:tgtEl>
                                          <p:spTgt spid="161"/>
                                        </p:tgtEl>
                                        <p:attrNameLst>
                                          <p:attrName>ppt_w</p:attrName>
                                        </p:attrNameLst>
                                      </p:cBhvr>
                                      <p:tavLst>
                                        <p:tav tm="0">
                                          <p:val>
                                            <p:fltVal val="0"/>
                                          </p:val>
                                        </p:tav>
                                        <p:tav tm="100000">
                                          <p:val>
                                            <p:strVal val="#ppt_w"/>
                                          </p:val>
                                        </p:tav>
                                      </p:tavLst>
                                    </p:anim>
                                    <p:anim calcmode="lin" valueType="num">
                                      <p:cBhvr>
                                        <p:cTn id="272" dur="1000" fill="hold"/>
                                        <p:tgtEl>
                                          <p:spTgt spid="161"/>
                                        </p:tgtEl>
                                        <p:attrNameLst>
                                          <p:attrName>ppt_h</p:attrName>
                                        </p:attrNameLst>
                                      </p:cBhvr>
                                      <p:tavLst>
                                        <p:tav tm="0">
                                          <p:val>
                                            <p:fltVal val="0"/>
                                          </p:val>
                                        </p:tav>
                                        <p:tav tm="100000">
                                          <p:val>
                                            <p:strVal val="#ppt_h"/>
                                          </p:val>
                                        </p:tav>
                                      </p:tavLst>
                                    </p:anim>
                                    <p:anim calcmode="lin" valueType="num">
                                      <p:cBhvr>
                                        <p:cTn id="273" dur="1000" fill="hold"/>
                                        <p:tgtEl>
                                          <p:spTgt spid="161"/>
                                        </p:tgtEl>
                                        <p:attrNameLst>
                                          <p:attrName>style.rotation</p:attrName>
                                        </p:attrNameLst>
                                      </p:cBhvr>
                                      <p:tavLst>
                                        <p:tav tm="0">
                                          <p:val>
                                            <p:fltVal val="360"/>
                                          </p:val>
                                        </p:tav>
                                        <p:tav tm="100000">
                                          <p:val>
                                            <p:fltVal val="0"/>
                                          </p:val>
                                        </p:tav>
                                      </p:tavLst>
                                    </p:anim>
                                    <p:animEffect transition="in" filter="fade">
                                      <p:cBhvr>
                                        <p:cTn id="274" dur="1000"/>
                                        <p:tgtEl>
                                          <p:spTgt spid="161"/>
                                        </p:tgtEl>
                                      </p:cBhvr>
                                    </p:animEffect>
                                  </p:childTnLst>
                                </p:cTn>
                              </p:par>
                              <p:par>
                                <p:cTn id="275" presetID="49" presetClass="entr" presetSubtype="0" repeatCount="indefinite" decel="100000" fill="hold" grpId="0" nodeType="withEffect">
                                  <p:stCondLst>
                                    <p:cond delay="0"/>
                                  </p:stCondLst>
                                  <p:childTnLst>
                                    <p:set>
                                      <p:cBhvr>
                                        <p:cTn id="276" dur="1" fill="hold">
                                          <p:stCondLst>
                                            <p:cond delay="0"/>
                                          </p:stCondLst>
                                        </p:cTn>
                                        <p:tgtEl>
                                          <p:spTgt spid="162"/>
                                        </p:tgtEl>
                                        <p:attrNameLst>
                                          <p:attrName>style.visibility</p:attrName>
                                        </p:attrNameLst>
                                      </p:cBhvr>
                                      <p:to>
                                        <p:strVal val="visible"/>
                                      </p:to>
                                    </p:set>
                                    <p:anim calcmode="lin" valueType="num">
                                      <p:cBhvr>
                                        <p:cTn id="277" dur="1000" fill="hold"/>
                                        <p:tgtEl>
                                          <p:spTgt spid="162"/>
                                        </p:tgtEl>
                                        <p:attrNameLst>
                                          <p:attrName>ppt_w</p:attrName>
                                        </p:attrNameLst>
                                      </p:cBhvr>
                                      <p:tavLst>
                                        <p:tav tm="0">
                                          <p:val>
                                            <p:fltVal val="0"/>
                                          </p:val>
                                        </p:tav>
                                        <p:tav tm="100000">
                                          <p:val>
                                            <p:strVal val="#ppt_w"/>
                                          </p:val>
                                        </p:tav>
                                      </p:tavLst>
                                    </p:anim>
                                    <p:anim calcmode="lin" valueType="num">
                                      <p:cBhvr>
                                        <p:cTn id="278" dur="1000" fill="hold"/>
                                        <p:tgtEl>
                                          <p:spTgt spid="162"/>
                                        </p:tgtEl>
                                        <p:attrNameLst>
                                          <p:attrName>ppt_h</p:attrName>
                                        </p:attrNameLst>
                                      </p:cBhvr>
                                      <p:tavLst>
                                        <p:tav tm="0">
                                          <p:val>
                                            <p:fltVal val="0"/>
                                          </p:val>
                                        </p:tav>
                                        <p:tav tm="100000">
                                          <p:val>
                                            <p:strVal val="#ppt_h"/>
                                          </p:val>
                                        </p:tav>
                                      </p:tavLst>
                                    </p:anim>
                                    <p:anim calcmode="lin" valueType="num">
                                      <p:cBhvr>
                                        <p:cTn id="279" dur="1000" fill="hold"/>
                                        <p:tgtEl>
                                          <p:spTgt spid="162"/>
                                        </p:tgtEl>
                                        <p:attrNameLst>
                                          <p:attrName>style.rotation</p:attrName>
                                        </p:attrNameLst>
                                      </p:cBhvr>
                                      <p:tavLst>
                                        <p:tav tm="0">
                                          <p:val>
                                            <p:fltVal val="360"/>
                                          </p:val>
                                        </p:tav>
                                        <p:tav tm="100000">
                                          <p:val>
                                            <p:fltVal val="0"/>
                                          </p:val>
                                        </p:tav>
                                      </p:tavLst>
                                    </p:anim>
                                    <p:animEffect transition="in" filter="fade">
                                      <p:cBhvr>
                                        <p:cTn id="280" dur="1000"/>
                                        <p:tgtEl>
                                          <p:spTgt spid="162"/>
                                        </p:tgtEl>
                                      </p:cBhvr>
                                    </p:animEffect>
                                  </p:childTnLst>
                                </p:cTn>
                              </p:par>
                              <p:par>
                                <p:cTn id="281" presetID="49" presetClass="entr" presetSubtype="0" repeatCount="indefinite" decel="100000" fill="hold" grpId="0" nodeType="withEffect">
                                  <p:stCondLst>
                                    <p:cond delay="200"/>
                                  </p:stCondLst>
                                  <p:childTnLst>
                                    <p:set>
                                      <p:cBhvr>
                                        <p:cTn id="282" dur="1" fill="hold">
                                          <p:stCondLst>
                                            <p:cond delay="0"/>
                                          </p:stCondLst>
                                        </p:cTn>
                                        <p:tgtEl>
                                          <p:spTgt spid="163"/>
                                        </p:tgtEl>
                                        <p:attrNameLst>
                                          <p:attrName>style.visibility</p:attrName>
                                        </p:attrNameLst>
                                      </p:cBhvr>
                                      <p:to>
                                        <p:strVal val="visible"/>
                                      </p:to>
                                    </p:set>
                                    <p:anim calcmode="lin" valueType="num">
                                      <p:cBhvr>
                                        <p:cTn id="283" dur="1000" fill="hold"/>
                                        <p:tgtEl>
                                          <p:spTgt spid="163"/>
                                        </p:tgtEl>
                                        <p:attrNameLst>
                                          <p:attrName>ppt_w</p:attrName>
                                        </p:attrNameLst>
                                      </p:cBhvr>
                                      <p:tavLst>
                                        <p:tav tm="0">
                                          <p:val>
                                            <p:fltVal val="0"/>
                                          </p:val>
                                        </p:tav>
                                        <p:tav tm="100000">
                                          <p:val>
                                            <p:strVal val="#ppt_w"/>
                                          </p:val>
                                        </p:tav>
                                      </p:tavLst>
                                    </p:anim>
                                    <p:anim calcmode="lin" valueType="num">
                                      <p:cBhvr>
                                        <p:cTn id="284" dur="1000" fill="hold"/>
                                        <p:tgtEl>
                                          <p:spTgt spid="163"/>
                                        </p:tgtEl>
                                        <p:attrNameLst>
                                          <p:attrName>ppt_h</p:attrName>
                                        </p:attrNameLst>
                                      </p:cBhvr>
                                      <p:tavLst>
                                        <p:tav tm="0">
                                          <p:val>
                                            <p:fltVal val="0"/>
                                          </p:val>
                                        </p:tav>
                                        <p:tav tm="100000">
                                          <p:val>
                                            <p:strVal val="#ppt_h"/>
                                          </p:val>
                                        </p:tav>
                                      </p:tavLst>
                                    </p:anim>
                                    <p:anim calcmode="lin" valueType="num">
                                      <p:cBhvr>
                                        <p:cTn id="285" dur="1000" fill="hold"/>
                                        <p:tgtEl>
                                          <p:spTgt spid="163"/>
                                        </p:tgtEl>
                                        <p:attrNameLst>
                                          <p:attrName>style.rotation</p:attrName>
                                        </p:attrNameLst>
                                      </p:cBhvr>
                                      <p:tavLst>
                                        <p:tav tm="0">
                                          <p:val>
                                            <p:fltVal val="360"/>
                                          </p:val>
                                        </p:tav>
                                        <p:tav tm="100000">
                                          <p:val>
                                            <p:fltVal val="0"/>
                                          </p:val>
                                        </p:tav>
                                      </p:tavLst>
                                    </p:anim>
                                    <p:animEffect transition="in" filter="fade">
                                      <p:cBhvr>
                                        <p:cTn id="286" dur="1000"/>
                                        <p:tgtEl>
                                          <p:spTgt spid="163"/>
                                        </p:tgtEl>
                                      </p:cBhvr>
                                    </p:animEffect>
                                  </p:childTnLst>
                                </p:cTn>
                              </p:par>
                              <p:par>
                                <p:cTn id="287" presetID="49" presetClass="entr" presetSubtype="0" repeatCount="indefinite" decel="100000" fill="hold" grpId="0" nodeType="withEffect">
                                  <p:stCondLst>
                                    <p:cond delay="0"/>
                                  </p:stCondLst>
                                  <p:childTnLst>
                                    <p:set>
                                      <p:cBhvr>
                                        <p:cTn id="288" dur="1" fill="hold">
                                          <p:stCondLst>
                                            <p:cond delay="0"/>
                                          </p:stCondLst>
                                        </p:cTn>
                                        <p:tgtEl>
                                          <p:spTgt spid="164"/>
                                        </p:tgtEl>
                                        <p:attrNameLst>
                                          <p:attrName>style.visibility</p:attrName>
                                        </p:attrNameLst>
                                      </p:cBhvr>
                                      <p:to>
                                        <p:strVal val="visible"/>
                                      </p:to>
                                    </p:set>
                                    <p:anim calcmode="lin" valueType="num">
                                      <p:cBhvr>
                                        <p:cTn id="289" dur="1000" fill="hold"/>
                                        <p:tgtEl>
                                          <p:spTgt spid="164"/>
                                        </p:tgtEl>
                                        <p:attrNameLst>
                                          <p:attrName>ppt_w</p:attrName>
                                        </p:attrNameLst>
                                      </p:cBhvr>
                                      <p:tavLst>
                                        <p:tav tm="0">
                                          <p:val>
                                            <p:fltVal val="0"/>
                                          </p:val>
                                        </p:tav>
                                        <p:tav tm="100000">
                                          <p:val>
                                            <p:strVal val="#ppt_w"/>
                                          </p:val>
                                        </p:tav>
                                      </p:tavLst>
                                    </p:anim>
                                    <p:anim calcmode="lin" valueType="num">
                                      <p:cBhvr>
                                        <p:cTn id="290" dur="1000" fill="hold"/>
                                        <p:tgtEl>
                                          <p:spTgt spid="164"/>
                                        </p:tgtEl>
                                        <p:attrNameLst>
                                          <p:attrName>ppt_h</p:attrName>
                                        </p:attrNameLst>
                                      </p:cBhvr>
                                      <p:tavLst>
                                        <p:tav tm="0">
                                          <p:val>
                                            <p:fltVal val="0"/>
                                          </p:val>
                                        </p:tav>
                                        <p:tav tm="100000">
                                          <p:val>
                                            <p:strVal val="#ppt_h"/>
                                          </p:val>
                                        </p:tav>
                                      </p:tavLst>
                                    </p:anim>
                                    <p:anim calcmode="lin" valueType="num">
                                      <p:cBhvr>
                                        <p:cTn id="291" dur="1000" fill="hold"/>
                                        <p:tgtEl>
                                          <p:spTgt spid="164"/>
                                        </p:tgtEl>
                                        <p:attrNameLst>
                                          <p:attrName>style.rotation</p:attrName>
                                        </p:attrNameLst>
                                      </p:cBhvr>
                                      <p:tavLst>
                                        <p:tav tm="0">
                                          <p:val>
                                            <p:fltVal val="360"/>
                                          </p:val>
                                        </p:tav>
                                        <p:tav tm="100000">
                                          <p:val>
                                            <p:fltVal val="0"/>
                                          </p:val>
                                        </p:tav>
                                      </p:tavLst>
                                    </p:anim>
                                    <p:animEffect transition="in" filter="fade">
                                      <p:cBhvr>
                                        <p:cTn id="292" dur="1000"/>
                                        <p:tgtEl>
                                          <p:spTgt spid="164"/>
                                        </p:tgtEl>
                                      </p:cBhvr>
                                    </p:animEffect>
                                  </p:childTnLst>
                                </p:cTn>
                              </p:par>
                              <p:par>
                                <p:cTn id="293" presetID="49" presetClass="entr" presetSubtype="0" repeatCount="indefinite" decel="100000" fill="hold" grpId="0" nodeType="withEffect">
                                  <p:stCondLst>
                                    <p:cond delay="200"/>
                                  </p:stCondLst>
                                  <p:childTnLst>
                                    <p:set>
                                      <p:cBhvr>
                                        <p:cTn id="294" dur="1" fill="hold">
                                          <p:stCondLst>
                                            <p:cond delay="0"/>
                                          </p:stCondLst>
                                        </p:cTn>
                                        <p:tgtEl>
                                          <p:spTgt spid="165"/>
                                        </p:tgtEl>
                                        <p:attrNameLst>
                                          <p:attrName>style.visibility</p:attrName>
                                        </p:attrNameLst>
                                      </p:cBhvr>
                                      <p:to>
                                        <p:strVal val="visible"/>
                                      </p:to>
                                    </p:set>
                                    <p:anim calcmode="lin" valueType="num">
                                      <p:cBhvr>
                                        <p:cTn id="295" dur="1000" fill="hold"/>
                                        <p:tgtEl>
                                          <p:spTgt spid="165"/>
                                        </p:tgtEl>
                                        <p:attrNameLst>
                                          <p:attrName>ppt_w</p:attrName>
                                        </p:attrNameLst>
                                      </p:cBhvr>
                                      <p:tavLst>
                                        <p:tav tm="0">
                                          <p:val>
                                            <p:fltVal val="0"/>
                                          </p:val>
                                        </p:tav>
                                        <p:tav tm="100000">
                                          <p:val>
                                            <p:strVal val="#ppt_w"/>
                                          </p:val>
                                        </p:tav>
                                      </p:tavLst>
                                    </p:anim>
                                    <p:anim calcmode="lin" valueType="num">
                                      <p:cBhvr>
                                        <p:cTn id="296" dur="1000" fill="hold"/>
                                        <p:tgtEl>
                                          <p:spTgt spid="165"/>
                                        </p:tgtEl>
                                        <p:attrNameLst>
                                          <p:attrName>ppt_h</p:attrName>
                                        </p:attrNameLst>
                                      </p:cBhvr>
                                      <p:tavLst>
                                        <p:tav tm="0">
                                          <p:val>
                                            <p:fltVal val="0"/>
                                          </p:val>
                                        </p:tav>
                                        <p:tav tm="100000">
                                          <p:val>
                                            <p:strVal val="#ppt_h"/>
                                          </p:val>
                                        </p:tav>
                                      </p:tavLst>
                                    </p:anim>
                                    <p:anim calcmode="lin" valueType="num">
                                      <p:cBhvr>
                                        <p:cTn id="297" dur="1000" fill="hold"/>
                                        <p:tgtEl>
                                          <p:spTgt spid="165"/>
                                        </p:tgtEl>
                                        <p:attrNameLst>
                                          <p:attrName>style.rotation</p:attrName>
                                        </p:attrNameLst>
                                      </p:cBhvr>
                                      <p:tavLst>
                                        <p:tav tm="0">
                                          <p:val>
                                            <p:fltVal val="360"/>
                                          </p:val>
                                        </p:tav>
                                        <p:tav tm="100000">
                                          <p:val>
                                            <p:fltVal val="0"/>
                                          </p:val>
                                        </p:tav>
                                      </p:tavLst>
                                    </p:anim>
                                    <p:animEffect transition="in" filter="fade">
                                      <p:cBhvr>
                                        <p:cTn id="298" dur="1000"/>
                                        <p:tgtEl>
                                          <p:spTgt spid="165"/>
                                        </p:tgtEl>
                                      </p:cBhvr>
                                    </p:animEffect>
                                  </p:childTnLst>
                                </p:cTn>
                              </p:par>
                              <p:par>
                                <p:cTn id="299" presetID="49" presetClass="entr" presetSubtype="0" repeatCount="indefinite" decel="100000" fill="hold" grpId="0" nodeType="withEffect">
                                  <p:stCondLst>
                                    <p:cond delay="200"/>
                                  </p:stCondLst>
                                  <p:childTnLst>
                                    <p:set>
                                      <p:cBhvr>
                                        <p:cTn id="300" dur="1" fill="hold">
                                          <p:stCondLst>
                                            <p:cond delay="0"/>
                                          </p:stCondLst>
                                        </p:cTn>
                                        <p:tgtEl>
                                          <p:spTgt spid="166"/>
                                        </p:tgtEl>
                                        <p:attrNameLst>
                                          <p:attrName>style.visibility</p:attrName>
                                        </p:attrNameLst>
                                      </p:cBhvr>
                                      <p:to>
                                        <p:strVal val="visible"/>
                                      </p:to>
                                    </p:set>
                                    <p:anim calcmode="lin" valueType="num">
                                      <p:cBhvr>
                                        <p:cTn id="301" dur="1000" fill="hold"/>
                                        <p:tgtEl>
                                          <p:spTgt spid="166"/>
                                        </p:tgtEl>
                                        <p:attrNameLst>
                                          <p:attrName>ppt_w</p:attrName>
                                        </p:attrNameLst>
                                      </p:cBhvr>
                                      <p:tavLst>
                                        <p:tav tm="0">
                                          <p:val>
                                            <p:fltVal val="0"/>
                                          </p:val>
                                        </p:tav>
                                        <p:tav tm="100000">
                                          <p:val>
                                            <p:strVal val="#ppt_w"/>
                                          </p:val>
                                        </p:tav>
                                      </p:tavLst>
                                    </p:anim>
                                    <p:anim calcmode="lin" valueType="num">
                                      <p:cBhvr>
                                        <p:cTn id="302" dur="1000" fill="hold"/>
                                        <p:tgtEl>
                                          <p:spTgt spid="166"/>
                                        </p:tgtEl>
                                        <p:attrNameLst>
                                          <p:attrName>ppt_h</p:attrName>
                                        </p:attrNameLst>
                                      </p:cBhvr>
                                      <p:tavLst>
                                        <p:tav tm="0">
                                          <p:val>
                                            <p:fltVal val="0"/>
                                          </p:val>
                                        </p:tav>
                                        <p:tav tm="100000">
                                          <p:val>
                                            <p:strVal val="#ppt_h"/>
                                          </p:val>
                                        </p:tav>
                                      </p:tavLst>
                                    </p:anim>
                                    <p:anim calcmode="lin" valueType="num">
                                      <p:cBhvr>
                                        <p:cTn id="303" dur="1000" fill="hold"/>
                                        <p:tgtEl>
                                          <p:spTgt spid="166"/>
                                        </p:tgtEl>
                                        <p:attrNameLst>
                                          <p:attrName>style.rotation</p:attrName>
                                        </p:attrNameLst>
                                      </p:cBhvr>
                                      <p:tavLst>
                                        <p:tav tm="0">
                                          <p:val>
                                            <p:fltVal val="360"/>
                                          </p:val>
                                        </p:tav>
                                        <p:tav tm="100000">
                                          <p:val>
                                            <p:fltVal val="0"/>
                                          </p:val>
                                        </p:tav>
                                      </p:tavLst>
                                    </p:anim>
                                    <p:animEffect transition="in" filter="fade">
                                      <p:cBhvr>
                                        <p:cTn id="304" dur="1000"/>
                                        <p:tgtEl>
                                          <p:spTgt spid="166"/>
                                        </p:tgtEl>
                                      </p:cBhvr>
                                    </p:animEffect>
                                  </p:childTnLst>
                                </p:cTn>
                              </p:par>
                              <p:par>
                                <p:cTn id="305" presetID="49" presetClass="entr" presetSubtype="0" repeatCount="indefinite" decel="100000" fill="hold" grpId="0" nodeType="withEffect">
                                  <p:stCondLst>
                                    <p:cond delay="200"/>
                                  </p:stCondLst>
                                  <p:childTnLst>
                                    <p:set>
                                      <p:cBhvr>
                                        <p:cTn id="306" dur="1" fill="hold">
                                          <p:stCondLst>
                                            <p:cond delay="0"/>
                                          </p:stCondLst>
                                        </p:cTn>
                                        <p:tgtEl>
                                          <p:spTgt spid="167"/>
                                        </p:tgtEl>
                                        <p:attrNameLst>
                                          <p:attrName>style.visibility</p:attrName>
                                        </p:attrNameLst>
                                      </p:cBhvr>
                                      <p:to>
                                        <p:strVal val="visible"/>
                                      </p:to>
                                    </p:set>
                                    <p:anim calcmode="lin" valueType="num">
                                      <p:cBhvr>
                                        <p:cTn id="307" dur="1000" fill="hold"/>
                                        <p:tgtEl>
                                          <p:spTgt spid="167"/>
                                        </p:tgtEl>
                                        <p:attrNameLst>
                                          <p:attrName>ppt_w</p:attrName>
                                        </p:attrNameLst>
                                      </p:cBhvr>
                                      <p:tavLst>
                                        <p:tav tm="0">
                                          <p:val>
                                            <p:fltVal val="0"/>
                                          </p:val>
                                        </p:tav>
                                        <p:tav tm="100000">
                                          <p:val>
                                            <p:strVal val="#ppt_w"/>
                                          </p:val>
                                        </p:tav>
                                      </p:tavLst>
                                    </p:anim>
                                    <p:anim calcmode="lin" valueType="num">
                                      <p:cBhvr>
                                        <p:cTn id="308" dur="1000" fill="hold"/>
                                        <p:tgtEl>
                                          <p:spTgt spid="167"/>
                                        </p:tgtEl>
                                        <p:attrNameLst>
                                          <p:attrName>ppt_h</p:attrName>
                                        </p:attrNameLst>
                                      </p:cBhvr>
                                      <p:tavLst>
                                        <p:tav tm="0">
                                          <p:val>
                                            <p:fltVal val="0"/>
                                          </p:val>
                                        </p:tav>
                                        <p:tav tm="100000">
                                          <p:val>
                                            <p:strVal val="#ppt_h"/>
                                          </p:val>
                                        </p:tav>
                                      </p:tavLst>
                                    </p:anim>
                                    <p:anim calcmode="lin" valueType="num">
                                      <p:cBhvr>
                                        <p:cTn id="309" dur="1000" fill="hold"/>
                                        <p:tgtEl>
                                          <p:spTgt spid="167"/>
                                        </p:tgtEl>
                                        <p:attrNameLst>
                                          <p:attrName>style.rotation</p:attrName>
                                        </p:attrNameLst>
                                      </p:cBhvr>
                                      <p:tavLst>
                                        <p:tav tm="0">
                                          <p:val>
                                            <p:fltVal val="360"/>
                                          </p:val>
                                        </p:tav>
                                        <p:tav tm="100000">
                                          <p:val>
                                            <p:fltVal val="0"/>
                                          </p:val>
                                        </p:tav>
                                      </p:tavLst>
                                    </p:anim>
                                    <p:animEffect transition="in" filter="fade">
                                      <p:cBhvr>
                                        <p:cTn id="310" dur="1000"/>
                                        <p:tgtEl>
                                          <p:spTgt spid="167"/>
                                        </p:tgtEl>
                                      </p:cBhvr>
                                    </p:animEffect>
                                  </p:childTnLst>
                                </p:cTn>
                              </p:par>
                              <p:par>
                                <p:cTn id="311" presetID="49" presetClass="entr" presetSubtype="0" repeatCount="indefinite" decel="100000" fill="hold" grpId="0" nodeType="withEffect">
                                  <p:stCondLst>
                                    <p:cond delay="0"/>
                                  </p:stCondLst>
                                  <p:childTnLst>
                                    <p:set>
                                      <p:cBhvr>
                                        <p:cTn id="312" dur="1" fill="hold">
                                          <p:stCondLst>
                                            <p:cond delay="0"/>
                                          </p:stCondLst>
                                        </p:cTn>
                                        <p:tgtEl>
                                          <p:spTgt spid="168"/>
                                        </p:tgtEl>
                                        <p:attrNameLst>
                                          <p:attrName>style.visibility</p:attrName>
                                        </p:attrNameLst>
                                      </p:cBhvr>
                                      <p:to>
                                        <p:strVal val="visible"/>
                                      </p:to>
                                    </p:set>
                                    <p:anim calcmode="lin" valueType="num">
                                      <p:cBhvr>
                                        <p:cTn id="313" dur="1000" fill="hold"/>
                                        <p:tgtEl>
                                          <p:spTgt spid="168"/>
                                        </p:tgtEl>
                                        <p:attrNameLst>
                                          <p:attrName>ppt_w</p:attrName>
                                        </p:attrNameLst>
                                      </p:cBhvr>
                                      <p:tavLst>
                                        <p:tav tm="0">
                                          <p:val>
                                            <p:fltVal val="0"/>
                                          </p:val>
                                        </p:tav>
                                        <p:tav tm="100000">
                                          <p:val>
                                            <p:strVal val="#ppt_w"/>
                                          </p:val>
                                        </p:tav>
                                      </p:tavLst>
                                    </p:anim>
                                    <p:anim calcmode="lin" valueType="num">
                                      <p:cBhvr>
                                        <p:cTn id="314" dur="1000" fill="hold"/>
                                        <p:tgtEl>
                                          <p:spTgt spid="168"/>
                                        </p:tgtEl>
                                        <p:attrNameLst>
                                          <p:attrName>ppt_h</p:attrName>
                                        </p:attrNameLst>
                                      </p:cBhvr>
                                      <p:tavLst>
                                        <p:tav tm="0">
                                          <p:val>
                                            <p:fltVal val="0"/>
                                          </p:val>
                                        </p:tav>
                                        <p:tav tm="100000">
                                          <p:val>
                                            <p:strVal val="#ppt_h"/>
                                          </p:val>
                                        </p:tav>
                                      </p:tavLst>
                                    </p:anim>
                                    <p:anim calcmode="lin" valueType="num">
                                      <p:cBhvr>
                                        <p:cTn id="315" dur="1000" fill="hold"/>
                                        <p:tgtEl>
                                          <p:spTgt spid="168"/>
                                        </p:tgtEl>
                                        <p:attrNameLst>
                                          <p:attrName>style.rotation</p:attrName>
                                        </p:attrNameLst>
                                      </p:cBhvr>
                                      <p:tavLst>
                                        <p:tav tm="0">
                                          <p:val>
                                            <p:fltVal val="360"/>
                                          </p:val>
                                        </p:tav>
                                        <p:tav tm="100000">
                                          <p:val>
                                            <p:fltVal val="0"/>
                                          </p:val>
                                        </p:tav>
                                      </p:tavLst>
                                    </p:anim>
                                    <p:animEffect transition="in" filter="fade">
                                      <p:cBhvr>
                                        <p:cTn id="316" dur="1000"/>
                                        <p:tgtEl>
                                          <p:spTgt spid="168"/>
                                        </p:tgtEl>
                                      </p:cBhvr>
                                    </p:animEffect>
                                  </p:childTnLst>
                                </p:cTn>
                              </p:par>
                              <p:par>
                                <p:cTn id="317" presetID="49" presetClass="entr" presetSubtype="0" repeatCount="indefinite" decel="100000" fill="hold" grpId="0" nodeType="withEffect">
                                  <p:stCondLst>
                                    <p:cond delay="200"/>
                                  </p:stCondLst>
                                  <p:childTnLst>
                                    <p:set>
                                      <p:cBhvr>
                                        <p:cTn id="318" dur="1" fill="hold">
                                          <p:stCondLst>
                                            <p:cond delay="0"/>
                                          </p:stCondLst>
                                        </p:cTn>
                                        <p:tgtEl>
                                          <p:spTgt spid="169"/>
                                        </p:tgtEl>
                                        <p:attrNameLst>
                                          <p:attrName>style.visibility</p:attrName>
                                        </p:attrNameLst>
                                      </p:cBhvr>
                                      <p:to>
                                        <p:strVal val="visible"/>
                                      </p:to>
                                    </p:set>
                                    <p:anim calcmode="lin" valueType="num">
                                      <p:cBhvr>
                                        <p:cTn id="319" dur="1000" fill="hold"/>
                                        <p:tgtEl>
                                          <p:spTgt spid="169"/>
                                        </p:tgtEl>
                                        <p:attrNameLst>
                                          <p:attrName>ppt_w</p:attrName>
                                        </p:attrNameLst>
                                      </p:cBhvr>
                                      <p:tavLst>
                                        <p:tav tm="0">
                                          <p:val>
                                            <p:fltVal val="0"/>
                                          </p:val>
                                        </p:tav>
                                        <p:tav tm="100000">
                                          <p:val>
                                            <p:strVal val="#ppt_w"/>
                                          </p:val>
                                        </p:tav>
                                      </p:tavLst>
                                    </p:anim>
                                    <p:anim calcmode="lin" valueType="num">
                                      <p:cBhvr>
                                        <p:cTn id="320" dur="1000" fill="hold"/>
                                        <p:tgtEl>
                                          <p:spTgt spid="169"/>
                                        </p:tgtEl>
                                        <p:attrNameLst>
                                          <p:attrName>ppt_h</p:attrName>
                                        </p:attrNameLst>
                                      </p:cBhvr>
                                      <p:tavLst>
                                        <p:tav tm="0">
                                          <p:val>
                                            <p:fltVal val="0"/>
                                          </p:val>
                                        </p:tav>
                                        <p:tav tm="100000">
                                          <p:val>
                                            <p:strVal val="#ppt_h"/>
                                          </p:val>
                                        </p:tav>
                                      </p:tavLst>
                                    </p:anim>
                                    <p:anim calcmode="lin" valueType="num">
                                      <p:cBhvr>
                                        <p:cTn id="321" dur="1000" fill="hold"/>
                                        <p:tgtEl>
                                          <p:spTgt spid="169"/>
                                        </p:tgtEl>
                                        <p:attrNameLst>
                                          <p:attrName>style.rotation</p:attrName>
                                        </p:attrNameLst>
                                      </p:cBhvr>
                                      <p:tavLst>
                                        <p:tav tm="0">
                                          <p:val>
                                            <p:fltVal val="360"/>
                                          </p:val>
                                        </p:tav>
                                        <p:tav tm="100000">
                                          <p:val>
                                            <p:fltVal val="0"/>
                                          </p:val>
                                        </p:tav>
                                      </p:tavLst>
                                    </p:anim>
                                    <p:animEffect transition="in" filter="fade">
                                      <p:cBhvr>
                                        <p:cTn id="322" dur="1000"/>
                                        <p:tgtEl>
                                          <p:spTgt spid="169"/>
                                        </p:tgtEl>
                                      </p:cBhvr>
                                    </p:animEffect>
                                  </p:childTnLst>
                                </p:cTn>
                              </p:par>
                              <p:par>
                                <p:cTn id="323" presetID="49" presetClass="entr" presetSubtype="0" repeatCount="indefinite" decel="100000" fill="hold" grpId="0" nodeType="withEffect">
                                  <p:stCondLst>
                                    <p:cond delay="200"/>
                                  </p:stCondLst>
                                  <p:childTnLst>
                                    <p:set>
                                      <p:cBhvr>
                                        <p:cTn id="324" dur="1" fill="hold">
                                          <p:stCondLst>
                                            <p:cond delay="0"/>
                                          </p:stCondLst>
                                        </p:cTn>
                                        <p:tgtEl>
                                          <p:spTgt spid="170"/>
                                        </p:tgtEl>
                                        <p:attrNameLst>
                                          <p:attrName>style.visibility</p:attrName>
                                        </p:attrNameLst>
                                      </p:cBhvr>
                                      <p:to>
                                        <p:strVal val="visible"/>
                                      </p:to>
                                    </p:set>
                                    <p:anim calcmode="lin" valueType="num">
                                      <p:cBhvr>
                                        <p:cTn id="325" dur="1000" fill="hold"/>
                                        <p:tgtEl>
                                          <p:spTgt spid="170"/>
                                        </p:tgtEl>
                                        <p:attrNameLst>
                                          <p:attrName>ppt_w</p:attrName>
                                        </p:attrNameLst>
                                      </p:cBhvr>
                                      <p:tavLst>
                                        <p:tav tm="0">
                                          <p:val>
                                            <p:fltVal val="0"/>
                                          </p:val>
                                        </p:tav>
                                        <p:tav tm="100000">
                                          <p:val>
                                            <p:strVal val="#ppt_w"/>
                                          </p:val>
                                        </p:tav>
                                      </p:tavLst>
                                    </p:anim>
                                    <p:anim calcmode="lin" valueType="num">
                                      <p:cBhvr>
                                        <p:cTn id="326" dur="1000" fill="hold"/>
                                        <p:tgtEl>
                                          <p:spTgt spid="170"/>
                                        </p:tgtEl>
                                        <p:attrNameLst>
                                          <p:attrName>ppt_h</p:attrName>
                                        </p:attrNameLst>
                                      </p:cBhvr>
                                      <p:tavLst>
                                        <p:tav tm="0">
                                          <p:val>
                                            <p:fltVal val="0"/>
                                          </p:val>
                                        </p:tav>
                                        <p:tav tm="100000">
                                          <p:val>
                                            <p:strVal val="#ppt_h"/>
                                          </p:val>
                                        </p:tav>
                                      </p:tavLst>
                                    </p:anim>
                                    <p:anim calcmode="lin" valueType="num">
                                      <p:cBhvr>
                                        <p:cTn id="327" dur="1000" fill="hold"/>
                                        <p:tgtEl>
                                          <p:spTgt spid="170"/>
                                        </p:tgtEl>
                                        <p:attrNameLst>
                                          <p:attrName>style.rotation</p:attrName>
                                        </p:attrNameLst>
                                      </p:cBhvr>
                                      <p:tavLst>
                                        <p:tav tm="0">
                                          <p:val>
                                            <p:fltVal val="360"/>
                                          </p:val>
                                        </p:tav>
                                        <p:tav tm="100000">
                                          <p:val>
                                            <p:fltVal val="0"/>
                                          </p:val>
                                        </p:tav>
                                      </p:tavLst>
                                    </p:anim>
                                    <p:animEffect transition="in" filter="fade">
                                      <p:cBhvr>
                                        <p:cTn id="328" dur="1000"/>
                                        <p:tgtEl>
                                          <p:spTgt spid="170"/>
                                        </p:tgtEl>
                                      </p:cBhvr>
                                    </p:animEffect>
                                  </p:childTnLst>
                                </p:cTn>
                              </p:par>
                              <p:par>
                                <p:cTn id="329" presetID="49" presetClass="entr" presetSubtype="0" repeatCount="indefinite" decel="100000" fill="hold" grpId="0" nodeType="withEffect">
                                  <p:stCondLst>
                                    <p:cond delay="0"/>
                                  </p:stCondLst>
                                  <p:childTnLst>
                                    <p:set>
                                      <p:cBhvr>
                                        <p:cTn id="330" dur="1" fill="hold">
                                          <p:stCondLst>
                                            <p:cond delay="0"/>
                                          </p:stCondLst>
                                        </p:cTn>
                                        <p:tgtEl>
                                          <p:spTgt spid="171"/>
                                        </p:tgtEl>
                                        <p:attrNameLst>
                                          <p:attrName>style.visibility</p:attrName>
                                        </p:attrNameLst>
                                      </p:cBhvr>
                                      <p:to>
                                        <p:strVal val="visible"/>
                                      </p:to>
                                    </p:set>
                                    <p:anim calcmode="lin" valueType="num">
                                      <p:cBhvr>
                                        <p:cTn id="331" dur="1000" fill="hold"/>
                                        <p:tgtEl>
                                          <p:spTgt spid="171"/>
                                        </p:tgtEl>
                                        <p:attrNameLst>
                                          <p:attrName>ppt_w</p:attrName>
                                        </p:attrNameLst>
                                      </p:cBhvr>
                                      <p:tavLst>
                                        <p:tav tm="0">
                                          <p:val>
                                            <p:fltVal val="0"/>
                                          </p:val>
                                        </p:tav>
                                        <p:tav tm="100000">
                                          <p:val>
                                            <p:strVal val="#ppt_w"/>
                                          </p:val>
                                        </p:tav>
                                      </p:tavLst>
                                    </p:anim>
                                    <p:anim calcmode="lin" valueType="num">
                                      <p:cBhvr>
                                        <p:cTn id="332" dur="1000" fill="hold"/>
                                        <p:tgtEl>
                                          <p:spTgt spid="171"/>
                                        </p:tgtEl>
                                        <p:attrNameLst>
                                          <p:attrName>ppt_h</p:attrName>
                                        </p:attrNameLst>
                                      </p:cBhvr>
                                      <p:tavLst>
                                        <p:tav tm="0">
                                          <p:val>
                                            <p:fltVal val="0"/>
                                          </p:val>
                                        </p:tav>
                                        <p:tav tm="100000">
                                          <p:val>
                                            <p:strVal val="#ppt_h"/>
                                          </p:val>
                                        </p:tav>
                                      </p:tavLst>
                                    </p:anim>
                                    <p:anim calcmode="lin" valueType="num">
                                      <p:cBhvr>
                                        <p:cTn id="333" dur="1000" fill="hold"/>
                                        <p:tgtEl>
                                          <p:spTgt spid="171"/>
                                        </p:tgtEl>
                                        <p:attrNameLst>
                                          <p:attrName>style.rotation</p:attrName>
                                        </p:attrNameLst>
                                      </p:cBhvr>
                                      <p:tavLst>
                                        <p:tav tm="0">
                                          <p:val>
                                            <p:fltVal val="360"/>
                                          </p:val>
                                        </p:tav>
                                        <p:tav tm="100000">
                                          <p:val>
                                            <p:fltVal val="0"/>
                                          </p:val>
                                        </p:tav>
                                      </p:tavLst>
                                    </p:anim>
                                    <p:animEffect transition="in" filter="fade">
                                      <p:cBhvr>
                                        <p:cTn id="334" dur="1000"/>
                                        <p:tgtEl>
                                          <p:spTgt spid="171"/>
                                        </p:tgtEl>
                                      </p:cBhvr>
                                    </p:animEffect>
                                  </p:childTnLst>
                                </p:cTn>
                              </p:par>
                              <p:par>
                                <p:cTn id="335" presetID="49" presetClass="entr" presetSubtype="0" repeatCount="indefinite" decel="100000" fill="hold" grpId="0" nodeType="withEffect">
                                  <p:stCondLst>
                                    <p:cond delay="200"/>
                                  </p:stCondLst>
                                  <p:childTnLst>
                                    <p:set>
                                      <p:cBhvr>
                                        <p:cTn id="336" dur="1" fill="hold">
                                          <p:stCondLst>
                                            <p:cond delay="0"/>
                                          </p:stCondLst>
                                        </p:cTn>
                                        <p:tgtEl>
                                          <p:spTgt spid="172"/>
                                        </p:tgtEl>
                                        <p:attrNameLst>
                                          <p:attrName>style.visibility</p:attrName>
                                        </p:attrNameLst>
                                      </p:cBhvr>
                                      <p:to>
                                        <p:strVal val="visible"/>
                                      </p:to>
                                    </p:set>
                                    <p:anim calcmode="lin" valueType="num">
                                      <p:cBhvr>
                                        <p:cTn id="337" dur="1000" fill="hold"/>
                                        <p:tgtEl>
                                          <p:spTgt spid="172"/>
                                        </p:tgtEl>
                                        <p:attrNameLst>
                                          <p:attrName>ppt_w</p:attrName>
                                        </p:attrNameLst>
                                      </p:cBhvr>
                                      <p:tavLst>
                                        <p:tav tm="0">
                                          <p:val>
                                            <p:fltVal val="0"/>
                                          </p:val>
                                        </p:tav>
                                        <p:tav tm="100000">
                                          <p:val>
                                            <p:strVal val="#ppt_w"/>
                                          </p:val>
                                        </p:tav>
                                      </p:tavLst>
                                    </p:anim>
                                    <p:anim calcmode="lin" valueType="num">
                                      <p:cBhvr>
                                        <p:cTn id="338" dur="1000" fill="hold"/>
                                        <p:tgtEl>
                                          <p:spTgt spid="172"/>
                                        </p:tgtEl>
                                        <p:attrNameLst>
                                          <p:attrName>ppt_h</p:attrName>
                                        </p:attrNameLst>
                                      </p:cBhvr>
                                      <p:tavLst>
                                        <p:tav tm="0">
                                          <p:val>
                                            <p:fltVal val="0"/>
                                          </p:val>
                                        </p:tav>
                                        <p:tav tm="100000">
                                          <p:val>
                                            <p:strVal val="#ppt_h"/>
                                          </p:val>
                                        </p:tav>
                                      </p:tavLst>
                                    </p:anim>
                                    <p:anim calcmode="lin" valueType="num">
                                      <p:cBhvr>
                                        <p:cTn id="339" dur="1000" fill="hold"/>
                                        <p:tgtEl>
                                          <p:spTgt spid="172"/>
                                        </p:tgtEl>
                                        <p:attrNameLst>
                                          <p:attrName>style.rotation</p:attrName>
                                        </p:attrNameLst>
                                      </p:cBhvr>
                                      <p:tavLst>
                                        <p:tav tm="0">
                                          <p:val>
                                            <p:fltVal val="360"/>
                                          </p:val>
                                        </p:tav>
                                        <p:tav tm="100000">
                                          <p:val>
                                            <p:fltVal val="0"/>
                                          </p:val>
                                        </p:tav>
                                      </p:tavLst>
                                    </p:anim>
                                    <p:animEffect transition="in" filter="fade">
                                      <p:cBhvr>
                                        <p:cTn id="340" dur="1000"/>
                                        <p:tgtEl>
                                          <p:spTgt spid="172"/>
                                        </p:tgtEl>
                                      </p:cBhvr>
                                    </p:animEffect>
                                  </p:childTnLst>
                                </p:cTn>
                              </p:par>
                              <p:par>
                                <p:cTn id="341" presetID="49" presetClass="entr" presetSubtype="0" repeatCount="indefinite" decel="100000" fill="hold" grpId="0" nodeType="withEffect">
                                  <p:stCondLst>
                                    <p:cond delay="0"/>
                                  </p:stCondLst>
                                  <p:childTnLst>
                                    <p:set>
                                      <p:cBhvr>
                                        <p:cTn id="342" dur="1" fill="hold">
                                          <p:stCondLst>
                                            <p:cond delay="0"/>
                                          </p:stCondLst>
                                        </p:cTn>
                                        <p:tgtEl>
                                          <p:spTgt spid="173"/>
                                        </p:tgtEl>
                                        <p:attrNameLst>
                                          <p:attrName>style.visibility</p:attrName>
                                        </p:attrNameLst>
                                      </p:cBhvr>
                                      <p:to>
                                        <p:strVal val="visible"/>
                                      </p:to>
                                    </p:set>
                                    <p:anim calcmode="lin" valueType="num">
                                      <p:cBhvr>
                                        <p:cTn id="343" dur="1000" fill="hold"/>
                                        <p:tgtEl>
                                          <p:spTgt spid="173"/>
                                        </p:tgtEl>
                                        <p:attrNameLst>
                                          <p:attrName>ppt_w</p:attrName>
                                        </p:attrNameLst>
                                      </p:cBhvr>
                                      <p:tavLst>
                                        <p:tav tm="0">
                                          <p:val>
                                            <p:fltVal val="0"/>
                                          </p:val>
                                        </p:tav>
                                        <p:tav tm="100000">
                                          <p:val>
                                            <p:strVal val="#ppt_w"/>
                                          </p:val>
                                        </p:tav>
                                      </p:tavLst>
                                    </p:anim>
                                    <p:anim calcmode="lin" valueType="num">
                                      <p:cBhvr>
                                        <p:cTn id="344" dur="1000" fill="hold"/>
                                        <p:tgtEl>
                                          <p:spTgt spid="173"/>
                                        </p:tgtEl>
                                        <p:attrNameLst>
                                          <p:attrName>ppt_h</p:attrName>
                                        </p:attrNameLst>
                                      </p:cBhvr>
                                      <p:tavLst>
                                        <p:tav tm="0">
                                          <p:val>
                                            <p:fltVal val="0"/>
                                          </p:val>
                                        </p:tav>
                                        <p:tav tm="100000">
                                          <p:val>
                                            <p:strVal val="#ppt_h"/>
                                          </p:val>
                                        </p:tav>
                                      </p:tavLst>
                                    </p:anim>
                                    <p:anim calcmode="lin" valueType="num">
                                      <p:cBhvr>
                                        <p:cTn id="345" dur="1000" fill="hold"/>
                                        <p:tgtEl>
                                          <p:spTgt spid="173"/>
                                        </p:tgtEl>
                                        <p:attrNameLst>
                                          <p:attrName>style.rotation</p:attrName>
                                        </p:attrNameLst>
                                      </p:cBhvr>
                                      <p:tavLst>
                                        <p:tav tm="0">
                                          <p:val>
                                            <p:fltVal val="360"/>
                                          </p:val>
                                        </p:tav>
                                        <p:tav tm="100000">
                                          <p:val>
                                            <p:fltVal val="0"/>
                                          </p:val>
                                        </p:tav>
                                      </p:tavLst>
                                    </p:anim>
                                    <p:animEffect transition="in" filter="fade">
                                      <p:cBhvr>
                                        <p:cTn id="346" dur="1000"/>
                                        <p:tgtEl>
                                          <p:spTgt spid="173"/>
                                        </p:tgtEl>
                                      </p:cBhvr>
                                    </p:animEffect>
                                  </p:childTnLst>
                                </p:cTn>
                              </p:par>
                              <p:par>
                                <p:cTn id="347" presetID="49" presetClass="entr" presetSubtype="0" repeatCount="indefinite" decel="100000" fill="hold" grpId="0" nodeType="withEffect">
                                  <p:stCondLst>
                                    <p:cond delay="200"/>
                                  </p:stCondLst>
                                  <p:childTnLst>
                                    <p:set>
                                      <p:cBhvr>
                                        <p:cTn id="348" dur="1" fill="hold">
                                          <p:stCondLst>
                                            <p:cond delay="0"/>
                                          </p:stCondLst>
                                        </p:cTn>
                                        <p:tgtEl>
                                          <p:spTgt spid="174"/>
                                        </p:tgtEl>
                                        <p:attrNameLst>
                                          <p:attrName>style.visibility</p:attrName>
                                        </p:attrNameLst>
                                      </p:cBhvr>
                                      <p:to>
                                        <p:strVal val="visible"/>
                                      </p:to>
                                    </p:set>
                                    <p:anim calcmode="lin" valueType="num">
                                      <p:cBhvr>
                                        <p:cTn id="349" dur="1000" fill="hold"/>
                                        <p:tgtEl>
                                          <p:spTgt spid="174"/>
                                        </p:tgtEl>
                                        <p:attrNameLst>
                                          <p:attrName>ppt_w</p:attrName>
                                        </p:attrNameLst>
                                      </p:cBhvr>
                                      <p:tavLst>
                                        <p:tav tm="0">
                                          <p:val>
                                            <p:fltVal val="0"/>
                                          </p:val>
                                        </p:tav>
                                        <p:tav tm="100000">
                                          <p:val>
                                            <p:strVal val="#ppt_w"/>
                                          </p:val>
                                        </p:tav>
                                      </p:tavLst>
                                    </p:anim>
                                    <p:anim calcmode="lin" valueType="num">
                                      <p:cBhvr>
                                        <p:cTn id="350" dur="1000" fill="hold"/>
                                        <p:tgtEl>
                                          <p:spTgt spid="174"/>
                                        </p:tgtEl>
                                        <p:attrNameLst>
                                          <p:attrName>ppt_h</p:attrName>
                                        </p:attrNameLst>
                                      </p:cBhvr>
                                      <p:tavLst>
                                        <p:tav tm="0">
                                          <p:val>
                                            <p:fltVal val="0"/>
                                          </p:val>
                                        </p:tav>
                                        <p:tav tm="100000">
                                          <p:val>
                                            <p:strVal val="#ppt_h"/>
                                          </p:val>
                                        </p:tav>
                                      </p:tavLst>
                                    </p:anim>
                                    <p:anim calcmode="lin" valueType="num">
                                      <p:cBhvr>
                                        <p:cTn id="351" dur="1000" fill="hold"/>
                                        <p:tgtEl>
                                          <p:spTgt spid="174"/>
                                        </p:tgtEl>
                                        <p:attrNameLst>
                                          <p:attrName>style.rotation</p:attrName>
                                        </p:attrNameLst>
                                      </p:cBhvr>
                                      <p:tavLst>
                                        <p:tav tm="0">
                                          <p:val>
                                            <p:fltVal val="360"/>
                                          </p:val>
                                        </p:tav>
                                        <p:tav tm="100000">
                                          <p:val>
                                            <p:fltVal val="0"/>
                                          </p:val>
                                        </p:tav>
                                      </p:tavLst>
                                    </p:anim>
                                    <p:animEffect transition="in" filter="fade">
                                      <p:cBhvr>
                                        <p:cTn id="352" dur="1000"/>
                                        <p:tgtEl>
                                          <p:spTgt spid="174"/>
                                        </p:tgtEl>
                                      </p:cBhvr>
                                    </p:animEffect>
                                  </p:childTnLst>
                                </p:cTn>
                              </p:par>
                              <p:par>
                                <p:cTn id="353" presetID="49" presetClass="entr" presetSubtype="0" repeatCount="indefinite" decel="100000" fill="hold" grpId="0" nodeType="withEffect">
                                  <p:stCondLst>
                                    <p:cond delay="0"/>
                                  </p:stCondLst>
                                  <p:childTnLst>
                                    <p:set>
                                      <p:cBhvr>
                                        <p:cTn id="354" dur="1" fill="hold">
                                          <p:stCondLst>
                                            <p:cond delay="0"/>
                                          </p:stCondLst>
                                        </p:cTn>
                                        <p:tgtEl>
                                          <p:spTgt spid="175"/>
                                        </p:tgtEl>
                                        <p:attrNameLst>
                                          <p:attrName>style.visibility</p:attrName>
                                        </p:attrNameLst>
                                      </p:cBhvr>
                                      <p:to>
                                        <p:strVal val="visible"/>
                                      </p:to>
                                    </p:set>
                                    <p:anim calcmode="lin" valueType="num">
                                      <p:cBhvr>
                                        <p:cTn id="355" dur="1000" fill="hold"/>
                                        <p:tgtEl>
                                          <p:spTgt spid="175"/>
                                        </p:tgtEl>
                                        <p:attrNameLst>
                                          <p:attrName>ppt_w</p:attrName>
                                        </p:attrNameLst>
                                      </p:cBhvr>
                                      <p:tavLst>
                                        <p:tav tm="0">
                                          <p:val>
                                            <p:fltVal val="0"/>
                                          </p:val>
                                        </p:tav>
                                        <p:tav tm="100000">
                                          <p:val>
                                            <p:strVal val="#ppt_w"/>
                                          </p:val>
                                        </p:tav>
                                      </p:tavLst>
                                    </p:anim>
                                    <p:anim calcmode="lin" valueType="num">
                                      <p:cBhvr>
                                        <p:cTn id="356" dur="1000" fill="hold"/>
                                        <p:tgtEl>
                                          <p:spTgt spid="175"/>
                                        </p:tgtEl>
                                        <p:attrNameLst>
                                          <p:attrName>ppt_h</p:attrName>
                                        </p:attrNameLst>
                                      </p:cBhvr>
                                      <p:tavLst>
                                        <p:tav tm="0">
                                          <p:val>
                                            <p:fltVal val="0"/>
                                          </p:val>
                                        </p:tav>
                                        <p:tav tm="100000">
                                          <p:val>
                                            <p:strVal val="#ppt_h"/>
                                          </p:val>
                                        </p:tav>
                                      </p:tavLst>
                                    </p:anim>
                                    <p:anim calcmode="lin" valueType="num">
                                      <p:cBhvr>
                                        <p:cTn id="357" dur="1000" fill="hold"/>
                                        <p:tgtEl>
                                          <p:spTgt spid="175"/>
                                        </p:tgtEl>
                                        <p:attrNameLst>
                                          <p:attrName>style.rotation</p:attrName>
                                        </p:attrNameLst>
                                      </p:cBhvr>
                                      <p:tavLst>
                                        <p:tav tm="0">
                                          <p:val>
                                            <p:fltVal val="360"/>
                                          </p:val>
                                        </p:tav>
                                        <p:tav tm="100000">
                                          <p:val>
                                            <p:fltVal val="0"/>
                                          </p:val>
                                        </p:tav>
                                      </p:tavLst>
                                    </p:anim>
                                    <p:animEffect transition="in" filter="fade">
                                      <p:cBhvr>
                                        <p:cTn id="358" dur="1000"/>
                                        <p:tgtEl>
                                          <p:spTgt spid="175"/>
                                        </p:tgtEl>
                                      </p:cBhvr>
                                    </p:animEffect>
                                  </p:childTnLst>
                                </p:cTn>
                              </p:par>
                              <p:par>
                                <p:cTn id="359" presetID="49" presetClass="entr" presetSubtype="0" repeatCount="indefinite" decel="100000" fill="hold" grpId="0" nodeType="withEffect">
                                  <p:stCondLst>
                                    <p:cond delay="0"/>
                                  </p:stCondLst>
                                  <p:childTnLst>
                                    <p:set>
                                      <p:cBhvr>
                                        <p:cTn id="360" dur="1" fill="hold">
                                          <p:stCondLst>
                                            <p:cond delay="0"/>
                                          </p:stCondLst>
                                        </p:cTn>
                                        <p:tgtEl>
                                          <p:spTgt spid="176"/>
                                        </p:tgtEl>
                                        <p:attrNameLst>
                                          <p:attrName>style.visibility</p:attrName>
                                        </p:attrNameLst>
                                      </p:cBhvr>
                                      <p:to>
                                        <p:strVal val="visible"/>
                                      </p:to>
                                    </p:set>
                                    <p:anim calcmode="lin" valueType="num">
                                      <p:cBhvr>
                                        <p:cTn id="361" dur="1000" fill="hold"/>
                                        <p:tgtEl>
                                          <p:spTgt spid="176"/>
                                        </p:tgtEl>
                                        <p:attrNameLst>
                                          <p:attrName>ppt_w</p:attrName>
                                        </p:attrNameLst>
                                      </p:cBhvr>
                                      <p:tavLst>
                                        <p:tav tm="0">
                                          <p:val>
                                            <p:fltVal val="0"/>
                                          </p:val>
                                        </p:tav>
                                        <p:tav tm="100000">
                                          <p:val>
                                            <p:strVal val="#ppt_w"/>
                                          </p:val>
                                        </p:tav>
                                      </p:tavLst>
                                    </p:anim>
                                    <p:anim calcmode="lin" valueType="num">
                                      <p:cBhvr>
                                        <p:cTn id="362" dur="1000" fill="hold"/>
                                        <p:tgtEl>
                                          <p:spTgt spid="176"/>
                                        </p:tgtEl>
                                        <p:attrNameLst>
                                          <p:attrName>ppt_h</p:attrName>
                                        </p:attrNameLst>
                                      </p:cBhvr>
                                      <p:tavLst>
                                        <p:tav tm="0">
                                          <p:val>
                                            <p:fltVal val="0"/>
                                          </p:val>
                                        </p:tav>
                                        <p:tav tm="100000">
                                          <p:val>
                                            <p:strVal val="#ppt_h"/>
                                          </p:val>
                                        </p:tav>
                                      </p:tavLst>
                                    </p:anim>
                                    <p:anim calcmode="lin" valueType="num">
                                      <p:cBhvr>
                                        <p:cTn id="363" dur="1000" fill="hold"/>
                                        <p:tgtEl>
                                          <p:spTgt spid="176"/>
                                        </p:tgtEl>
                                        <p:attrNameLst>
                                          <p:attrName>style.rotation</p:attrName>
                                        </p:attrNameLst>
                                      </p:cBhvr>
                                      <p:tavLst>
                                        <p:tav tm="0">
                                          <p:val>
                                            <p:fltVal val="360"/>
                                          </p:val>
                                        </p:tav>
                                        <p:tav tm="100000">
                                          <p:val>
                                            <p:fltVal val="0"/>
                                          </p:val>
                                        </p:tav>
                                      </p:tavLst>
                                    </p:anim>
                                    <p:animEffect transition="in" filter="fade">
                                      <p:cBhvr>
                                        <p:cTn id="364" dur="1000"/>
                                        <p:tgtEl>
                                          <p:spTgt spid="176"/>
                                        </p:tgtEl>
                                      </p:cBhvr>
                                    </p:animEffect>
                                  </p:childTnLst>
                                </p:cTn>
                              </p:par>
                              <p:par>
                                <p:cTn id="365" presetID="49" presetClass="entr" presetSubtype="0" repeatCount="indefinite" decel="100000" fill="hold" grpId="0" nodeType="withEffect">
                                  <p:stCondLst>
                                    <p:cond delay="0"/>
                                  </p:stCondLst>
                                  <p:childTnLst>
                                    <p:set>
                                      <p:cBhvr>
                                        <p:cTn id="366" dur="1" fill="hold">
                                          <p:stCondLst>
                                            <p:cond delay="0"/>
                                          </p:stCondLst>
                                        </p:cTn>
                                        <p:tgtEl>
                                          <p:spTgt spid="77"/>
                                        </p:tgtEl>
                                        <p:attrNameLst>
                                          <p:attrName>style.visibility</p:attrName>
                                        </p:attrNameLst>
                                      </p:cBhvr>
                                      <p:to>
                                        <p:strVal val="visible"/>
                                      </p:to>
                                    </p:set>
                                    <p:anim calcmode="lin" valueType="num">
                                      <p:cBhvr>
                                        <p:cTn id="367" dur="1000" fill="hold"/>
                                        <p:tgtEl>
                                          <p:spTgt spid="77"/>
                                        </p:tgtEl>
                                        <p:attrNameLst>
                                          <p:attrName>ppt_w</p:attrName>
                                        </p:attrNameLst>
                                      </p:cBhvr>
                                      <p:tavLst>
                                        <p:tav tm="0">
                                          <p:val>
                                            <p:fltVal val="0"/>
                                          </p:val>
                                        </p:tav>
                                        <p:tav tm="100000">
                                          <p:val>
                                            <p:strVal val="#ppt_w"/>
                                          </p:val>
                                        </p:tav>
                                      </p:tavLst>
                                    </p:anim>
                                    <p:anim calcmode="lin" valueType="num">
                                      <p:cBhvr>
                                        <p:cTn id="368" dur="1000" fill="hold"/>
                                        <p:tgtEl>
                                          <p:spTgt spid="77"/>
                                        </p:tgtEl>
                                        <p:attrNameLst>
                                          <p:attrName>ppt_h</p:attrName>
                                        </p:attrNameLst>
                                      </p:cBhvr>
                                      <p:tavLst>
                                        <p:tav tm="0">
                                          <p:val>
                                            <p:fltVal val="0"/>
                                          </p:val>
                                        </p:tav>
                                        <p:tav tm="100000">
                                          <p:val>
                                            <p:strVal val="#ppt_h"/>
                                          </p:val>
                                        </p:tav>
                                      </p:tavLst>
                                    </p:anim>
                                    <p:anim calcmode="lin" valueType="num">
                                      <p:cBhvr>
                                        <p:cTn id="369" dur="1000" fill="hold"/>
                                        <p:tgtEl>
                                          <p:spTgt spid="77"/>
                                        </p:tgtEl>
                                        <p:attrNameLst>
                                          <p:attrName>style.rotation</p:attrName>
                                        </p:attrNameLst>
                                      </p:cBhvr>
                                      <p:tavLst>
                                        <p:tav tm="0">
                                          <p:val>
                                            <p:fltVal val="360"/>
                                          </p:val>
                                        </p:tav>
                                        <p:tav tm="100000">
                                          <p:val>
                                            <p:fltVal val="0"/>
                                          </p:val>
                                        </p:tav>
                                      </p:tavLst>
                                    </p:anim>
                                    <p:animEffect transition="in" filter="fade">
                                      <p:cBhvr>
                                        <p:cTn id="370" dur="1000"/>
                                        <p:tgtEl>
                                          <p:spTgt spid="77"/>
                                        </p:tgtEl>
                                      </p:cBhvr>
                                    </p:animEffect>
                                  </p:childTnLst>
                                </p:cTn>
                              </p:par>
                              <p:par>
                                <p:cTn id="371" presetID="49" presetClass="entr" presetSubtype="0" repeatCount="indefinite" decel="100000" fill="hold" grpId="0" nodeType="withEffect">
                                  <p:stCondLst>
                                    <p:cond delay="0"/>
                                  </p:stCondLst>
                                  <p:childTnLst>
                                    <p:set>
                                      <p:cBhvr>
                                        <p:cTn id="372" dur="1" fill="hold">
                                          <p:stCondLst>
                                            <p:cond delay="0"/>
                                          </p:stCondLst>
                                        </p:cTn>
                                        <p:tgtEl>
                                          <p:spTgt spid="78"/>
                                        </p:tgtEl>
                                        <p:attrNameLst>
                                          <p:attrName>style.visibility</p:attrName>
                                        </p:attrNameLst>
                                      </p:cBhvr>
                                      <p:to>
                                        <p:strVal val="visible"/>
                                      </p:to>
                                    </p:set>
                                    <p:anim calcmode="lin" valueType="num">
                                      <p:cBhvr>
                                        <p:cTn id="373" dur="1000" fill="hold"/>
                                        <p:tgtEl>
                                          <p:spTgt spid="78"/>
                                        </p:tgtEl>
                                        <p:attrNameLst>
                                          <p:attrName>ppt_w</p:attrName>
                                        </p:attrNameLst>
                                      </p:cBhvr>
                                      <p:tavLst>
                                        <p:tav tm="0">
                                          <p:val>
                                            <p:fltVal val="0"/>
                                          </p:val>
                                        </p:tav>
                                        <p:tav tm="100000">
                                          <p:val>
                                            <p:strVal val="#ppt_w"/>
                                          </p:val>
                                        </p:tav>
                                      </p:tavLst>
                                    </p:anim>
                                    <p:anim calcmode="lin" valueType="num">
                                      <p:cBhvr>
                                        <p:cTn id="374" dur="1000" fill="hold"/>
                                        <p:tgtEl>
                                          <p:spTgt spid="78"/>
                                        </p:tgtEl>
                                        <p:attrNameLst>
                                          <p:attrName>ppt_h</p:attrName>
                                        </p:attrNameLst>
                                      </p:cBhvr>
                                      <p:tavLst>
                                        <p:tav tm="0">
                                          <p:val>
                                            <p:fltVal val="0"/>
                                          </p:val>
                                        </p:tav>
                                        <p:tav tm="100000">
                                          <p:val>
                                            <p:strVal val="#ppt_h"/>
                                          </p:val>
                                        </p:tav>
                                      </p:tavLst>
                                    </p:anim>
                                    <p:anim calcmode="lin" valueType="num">
                                      <p:cBhvr>
                                        <p:cTn id="375" dur="1000" fill="hold"/>
                                        <p:tgtEl>
                                          <p:spTgt spid="78"/>
                                        </p:tgtEl>
                                        <p:attrNameLst>
                                          <p:attrName>style.rotation</p:attrName>
                                        </p:attrNameLst>
                                      </p:cBhvr>
                                      <p:tavLst>
                                        <p:tav tm="0">
                                          <p:val>
                                            <p:fltVal val="360"/>
                                          </p:val>
                                        </p:tav>
                                        <p:tav tm="100000">
                                          <p:val>
                                            <p:fltVal val="0"/>
                                          </p:val>
                                        </p:tav>
                                      </p:tavLst>
                                    </p:anim>
                                    <p:animEffect transition="in" filter="fade">
                                      <p:cBhvr>
                                        <p:cTn id="376" dur="1000"/>
                                        <p:tgtEl>
                                          <p:spTgt spid="78"/>
                                        </p:tgtEl>
                                      </p:cBhvr>
                                    </p:animEffect>
                                  </p:childTnLst>
                                </p:cTn>
                              </p:par>
                              <p:par>
                                <p:cTn id="377" presetID="49" presetClass="entr" presetSubtype="0" repeatCount="indefinite" decel="100000" fill="hold" grpId="0" nodeType="withEffect">
                                  <p:stCondLst>
                                    <p:cond delay="200"/>
                                  </p:stCondLst>
                                  <p:childTnLst>
                                    <p:set>
                                      <p:cBhvr>
                                        <p:cTn id="378" dur="1" fill="hold">
                                          <p:stCondLst>
                                            <p:cond delay="0"/>
                                          </p:stCondLst>
                                        </p:cTn>
                                        <p:tgtEl>
                                          <p:spTgt spid="79"/>
                                        </p:tgtEl>
                                        <p:attrNameLst>
                                          <p:attrName>style.visibility</p:attrName>
                                        </p:attrNameLst>
                                      </p:cBhvr>
                                      <p:to>
                                        <p:strVal val="visible"/>
                                      </p:to>
                                    </p:set>
                                    <p:anim calcmode="lin" valueType="num">
                                      <p:cBhvr>
                                        <p:cTn id="379" dur="1000" fill="hold"/>
                                        <p:tgtEl>
                                          <p:spTgt spid="79"/>
                                        </p:tgtEl>
                                        <p:attrNameLst>
                                          <p:attrName>ppt_w</p:attrName>
                                        </p:attrNameLst>
                                      </p:cBhvr>
                                      <p:tavLst>
                                        <p:tav tm="0">
                                          <p:val>
                                            <p:fltVal val="0"/>
                                          </p:val>
                                        </p:tav>
                                        <p:tav tm="100000">
                                          <p:val>
                                            <p:strVal val="#ppt_w"/>
                                          </p:val>
                                        </p:tav>
                                      </p:tavLst>
                                    </p:anim>
                                    <p:anim calcmode="lin" valueType="num">
                                      <p:cBhvr>
                                        <p:cTn id="380" dur="1000" fill="hold"/>
                                        <p:tgtEl>
                                          <p:spTgt spid="79"/>
                                        </p:tgtEl>
                                        <p:attrNameLst>
                                          <p:attrName>ppt_h</p:attrName>
                                        </p:attrNameLst>
                                      </p:cBhvr>
                                      <p:tavLst>
                                        <p:tav tm="0">
                                          <p:val>
                                            <p:fltVal val="0"/>
                                          </p:val>
                                        </p:tav>
                                        <p:tav tm="100000">
                                          <p:val>
                                            <p:strVal val="#ppt_h"/>
                                          </p:val>
                                        </p:tav>
                                      </p:tavLst>
                                    </p:anim>
                                    <p:anim calcmode="lin" valueType="num">
                                      <p:cBhvr>
                                        <p:cTn id="381" dur="1000" fill="hold"/>
                                        <p:tgtEl>
                                          <p:spTgt spid="79"/>
                                        </p:tgtEl>
                                        <p:attrNameLst>
                                          <p:attrName>style.rotation</p:attrName>
                                        </p:attrNameLst>
                                      </p:cBhvr>
                                      <p:tavLst>
                                        <p:tav tm="0">
                                          <p:val>
                                            <p:fltVal val="360"/>
                                          </p:val>
                                        </p:tav>
                                        <p:tav tm="100000">
                                          <p:val>
                                            <p:fltVal val="0"/>
                                          </p:val>
                                        </p:tav>
                                      </p:tavLst>
                                    </p:anim>
                                    <p:animEffect transition="in" filter="fade">
                                      <p:cBhvr>
                                        <p:cTn id="382" dur="1000"/>
                                        <p:tgtEl>
                                          <p:spTgt spid="79"/>
                                        </p:tgtEl>
                                      </p:cBhvr>
                                    </p:animEffect>
                                  </p:childTnLst>
                                </p:cTn>
                              </p:par>
                              <p:par>
                                <p:cTn id="383" presetID="49" presetClass="entr" presetSubtype="0" repeatCount="indefinite" decel="100000" fill="hold" grpId="0" nodeType="withEffect">
                                  <p:stCondLst>
                                    <p:cond delay="0"/>
                                  </p:stCondLst>
                                  <p:childTnLst>
                                    <p:set>
                                      <p:cBhvr>
                                        <p:cTn id="384" dur="1" fill="hold">
                                          <p:stCondLst>
                                            <p:cond delay="0"/>
                                          </p:stCondLst>
                                        </p:cTn>
                                        <p:tgtEl>
                                          <p:spTgt spid="80"/>
                                        </p:tgtEl>
                                        <p:attrNameLst>
                                          <p:attrName>style.visibility</p:attrName>
                                        </p:attrNameLst>
                                      </p:cBhvr>
                                      <p:to>
                                        <p:strVal val="visible"/>
                                      </p:to>
                                    </p:set>
                                    <p:anim calcmode="lin" valueType="num">
                                      <p:cBhvr>
                                        <p:cTn id="385" dur="1000" fill="hold"/>
                                        <p:tgtEl>
                                          <p:spTgt spid="80"/>
                                        </p:tgtEl>
                                        <p:attrNameLst>
                                          <p:attrName>ppt_w</p:attrName>
                                        </p:attrNameLst>
                                      </p:cBhvr>
                                      <p:tavLst>
                                        <p:tav tm="0">
                                          <p:val>
                                            <p:fltVal val="0"/>
                                          </p:val>
                                        </p:tav>
                                        <p:tav tm="100000">
                                          <p:val>
                                            <p:strVal val="#ppt_w"/>
                                          </p:val>
                                        </p:tav>
                                      </p:tavLst>
                                    </p:anim>
                                    <p:anim calcmode="lin" valueType="num">
                                      <p:cBhvr>
                                        <p:cTn id="386" dur="1000" fill="hold"/>
                                        <p:tgtEl>
                                          <p:spTgt spid="80"/>
                                        </p:tgtEl>
                                        <p:attrNameLst>
                                          <p:attrName>ppt_h</p:attrName>
                                        </p:attrNameLst>
                                      </p:cBhvr>
                                      <p:tavLst>
                                        <p:tav tm="0">
                                          <p:val>
                                            <p:fltVal val="0"/>
                                          </p:val>
                                        </p:tav>
                                        <p:tav tm="100000">
                                          <p:val>
                                            <p:strVal val="#ppt_h"/>
                                          </p:val>
                                        </p:tav>
                                      </p:tavLst>
                                    </p:anim>
                                    <p:anim calcmode="lin" valueType="num">
                                      <p:cBhvr>
                                        <p:cTn id="387" dur="1000" fill="hold"/>
                                        <p:tgtEl>
                                          <p:spTgt spid="80"/>
                                        </p:tgtEl>
                                        <p:attrNameLst>
                                          <p:attrName>style.rotation</p:attrName>
                                        </p:attrNameLst>
                                      </p:cBhvr>
                                      <p:tavLst>
                                        <p:tav tm="0">
                                          <p:val>
                                            <p:fltVal val="360"/>
                                          </p:val>
                                        </p:tav>
                                        <p:tav tm="100000">
                                          <p:val>
                                            <p:fltVal val="0"/>
                                          </p:val>
                                        </p:tav>
                                      </p:tavLst>
                                    </p:anim>
                                    <p:animEffect transition="in" filter="fade">
                                      <p:cBhvr>
                                        <p:cTn id="388" dur="1000"/>
                                        <p:tgtEl>
                                          <p:spTgt spid="80"/>
                                        </p:tgtEl>
                                      </p:cBhvr>
                                    </p:animEffect>
                                  </p:childTnLst>
                                </p:cTn>
                              </p:par>
                              <p:par>
                                <p:cTn id="389" presetID="49" presetClass="entr" presetSubtype="0" repeatCount="indefinite" decel="100000" fill="hold" grpId="0" nodeType="withEffect">
                                  <p:stCondLst>
                                    <p:cond delay="200"/>
                                  </p:stCondLst>
                                  <p:childTnLst>
                                    <p:set>
                                      <p:cBhvr>
                                        <p:cTn id="390" dur="1" fill="hold">
                                          <p:stCondLst>
                                            <p:cond delay="0"/>
                                          </p:stCondLst>
                                        </p:cTn>
                                        <p:tgtEl>
                                          <p:spTgt spid="81"/>
                                        </p:tgtEl>
                                        <p:attrNameLst>
                                          <p:attrName>style.visibility</p:attrName>
                                        </p:attrNameLst>
                                      </p:cBhvr>
                                      <p:to>
                                        <p:strVal val="visible"/>
                                      </p:to>
                                    </p:set>
                                    <p:anim calcmode="lin" valueType="num">
                                      <p:cBhvr>
                                        <p:cTn id="391" dur="1000" fill="hold"/>
                                        <p:tgtEl>
                                          <p:spTgt spid="81"/>
                                        </p:tgtEl>
                                        <p:attrNameLst>
                                          <p:attrName>ppt_w</p:attrName>
                                        </p:attrNameLst>
                                      </p:cBhvr>
                                      <p:tavLst>
                                        <p:tav tm="0">
                                          <p:val>
                                            <p:fltVal val="0"/>
                                          </p:val>
                                        </p:tav>
                                        <p:tav tm="100000">
                                          <p:val>
                                            <p:strVal val="#ppt_w"/>
                                          </p:val>
                                        </p:tav>
                                      </p:tavLst>
                                    </p:anim>
                                    <p:anim calcmode="lin" valueType="num">
                                      <p:cBhvr>
                                        <p:cTn id="392" dur="1000" fill="hold"/>
                                        <p:tgtEl>
                                          <p:spTgt spid="81"/>
                                        </p:tgtEl>
                                        <p:attrNameLst>
                                          <p:attrName>ppt_h</p:attrName>
                                        </p:attrNameLst>
                                      </p:cBhvr>
                                      <p:tavLst>
                                        <p:tav tm="0">
                                          <p:val>
                                            <p:fltVal val="0"/>
                                          </p:val>
                                        </p:tav>
                                        <p:tav tm="100000">
                                          <p:val>
                                            <p:strVal val="#ppt_h"/>
                                          </p:val>
                                        </p:tav>
                                      </p:tavLst>
                                    </p:anim>
                                    <p:anim calcmode="lin" valueType="num">
                                      <p:cBhvr>
                                        <p:cTn id="393" dur="1000" fill="hold"/>
                                        <p:tgtEl>
                                          <p:spTgt spid="81"/>
                                        </p:tgtEl>
                                        <p:attrNameLst>
                                          <p:attrName>style.rotation</p:attrName>
                                        </p:attrNameLst>
                                      </p:cBhvr>
                                      <p:tavLst>
                                        <p:tav tm="0">
                                          <p:val>
                                            <p:fltVal val="360"/>
                                          </p:val>
                                        </p:tav>
                                        <p:tav tm="100000">
                                          <p:val>
                                            <p:fltVal val="0"/>
                                          </p:val>
                                        </p:tav>
                                      </p:tavLst>
                                    </p:anim>
                                    <p:animEffect transition="in" filter="fade">
                                      <p:cBhvr>
                                        <p:cTn id="394" dur="1000"/>
                                        <p:tgtEl>
                                          <p:spTgt spid="81"/>
                                        </p:tgtEl>
                                      </p:cBhvr>
                                    </p:animEffect>
                                  </p:childTnLst>
                                </p:cTn>
                              </p:par>
                              <p:par>
                                <p:cTn id="395" presetID="49" presetClass="entr" presetSubtype="0" repeatCount="indefinite" decel="100000" fill="hold" grpId="0" nodeType="withEffect">
                                  <p:stCondLst>
                                    <p:cond delay="0"/>
                                  </p:stCondLst>
                                  <p:childTnLst>
                                    <p:set>
                                      <p:cBhvr>
                                        <p:cTn id="396" dur="1" fill="hold">
                                          <p:stCondLst>
                                            <p:cond delay="0"/>
                                          </p:stCondLst>
                                        </p:cTn>
                                        <p:tgtEl>
                                          <p:spTgt spid="82"/>
                                        </p:tgtEl>
                                        <p:attrNameLst>
                                          <p:attrName>style.visibility</p:attrName>
                                        </p:attrNameLst>
                                      </p:cBhvr>
                                      <p:to>
                                        <p:strVal val="visible"/>
                                      </p:to>
                                    </p:set>
                                    <p:anim calcmode="lin" valueType="num">
                                      <p:cBhvr>
                                        <p:cTn id="397" dur="1000" fill="hold"/>
                                        <p:tgtEl>
                                          <p:spTgt spid="82"/>
                                        </p:tgtEl>
                                        <p:attrNameLst>
                                          <p:attrName>ppt_w</p:attrName>
                                        </p:attrNameLst>
                                      </p:cBhvr>
                                      <p:tavLst>
                                        <p:tav tm="0">
                                          <p:val>
                                            <p:fltVal val="0"/>
                                          </p:val>
                                        </p:tav>
                                        <p:tav tm="100000">
                                          <p:val>
                                            <p:strVal val="#ppt_w"/>
                                          </p:val>
                                        </p:tav>
                                      </p:tavLst>
                                    </p:anim>
                                    <p:anim calcmode="lin" valueType="num">
                                      <p:cBhvr>
                                        <p:cTn id="398" dur="1000" fill="hold"/>
                                        <p:tgtEl>
                                          <p:spTgt spid="82"/>
                                        </p:tgtEl>
                                        <p:attrNameLst>
                                          <p:attrName>ppt_h</p:attrName>
                                        </p:attrNameLst>
                                      </p:cBhvr>
                                      <p:tavLst>
                                        <p:tav tm="0">
                                          <p:val>
                                            <p:fltVal val="0"/>
                                          </p:val>
                                        </p:tav>
                                        <p:tav tm="100000">
                                          <p:val>
                                            <p:strVal val="#ppt_h"/>
                                          </p:val>
                                        </p:tav>
                                      </p:tavLst>
                                    </p:anim>
                                    <p:anim calcmode="lin" valueType="num">
                                      <p:cBhvr>
                                        <p:cTn id="399" dur="1000" fill="hold"/>
                                        <p:tgtEl>
                                          <p:spTgt spid="82"/>
                                        </p:tgtEl>
                                        <p:attrNameLst>
                                          <p:attrName>style.rotation</p:attrName>
                                        </p:attrNameLst>
                                      </p:cBhvr>
                                      <p:tavLst>
                                        <p:tav tm="0">
                                          <p:val>
                                            <p:fltVal val="360"/>
                                          </p:val>
                                        </p:tav>
                                        <p:tav tm="100000">
                                          <p:val>
                                            <p:fltVal val="0"/>
                                          </p:val>
                                        </p:tav>
                                      </p:tavLst>
                                    </p:anim>
                                    <p:animEffect transition="in" filter="fade">
                                      <p:cBhvr>
                                        <p:cTn id="400" dur="1000"/>
                                        <p:tgtEl>
                                          <p:spTgt spid="82"/>
                                        </p:tgtEl>
                                      </p:cBhvr>
                                    </p:animEffect>
                                  </p:childTnLst>
                                </p:cTn>
                              </p:par>
                              <p:par>
                                <p:cTn id="401" presetID="49" presetClass="entr" presetSubtype="0" repeatCount="indefinite" decel="100000" fill="hold" grpId="0" nodeType="withEffect">
                                  <p:stCondLst>
                                    <p:cond delay="200"/>
                                  </p:stCondLst>
                                  <p:childTnLst>
                                    <p:set>
                                      <p:cBhvr>
                                        <p:cTn id="402" dur="1" fill="hold">
                                          <p:stCondLst>
                                            <p:cond delay="0"/>
                                          </p:stCondLst>
                                        </p:cTn>
                                        <p:tgtEl>
                                          <p:spTgt spid="83"/>
                                        </p:tgtEl>
                                        <p:attrNameLst>
                                          <p:attrName>style.visibility</p:attrName>
                                        </p:attrNameLst>
                                      </p:cBhvr>
                                      <p:to>
                                        <p:strVal val="visible"/>
                                      </p:to>
                                    </p:set>
                                    <p:anim calcmode="lin" valueType="num">
                                      <p:cBhvr>
                                        <p:cTn id="403" dur="1000" fill="hold"/>
                                        <p:tgtEl>
                                          <p:spTgt spid="83"/>
                                        </p:tgtEl>
                                        <p:attrNameLst>
                                          <p:attrName>ppt_w</p:attrName>
                                        </p:attrNameLst>
                                      </p:cBhvr>
                                      <p:tavLst>
                                        <p:tav tm="0">
                                          <p:val>
                                            <p:fltVal val="0"/>
                                          </p:val>
                                        </p:tav>
                                        <p:tav tm="100000">
                                          <p:val>
                                            <p:strVal val="#ppt_w"/>
                                          </p:val>
                                        </p:tav>
                                      </p:tavLst>
                                    </p:anim>
                                    <p:anim calcmode="lin" valueType="num">
                                      <p:cBhvr>
                                        <p:cTn id="404" dur="1000" fill="hold"/>
                                        <p:tgtEl>
                                          <p:spTgt spid="83"/>
                                        </p:tgtEl>
                                        <p:attrNameLst>
                                          <p:attrName>ppt_h</p:attrName>
                                        </p:attrNameLst>
                                      </p:cBhvr>
                                      <p:tavLst>
                                        <p:tav tm="0">
                                          <p:val>
                                            <p:fltVal val="0"/>
                                          </p:val>
                                        </p:tav>
                                        <p:tav tm="100000">
                                          <p:val>
                                            <p:strVal val="#ppt_h"/>
                                          </p:val>
                                        </p:tav>
                                      </p:tavLst>
                                    </p:anim>
                                    <p:anim calcmode="lin" valueType="num">
                                      <p:cBhvr>
                                        <p:cTn id="405" dur="1000" fill="hold"/>
                                        <p:tgtEl>
                                          <p:spTgt spid="83"/>
                                        </p:tgtEl>
                                        <p:attrNameLst>
                                          <p:attrName>style.rotation</p:attrName>
                                        </p:attrNameLst>
                                      </p:cBhvr>
                                      <p:tavLst>
                                        <p:tav tm="0">
                                          <p:val>
                                            <p:fltVal val="360"/>
                                          </p:val>
                                        </p:tav>
                                        <p:tav tm="100000">
                                          <p:val>
                                            <p:fltVal val="0"/>
                                          </p:val>
                                        </p:tav>
                                      </p:tavLst>
                                    </p:anim>
                                    <p:animEffect transition="in" filter="fade">
                                      <p:cBhvr>
                                        <p:cTn id="406" dur="1000"/>
                                        <p:tgtEl>
                                          <p:spTgt spid="83"/>
                                        </p:tgtEl>
                                      </p:cBhvr>
                                    </p:animEffect>
                                  </p:childTnLst>
                                </p:cTn>
                              </p:par>
                              <p:par>
                                <p:cTn id="407" presetID="49" presetClass="entr" presetSubtype="0" repeatCount="indefinite" decel="100000" fill="hold" grpId="0" nodeType="withEffect">
                                  <p:stCondLst>
                                    <p:cond delay="0"/>
                                  </p:stCondLst>
                                  <p:childTnLst>
                                    <p:set>
                                      <p:cBhvr>
                                        <p:cTn id="408" dur="1" fill="hold">
                                          <p:stCondLst>
                                            <p:cond delay="0"/>
                                          </p:stCondLst>
                                        </p:cTn>
                                        <p:tgtEl>
                                          <p:spTgt spid="84"/>
                                        </p:tgtEl>
                                        <p:attrNameLst>
                                          <p:attrName>style.visibility</p:attrName>
                                        </p:attrNameLst>
                                      </p:cBhvr>
                                      <p:to>
                                        <p:strVal val="visible"/>
                                      </p:to>
                                    </p:set>
                                    <p:anim calcmode="lin" valueType="num">
                                      <p:cBhvr>
                                        <p:cTn id="409" dur="1000" fill="hold"/>
                                        <p:tgtEl>
                                          <p:spTgt spid="84"/>
                                        </p:tgtEl>
                                        <p:attrNameLst>
                                          <p:attrName>ppt_w</p:attrName>
                                        </p:attrNameLst>
                                      </p:cBhvr>
                                      <p:tavLst>
                                        <p:tav tm="0">
                                          <p:val>
                                            <p:fltVal val="0"/>
                                          </p:val>
                                        </p:tav>
                                        <p:tav tm="100000">
                                          <p:val>
                                            <p:strVal val="#ppt_w"/>
                                          </p:val>
                                        </p:tav>
                                      </p:tavLst>
                                    </p:anim>
                                    <p:anim calcmode="lin" valueType="num">
                                      <p:cBhvr>
                                        <p:cTn id="410" dur="1000" fill="hold"/>
                                        <p:tgtEl>
                                          <p:spTgt spid="84"/>
                                        </p:tgtEl>
                                        <p:attrNameLst>
                                          <p:attrName>ppt_h</p:attrName>
                                        </p:attrNameLst>
                                      </p:cBhvr>
                                      <p:tavLst>
                                        <p:tav tm="0">
                                          <p:val>
                                            <p:fltVal val="0"/>
                                          </p:val>
                                        </p:tav>
                                        <p:tav tm="100000">
                                          <p:val>
                                            <p:strVal val="#ppt_h"/>
                                          </p:val>
                                        </p:tav>
                                      </p:tavLst>
                                    </p:anim>
                                    <p:anim calcmode="lin" valueType="num">
                                      <p:cBhvr>
                                        <p:cTn id="411" dur="1000" fill="hold"/>
                                        <p:tgtEl>
                                          <p:spTgt spid="84"/>
                                        </p:tgtEl>
                                        <p:attrNameLst>
                                          <p:attrName>style.rotation</p:attrName>
                                        </p:attrNameLst>
                                      </p:cBhvr>
                                      <p:tavLst>
                                        <p:tav tm="0">
                                          <p:val>
                                            <p:fltVal val="360"/>
                                          </p:val>
                                        </p:tav>
                                        <p:tav tm="100000">
                                          <p:val>
                                            <p:fltVal val="0"/>
                                          </p:val>
                                        </p:tav>
                                      </p:tavLst>
                                    </p:anim>
                                    <p:animEffect transition="in" filter="fade">
                                      <p:cBhvr>
                                        <p:cTn id="412" dur="1000"/>
                                        <p:tgtEl>
                                          <p:spTgt spid="84"/>
                                        </p:tgtEl>
                                      </p:cBhvr>
                                    </p:animEffect>
                                  </p:childTnLst>
                                </p:cTn>
                              </p:par>
                              <p:par>
                                <p:cTn id="413" presetID="49" presetClass="entr" presetSubtype="0" repeatCount="indefinite" decel="100000" fill="hold" grpId="0" nodeType="withEffect">
                                  <p:stCondLst>
                                    <p:cond delay="200"/>
                                  </p:stCondLst>
                                  <p:childTnLst>
                                    <p:set>
                                      <p:cBhvr>
                                        <p:cTn id="414" dur="1" fill="hold">
                                          <p:stCondLst>
                                            <p:cond delay="0"/>
                                          </p:stCondLst>
                                        </p:cTn>
                                        <p:tgtEl>
                                          <p:spTgt spid="85"/>
                                        </p:tgtEl>
                                        <p:attrNameLst>
                                          <p:attrName>style.visibility</p:attrName>
                                        </p:attrNameLst>
                                      </p:cBhvr>
                                      <p:to>
                                        <p:strVal val="visible"/>
                                      </p:to>
                                    </p:set>
                                    <p:anim calcmode="lin" valueType="num">
                                      <p:cBhvr>
                                        <p:cTn id="415" dur="1000" fill="hold"/>
                                        <p:tgtEl>
                                          <p:spTgt spid="85"/>
                                        </p:tgtEl>
                                        <p:attrNameLst>
                                          <p:attrName>ppt_w</p:attrName>
                                        </p:attrNameLst>
                                      </p:cBhvr>
                                      <p:tavLst>
                                        <p:tav tm="0">
                                          <p:val>
                                            <p:fltVal val="0"/>
                                          </p:val>
                                        </p:tav>
                                        <p:tav tm="100000">
                                          <p:val>
                                            <p:strVal val="#ppt_w"/>
                                          </p:val>
                                        </p:tav>
                                      </p:tavLst>
                                    </p:anim>
                                    <p:anim calcmode="lin" valueType="num">
                                      <p:cBhvr>
                                        <p:cTn id="416" dur="1000" fill="hold"/>
                                        <p:tgtEl>
                                          <p:spTgt spid="85"/>
                                        </p:tgtEl>
                                        <p:attrNameLst>
                                          <p:attrName>ppt_h</p:attrName>
                                        </p:attrNameLst>
                                      </p:cBhvr>
                                      <p:tavLst>
                                        <p:tav tm="0">
                                          <p:val>
                                            <p:fltVal val="0"/>
                                          </p:val>
                                        </p:tav>
                                        <p:tav tm="100000">
                                          <p:val>
                                            <p:strVal val="#ppt_h"/>
                                          </p:val>
                                        </p:tav>
                                      </p:tavLst>
                                    </p:anim>
                                    <p:anim calcmode="lin" valueType="num">
                                      <p:cBhvr>
                                        <p:cTn id="417" dur="1000" fill="hold"/>
                                        <p:tgtEl>
                                          <p:spTgt spid="85"/>
                                        </p:tgtEl>
                                        <p:attrNameLst>
                                          <p:attrName>style.rotation</p:attrName>
                                        </p:attrNameLst>
                                      </p:cBhvr>
                                      <p:tavLst>
                                        <p:tav tm="0">
                                          <p:val>
                                            <p:fltVal val="360"/>
                                          </p:val>
                                        </p:tav>
                                        <p:tav tm="100000">
                                          <p:val>
                                            <p:fltVal val="0"/>
                                          </p:val>
                                        </p:tav>
                                      </p:tavLst>
                                    </p:anim>
                                    <p:animEffect transition="in" filter="fade">
                                      <p:cBhvr>
                                        <p:cTn id="418" dur="1000"/>
                                        <p:tgtEl>
                                          <p:spTgt spid="85"/>
                                        </p:tgtEl>
                                      </p:cBhvr>
                                    </p:animEffect>
                                  </p:childTnLst>
                                </p:cTn>
                              </p:par>
                              <p:par>
                                <p:cTn id="419" presetID="49" presetClass="entr" presetSubtype="0" repeatCount="indefinite" decel="100000" fill="hold" grpId="0" nodeType="withEffect">
                                  <p:stCondLst>
                                    <p:cond delay="0"/>
                                  </p:stCondLst>
                                  <p:childTnLst>
                                    <p:set>
                                      <p:cBhvr>
                                        <p:cTn id="420" dur="1" fill="hold">
                                          <p:stCondLst>
                                            <p:cond delay="0"/>
                                          </p:stCondLst>
                                        </p:cTn>
                                        <p:tgtEl>
                                          <p:spTgt spid="86"/>
                                        </p:tgtEl>
                                        <p:attrNameLst>
                                          <p:attrName>style.visibility</p:attrName>
                                        </p:attrNameLst>
                                      </p:cBhvr>
                                      <p:to>
                                        <p:strVal val="visible"/>
                                      </p:to>
                                    </p:set>
                                    <p:anim calcmode="lin" valueType="num">
                                      <p:cBhvr>
                                        <p:cTn id="421" dur="1000" fill="hold"/>
                                        <p:tgtEl>
                                          <p:spTgt spid="86"/>
                                        </p:tgtEl>
                                        <p:attrNameLst>
                                          <p:attrName>ppt_w</p:attrName>
                                        </p:attrNameLst>
                                      </p:cBhvr>
                                      <p:tavLst>
                                        <p:tav tm="0">
                                          <p:val>
                                            <p:fltVal val="0"/>
                                          </p:val>
                                        </p:tav>
                                        <p:tav tm="100000">
                                          <p:val>
                                            <p:strVal val="#ppt_w"/>
                                          </p:val>
                                        </p:tav>
                                      </p:tavLst>
                                    </p:anim>
                                    <p:anim calcmode="lin" valueType="num">
                                      <p:cBhvr>
                                        <p:cTn id="422" dur="1000" fill="hold"/>
                                        <p:tgtEl>
                                          <p:spTgt spid="86"/>
                                        </p:tgtEl>
                                        <p:attrNameLst>
                                          <p:attrName>ppt_h</p:attrName>
                                        </p:attrNameLst>
                                      </p:cBhvr>
                                      <p:tavLst>
                                        <p:tav tm="0">
                                          <p:val>
                                            <p:fltVal val="0"/>
                                          </p:val>
                                        </p:tav>
                                        <p:tav tm="100000">
                                          <p:val>
                                            <p:strVal val="#ppt_h"/>
                                          </p:val>
                                        </p:tav>
                                      </p:tavLst>
                                    </p:anim>
                                    <p:anim calcmode="lin" valueType="num">
                                      <p:cBhvr>
                                        <p:cTn id="423" dur="1000" fill="hold"/>
                                        <p:tgtEl>
                                          <p:spTgt spid="86"/>
                                        </p:tgtEl>
                                        <p:attrNameLst>
                                          <p:attrName>style.rotation</p:attrName>
                                        </p:attrNameLst>
                                      </p:cBhvr>
                                      <p:tavLst>
                                        <p:tav tm="0">
                                          <p:val>
                                            <p:fltVal val="360"/>
                                          </p:val>
                                        </p:tav>
                                        <p:tav tm="100000">
                                          <p:val>
                                            <p:fltVal val="0"/>
                                          </p:val>
                                        </p:tav>
                                      </p:tavLst>
                                    </p:anim>
                                    <p:animEffect transition="in" filter="fade">
                                      <p:cBhvr>
                                        <p:cTn id="424" dur="1000"/>
                                        <p:tgtEl>
                                          <p:spTgt spid="86"/>
                                        </p:tgtEl>
                                      </p:cBhvr>
                                    </p:animEffect>
                                  </p:childTnLst>
                                </p:cTn>
                              </p:par>
                              <p:par>
                                <p:cTn id="425" presetID="49" presetClass="entr" presetSubtype="0" repeatCount="indefinite" decel="100000" fill="hold" grpId="0" nodeType="withEffect">
                                  <p:stCondLst>
                                    <p:cond delay="0"/>
                                  </p:stCondLst>
                                  <p:childTnLst>
                                    <p:set>
                                      <p:cBhvr>
                                        <p:cTn id="426" dur="1" fill="hold">
                                          <p:stCondLst>
                                            <p:cond delay="0"/>
                                          </p:stCondLst>
                                        </p:cTn>
                                        <p:tgtEl>
                                          <p:spTgt spid="87"/>
                                        </p:tgtEl>
                                        <p:attrNameLst>
                                          <p:attrName>style.visibility</p:attrName>
                                        </p:attrNameLst>
                                      </p:cBhvr>
                                      <p:to>
                                        <p:strVal val="visible"/>
                                      </p:to>
                                    </p:set>
                                    <p:anim calcmode="lin" valueType="num">
                                      <p:cBhvr>
                                        <p:cTn id="427" dur="1000" fill="hold"/>
                                        <p:tgtEl>
                                          <p:spTgt spid="87"/>
                                        </p:tgtEl>
                                        <p:attrNameLst>
                                          <p:attrName>ppt_w</p:attrName>
                                        </p:attrNameLst>
                                      </p:cBhvr>
                                      <p:tavLst>
                                        <p:tav tm="0">
                                          <p:val>
                                            <p:fltVal val="0"/>
                                          </p:val>
                                        </p:tav>
                                        <p:tav tm="100000">
                                          <p:val>
                                            <p:strVal val="#ppt_w"/>
                                          </p:val>
                                        </p:tav>
                                      </p:tavLst>
                                    </p:anim>
                                    <p:anim calcmode="lin" valueType="num">
                                      <p:cBhvr>
                                        <p:cTn id="428" dur="1000" fill="hold"/>
                                        <p:tgtEl>
                                          <p:spTgt spid="87"/>
                                        </p:tgtEl>
                                        <p:attrNameLst>
                                          <p:attrName>ppt_h</p:attrName>
                                        </p:attrNameLst>
                                      </p:cBhvr>
                                      <p:tavLst>
                                        <p:tav tm="0">
                                          <p:val>
                                            <p:fltVal val="0"/>
                                          </p:val>
                                        </p:tav>
                                        <p:tav tm="100000">
                                          <p:val>
                                            <p:strVal val="#ppt_h"/>
                                          </p:val>
                                        </p:tav>
                                      </p:tavLst>
                                    </p:anim>
                                    <p:anim calcmode="lin" valueType="num">
                                      <p:cBhvr>
                                        <p:cTn id="429" dur="1000" fill="hold"/>
                                        <p:tgtEl>
                                          <p:spTgt spid="87"/>
                                        </p:tgtEl>
                                        <p:attrNameLst>
                                          <p:attrName>style.rotation</p:attrName>
                                        </p:attrNameLst>
                                      </p:cBhvr>
                                      <p:tavLst>
                                        <p:tav tm="0">
                                          <p:val>
                                            <p:fltVal val="360"/>
                                          </p:val>
                                        </p:tav>
                                        <p:tav tm="100000">
                                          <p:val>
                                            <p:fltVal val="0"/>
                                          </p:val>
                                        </p:tav>
                                      </p:tavLst>
                                    </p:anim>
                                    <p:animEffect transition="in" filter="fade">
                                      <p:cBhvr>
                                        <p:cTn id="430" dur="1000"/>
                                        <p:tgtEl>
                                          <p:spTgt spid="87"/>
                                        </p:tgtEl>
                                      </p:cBhvr>
                                    </p:animEffect>
                                  </p:childTnLst>
                                </p:cTn>
                              </p:par>
                              <p:par>
                                <p:cTn id="431" presetID="49" presetClass="entr" presetSubtype="0" repeatCount="indefinite" decel="100000" fill="hold" grpId="0" nodeType="withEffect">
                                  <p:stCondLst>
                                    <p:cond delay="200"/>
                                  </p:stCondLst>
                                  <p:childTnLst>
                                    <p:set>
                                      <p:cBhvr>
                                        <p:cTn id="432" dur="1" fill="hold">
                                          <p:stCondLst>
                                            <p:cond delay="0"/>
                                          </p:stCondLst>
                                        </p:cTn>
                                        <p:tgtEl>
                                          <p:spTgt spid="88"/>
                                        </p:tgtEl>
                                        <p:attrNameLst>
                                          <p:attrName>style.visibility</p:attrName>
                                        </p:attrNameLst>
                                      </p:cBhvr>
                                      <p:to>
                                        <p:strVal val="visible"/>
                                      </p:to>
                                    </p:set>
                                    <p:anim calcmode="lin" valueType="num">
                                      <p:cBhvr>
                                        <p:cTn id="433" dur="1000" fill="hold"/>
                                        <p:tgtEl>
                                          <p:spTgt spid="88"/>
                                        </p:tgtEl>
                                        <p:attrNameLst>
                                          <p:attrName>ppt_w</p:attrName>
                                        </p:attrNameLst>
                                      </p:cBhvr>
                                      <p:tavLst>
                                        <p:tav tm="0">
                                          <p:val>
                                            <p:fltVal val="0"/>
                                          </p:val>
                                        </p:tav>
                                        <p:tav tm="100000">
                                          <p:val>
                                            <p:strVal val="#ppt_w"/>
                                          </p:val>
                                        </p:tav>
                                      </p:tavLst>
                                    </p:anim>
                                    <p:anim calcmode="lin" valueType="num">
                                      <p:cBhvr>
                                        <p:cTn id="434" dur="1000" fill="hold"/>
                                        <p:tgtEl>
                                          <p:spTgt spid="88"/>
                                        </p:tgtEl>
                                        <p:attrNameLst>
                                          <p:attrName>ppt_h</p:attrName>
                                        </p:attrNameLst>
                                      </p:cBhvr>
                                      <p:tavLst>
                                        <p:tav tm="0">
                                          <p:val>
                                            <p:fltVal val="0"/>
                                          </p:val>
                                        </p:tav>
                                        <p:tav tm="100000">
                                          <p:val>
                                            <p:strVal val="#ppt_h"/>
                                          </p:val>
                                        </p:tav>
                                      </p:tavLst>
                                    </p:anim>
                                    <p:anim calcmode="lin" valueType="num">
                                      <p:cBhvr>
                                        <p:cTn id="435" dur="1000" fill="hold"/>
                                        <p:tgtEl>
                                          <p:spTgt spid="88"/>
                                        </p:tgtEl>
                                        <p:attrNameLst>
                                          <p:attrName>style.rotation</p:attrName>
                                        </p:attrNameLst>
                                      </p:cBhvr>
                                      <p:tavLst>
                                        <p:tav tm="0">
                                          <p:val>
                                            <p:fltVal val="360"/>
                                          </p:val>
                                        </p:tav>
                                        <p:tav tm="100000">
                                          <p:val>
                                            <p:fltVal val="0"/>
                                          </p:val>
                                        </p:tav>
                                      </p:tavLst>
                                    </p:anim>
                                    <p:animEffect transition="in" filter="fade">
                                      <p:cBhvr>
                                        <p:cTn id="436" dur="1000"/>
                                        <p:tgtEl>
                                          <p:spTgt spid="88"/>
                                        </p:tgtEl>
                                      </p:cBhvr>
                                    </p:animEffect>
                                  </p:childTnLst>
                                </p:cTn>
                              </p:par>
                              <p:par>
                                <p:cTn id="437" presetID="49" presetClass="entr" presetSubtype="0" repeatCount="indefinite" decel="100000" fill="hold" grpId="0" nodeType="withEffect">
                                  <p:stCondLst>
                                    <p:cond delay="0"/>
                                  </p:stCondLst>
                                  <p:childTnLst>
                                    <p:set>
                                      <p:cBhvr>
                                        <p:cTn id="438" dur="1" fill="hold">
                                          <p:stCondLst>
                                            <p:cond delay="0"/>
                                          </p:stCondLst>
                                        </p:cTn>
                                        <p:tgtEl>
                                          <p:spTgt spid="89"/>
                                        </p:tgtEl>
                                        <p:attrNameLst>
                                          <p:attrName>style.visibility</p:attrName>
                                        </p:attrNameLst>
                                      </p:cBhvr>
                                      <p:to>
                                        <p:strVal val="visible"/>
                                      </p:to>
                                    </p:set>
                                    <p:anim calcmode="lin" valueType="num">
                                      <p:cBhvr>
                                        <p:cTn id="439" dur="1000" fill="hold"/>
                                        <p:tgtEl>
                                          <p:spTgt spid="89"/>
                                        </p:tgtEl>
                                        <p:attrNameLst>
                                          <p:attrName>ppt_w</p:attrName>
                                        </p:attrNameLst>
                                      </p:cBhvr>
                                      <p:tavLst>
                                        <p:tav tm="0">
                                          <p:val>
                                            <p:fltVal val="0"/>
                                          </p:val>
                                        </p:tav>
                                        <p:tav tm="100000">
                                          <p:val>
                                            <p:strVal val="#ppt_w"/>
                                          </p:val>
                                        </p:tav>
                                      </p:tavLst>
                                    </p:anim>
                                    <p:anim calcmode="lin" valueType="num">
                                      <p:cBhvr>
                                        <p:cTn id="440" dur="1000" fill="hold"/>
                                        <p:tgtEl>
                                          <p:spTgt spid="89"/>
                                        </p:tgtEl>
                                        <p:attrNameLst>
                                          <p:attrName>ppt_h</p:attrName>
                                        </p:attrNameLst>
                                      </p:cBhvr>
                                      <p:tavLst>
                                        <p:tav tm="0">
                                          <p:val>
                                            <p:fltVal val="0"/>
                                          </p:val>
                                        </p:tav>
                                        <p:tav tm="100000">
                                          <p:val>
                                            <p:strVal val="#ppt_h"/>
                                          </p:val>
                                        </p:tav>
                                      </p:tavLst>
                                    </p:anim>
                                    <p:anim calcmode="lin" valueType="num">
                                      <p:cBhvr>
                                        <p:cTn id="441" dur="1000" fill="hold"/>
                                        <p:tgtEl>
                                          <p:spTgt spid="89"/>
                                        </p:tgtEl>
                                        <p:attrNameLst>
                                          <p:attrName>style.rotation</p:attrName>
                                        </p:attrNameLst>
                                      </p:cBhvr>
                                      <p:tavLst>
                                        <p:tav tm="0">
                                          <p:val>
                                            <p:fltVal val="360"/>
                                          </p:val>
                                        </p:tav>
                                        <p:tav tm="100000">
                                          <p:val>
                                            <p:fltVal val="0"/>
                                          </p:val>
                                        </p:tav>
                                      </p:tavLst>
                                    </p:anim>
                                    <p:animEffect transition="in" filter="fade">
                                      <p:cBhvr>
                                        <p:cTn id="442" dur="1000"/>
                                        <p:tgtEl>
                                          <p:spTgt spid="89"/>
                                        </p:tgtEl>
                                      </p:cBhvr>
                                    </p:animEffect>
                                  </p:childTnLst>
                                </p:cTn>
                              </p:par>
                              <p:par>
                                <p:cTn id="443" presetID="49" presetClass="entr" presetSubtype="0" repeatCount="indefinite" decel="100000" fill="hold" grpId="0" nodeType="withEffect">
                                  <p:stCondLst>
                                    <p:cond delay="200"/>
                                  </p:stCondLst>
                                  <p:childTnLst>
                                    <p:set>
                                      <p:cBhvr>
                                        <p:cTn id="444" dur="1" fill="hold">
                                          <p:stCondLst>
                                            <p:cond delay="0"/>
                                          </p:stCondLst>
                                        </p:cTn>
                                        <p:tgtEl>
                                          <p:spTgt spid="90"/>
                                        </p:tgtEl>
                                        <p:attrNameLst>
                                          <p:attrName>style.visibility</p:attrName>
                                        </p:attrNameLst>
                                      </p:cBhvr>
                                      <p:to>
                                        <p:strVal val="visible"/>
                                      </p:to>
                                    </p:set>
                                    <p:anim calcmode="lin" valueType="num">
                                      <p:cBhvr>
                                        <p:cTn id="445" dur="1000" fill="hold"/>
                                        <p:tgtEl>
                                          <p:spTgt spid="90"/>
                                        </p:tgtEl>
                                        <p:attrNameLst>
                                          <p:attrName>ppt_w</p:attrName>
                                        </p:attrNameLst>
                                      </p:cBhvr>
                                      <p:tavLst>
                                        <p:tav tm="0">
                                          <p:val>
                                            <p:fltVal val="0"/>
                                          </p:val>
                                        </p:tav>
                                        <p:tav tm="100000">
                                          <p:val>
                                            <p:strVal val="#ppt_w"/>
                                          </p:val>
                                        </p:tav>
                                      </p:tavLst>
                                    </p:anim>
                                    <p:anim calcmode="lin" valueType="num">
                                      <p:cBhvr>
                                        <p:cTn id="446" dur="1000" fill="hold"/>
                                        <p:tgtEl>
                                          <p:spTgt spid="90"/>
                                        </p:tgtEl>
                                        <p:attrNameLst>
                                          <p:attrName>ppt_h</p:attrName>
                                        </p:attrNameLst>
                                      </p:cBhvr>
                                      <p:tavLst>
                                        <p:tav tm="0">
                                          <p:val>
                                            <p:fltVal val="0"/>
                                          </p:val>
                                        </p:tav>
                                        <p:tav tm="100000">
                                          <p:val>
                                            <p:strVal val="#ppt_h"/>
                                          </p:val>
                                        </p:tav>
                                      </p:tavLst>
                                    </p:anim>
                                    <p:anim calcmode="lin" valueType="num">
                                      <p:cBhvr>
                                        <p:cTn id="447" dur="1000" fill="hold"/>
                                        <p:tgtEl>
                                          <p:spTgt spid="90"/>
                                        </p:tgtEl>
                                        <p:attrNameLst>
                                          <p:attrName>style.rotation</p:attrName>
                                        </p:attrNameLst>
                                      </p:cBhvr>
                                      <p:tavLst>
                                        <p:tav tm="0">
                                          <p:val>
                                            <p:fltVal val="360"/>
                                          </p:val>
                                        </p:tav>
                                        <p:tav tm="100000">
                                          <p:val>
                                            <p:fltVal val="0"/>
                                          </p:val>
                                        </p:tav>
                                      </p:tavLst>
                                    </p:anim>
                                    <p:animEffect transition="in" filter="fade">
                                      <p:cBhvr>
                                        <p:cTn id="448" dur="1000"/>
                                        <p:tgtEl>
                                          <p:spTgt spid="90"/>
                                        </p:tgtEl>
                                      </p:cBhvr>
                                    </p:animEffect>
                                  </p:childTnLst>
                                </p:cTn>
                              </p:par>
                              <p:par>
                                <p:cTn id="449" presetID="49" presetClass="entr" presetSubtype="0" repeatCount="indefinite" decel="100000" fill="hold" grpId="0" nodeType="withEffect">
                                  <p:stCondLst>
                                    <p:cond delay="0"/>
                                  </p:stCondLst>
                                  <p:childTnLst>
                                    <p:set>
                                      <p:cBhvr>
                                        <p:cTn id="450" dur="1" fill="hold">
                                          <p:stCondLst>
                                            <p:cond delay="0"/>
                                          </p:stCondLst>
                                        </p:cTn>
                                        <p:tgtEl>
                                          <p:spTgt spid="91"/>
                                        </p:tgtEl>
                                        <p:attrNameLst>
                                          <p:attrName>style.visibility</p:attrName>
                                        </p:attrNameLst>
                                      </p:cBhvr>
                                      <p:to>
                                        <p:strVal val="visible"/>
                                      </p:to>
                                    </p:set>
                                    <p:anim calcmode="lin" valueType="num">
                                      <p:cBhvr>
                                        <p:cTn id="451" dur="1000" fill="hold"/>
                                        <p:tgtEl>
                                          <p:spTgt spid="91"/>
                                        </p:tgtEl>
                                        <p:attrNameLst>
                                          <p:attrName>ppt_w</p:attrName>
                                        </p:attrNameLst>
                                      </p:cBhvr>
                                      <p:tavLst>
                                        <p:tav tm="0">
                                          <p:val>
                                            <p:fltVal val="0"/>
                                          </p:val>
                                        </p:tav>
                                        <p:tav tm="100000">
                                          <p:val>
                                            <p:strVal val="#ppt_w"/>
                                          </p:val>
                                        </p:tav>
                                      </p:tavLst>
                                    </p:anim>
                                    <p:anim calcmode="lin" valueType="num">
                                      <p:cBhvr>
                                        <p:cTn id="452" dur="1000" fill="hold"/>
                                        <p:tgtEl>
                                          <p:spTgt spid="91"/>
                                        </p:tgtEl>
                                        <p:attrNameLst>
                                          <p:attrName>ppt_h</p:attrName>
                                        </p:attrNameLst>
                                      </p:cBhvr>
                                      <p:tavLst>
                                        <p:tav tm="0">
                                          <p:val>
                                            <p:fltVal val="0"/>
                                          </p:val>
                                        </p:tav>
                                        <p:tav tm="100000">
                                          <p:val>
                                            <p:strVal val="#ppt_h"/>
                                          </p:val>
                                        </p:tav>
                                      </p:tavLst>
                                    </p:anim>
                                    <p:anim calcmode="lin" valueType="num">
                                      <p:cBhvr>
                                        <p:cTn id="453" dur="1000" fill="hold"/>
                                        <p:tgtEl>
                                          <p:spTgt spid="91"/>
                                        </p:tgtEl>
                                        <p:attrNameLst>
                                          <p:attrName>style.rotation</p:attrName>
                                        </p:attrNameLst>
                                      </p:cBhvr>
                                      <p:tavLst>
                                        <p:tav tm="0">
                                          <p:val>
                                            <p:fltVal val="360"/>
                                          </p:val>
                                        </p:tav>
                                        <p:tav tm="100000">
                                          <p:val>
                                            <p:fltVal val="0"/>
                                          </p:val>
                                        </p:tav>
                                      </p:tavLst>
                                    </p:anim>
                                    <p:animEffect transition="in" filter="fade">
                                      <p:cBhvr>
                                        <p:cTn id="454" dur="1000"/>
                                        <p:tgtEl>
                                          <p:spTgt spid="91"/>
                                        </p:tgtEl>
                                      </p:cBhvr>
                                    </p:animEffect>
                                  </p:childTnLst>
                                </p:cTn>
                              </p:par>
                              <p:par>
                                <p:cTn id="455" presetID="49" presetClass="entr" presetSubtype="0" repeatCount="indefinite" decel="100000" fill="hold" grpId="0" nodeType="withEffect">
                                  <p:stCondLst>
                                    <p:cond delay="200"/>
                                  </p:stCondLst>
                                  <p:childTnLst>
                                    <p:set>
                                      <p:cBhvr>
                                        <p:cTn id="456" dur="1" fill="hold">
                                          <p:stCondLst>
                                            <p:cond delay="0"/>
                                          </p:stCondLst>
                                        </p:cTn>
                                        <p:tgtEl>
                                          <p:spTgt spid="92"/>
                                        </p:tgtEl>
                                        <p:attrNameLst>
                                          <p:attrName>style.visibility</p:attrName>
                                        </p:attrNameLst>
                                      </p:cBhvr>
                                      <p:to>
                                        <p:strVal val="visible"/>
                                      </p:to>
                                    </p:set>
                                    <p:anim calcmode="lin" valueType="num">
                                      <p:cBhvr>
                                        <p:cTn id="457" dur="1000" fill="hold"/>
                                        <p:tgtEl>
                                          <p:spTgt spid="92"/>
                                        </p:tgtEl>
                                        <p:attrNameLst>
                                          <p:attrName>ppt_w</p:attrName>
                                        </p:attrNameLst>
                                      </p:cBhvr>
                                      <p:tavLst>
                                        <p:tav tm="0">
                                          <p:val>
                                            <p:fltVal val="0"/>
                                          </p:val>
                                        </p:tav>
                                        <p:tav tm="100000">
                                          <p:val>
                                            <p:strVal val="#ppt_w"/>
                                          </p:val>
                                        </p:tav>
                                      </p:tavLst>
                                    </p:anim>
                                    <p:anim calcmode="lin" valueType="num">
                                      <p:cBhvr>
                                        <p:cTn id="458" dur="1000" fill="hold"/>
                                        <p:tgtEl>
                                          <p:spTgt spid="92"/>
                                        </p:tgtEl>
                                        <p:attrNameLst>
                                          <p:attrName>ppt_h</p:attrName>
                                        </p:attrNameLst>
                                      </p:cBhvr>
                                      <p:tavLst>
                                        <p:tav tm="0">
                                          <p:val>
                                            <p:fltVal val="0"/>
                                          </p:val>
                                        </p:tav>
                                        <p:tav tm="100000">
                                          <p:val>
                                            <p:strVal val="#ppt_h"/>
                                          </p:val>
                                        </p:tav>
                                      </p:tavLst>
                                    </p:anim>
                                    <p:anim calcmode="lin" valueType="num">
                                      <p:cBhvr>
                                        <p:cTn id="459" dur="1000" fill="hold"/>
                                        <p:tgtEl>
                                          <p:spTgt spid="92"/>
                                        </p:tgtEl>
                                        <p:attrNameLst>
                                          <p:attrName>style.rotation</p:attrName>
                                        </p:attrNameLst>
                                      </p:cBhvr>
                                      <p:tavLst>
                                        <p:tav tm="0">
                                          <p:val>
                                            <p:fltVal val="360"/>
                                          </p:val>
                                        </p:tav>
                                        <p:tav tm="100000">
                                          <p:val>
                                            <p:fltVal val="0"/>
                                          </p:val>
                                        </p:tav>
                                      </p:tavLst>
                                    </p:anim>
                                    <p:animEffect transition="in" filter="fade">
                                      <p:cBhvr>
                                        <p:cTn id="460" dur="1000"/>
                                        <p:tgtEl>
                                          <p:spTgt spid="92"/>
                                        </p:tgtEl>
                                      </p:cBhvr>
                                    </p:animEffect>
                                  </p:childTnLst>
                                </p:cTn>
                              </p:par>
                              <p:par>
                                <p:cTn id="461" presetID="49" presetClass="entr" presetSubtype="0" repeatCount="indefinite" decel="100000" fill="hold" grpId="0" nodeType="withEffect">
                                  <p:stCondLst>
                                    <p:cond delay="0"/>
                                  </p:stCondLst>
                                  <p:childTnLst>
                                    <p:set>
                                      <p:cBhvr>
                                        <p:cTn id="462" dur="1" fill="hold">
                                          <p:stCondLst>
                                            <p:cond delay="0"/>
                                          </p:stCondLst>
                                        </p:cTn>
                                        <p:tgtEl>
                                          <p:spTgt spid="93"/>
                                        </p:tgtEl>
                                        <p:attrNameLst>
                                          <p:attrName>style.visibility</p:attrName>
                                        </p:attrNameLst>
                                      </p:cBhvr>
                                      <p:to>
                                        <p:strVal val="visible"/>
                                      </p:to>
                                    </p:set>
                                    <p:anim calcmode="lin" valueType="num">
                                      <p:cBhvr>
                                        <p:cTn id="463" dur="1000" fill="hold"/>
                                        <p:tgtEl>
                                          <p:spTgt spid="93"/>
                                        </p:tgtEl>
                                        <p:attrNameLst>
                                          <p:attrName>ppt_w</p:attrName>
                                        </p:attrNameLst>
                                      </p:cBhvr>
                                      <p:tavLst>
                                        <p:tav tm="0">
                                          <p:val>
                                            <p:fltVal val="0"/>
                                          </p:val>
                                        </p:tav>
                                        <p:tav tm="100000">
                                          <p:val>
                                            <p:strVal val="#ppt_w"/>
                                          </p:val>
                                        </p:tav>
                                      </p:tavLst>
                                    </p:anim>
                                    <p:anim calcmode="lin" valueType="num">
                                      <p:cBhvr>
                                        <p:cTn id="464" dur="1000" fill="hold"/>
                                        <p:tgtEl>
                                          <p:spTgt spid="93"/>
                                        </p:tgtEl>
                                        <p:attrNameLst>
                                          <p:attrName>ppt_h</p:attrName>
                                        </p:attrNameLst>
                                      </p:cBhvr>
                                      <p:tavLst>
                                        <p:tav tm="0">
                                          <p:val>
                                            <p:fltVal val="0"/>
                                          </p:val>
                                        </p:tav>
                                        <p:tav tm="100000">
                                          <p:val>
                                            <p:strVal val="#ppt_h"/>
                                          </p:val>
                                        </p:tav>
                                      </p:tavLst>
                                    </p:anim>
                                    <p:anim calcmode="lin" valueType="num">
                                      <p:cBhvr>
                                        <p:cTn id="465" dur="1000" fill="hold"/>
                                        <p:tgtEl>
                                          <p:spTgt spid="93"/>
                                        </p:tgtEl>
                                        <p:attrNameLst>
                                          <p:attrName>style.rotation</p:attrName>
                                        </p:attrNameLst>
                                      </p:cBhvr>
                                      <p:tavLst>
                                        <p:tav tm="0">
                                          <p:val>
                                            <p:fltVal val="360"/>
                                          </p:val>
                                        </p:tav>
                                        <p:tav tm="100000">
                                          <p:val>
                                            <p:fltVal val="0"/>
                                          </p:val>
                                        </p:tav>
                                      </p:tavLst>
                                    </p:anim>
                                    <p:animEffect transition="in" filter="fade">
                                      <p:cBhvr>
                                        <p:cTn id="466" dur="1000"/>
                                        <p:tgtEl>
                                          <p:spTgt spid="93"/>
                                        </p:tgtEl>
                                      </p:cBhvr>
                                    </p:animEffect>
                                  </p:childTnLst>
                                </p:cTn>
                              </p:par>
                              <p:par>
                                <p:cTn id="467" presetID="49" presetClass="entr" presetSubtype="0" repeatCount="indefinite" decel="100000" fill="hold" grpId="0" nodeType="withEffect">
                                  <p:stCondLst>
                                    <p:cond delay="200"/>
                                  </p:stCondLst>
                                  <p:childTnLst>
                                    <p:set>
                                      <p:cBhvr>
                                        <p:cTn id="468" dur="1" fill="hold">
                                          <p:stCondLst>
                                            <p:cond delay="0"/>
                                          </p:stCondLst>
                                        </p:cTn>
                                        <p:tgtEl>
                                          <p:spTgt spid="94"/>
                                        </p:tgtEl>
                                        <p:attrNameLst>
                                          <p:attrName>style.visibility</p:attrName>
                                        </p:attrNameLst>
                                      </p:cBhvr>
                                      <p:to>
                                        <p:strVal val="visible"/>
                                      </p:to>
                                    </p:set>
                                    <p:anim calcmode="lin" valueType="num">
                                      <p:cBhvr>
                                        <p:cTn id="469" dur="1000" fill="hold"/>
                                        <p:tgtEl>
                                          <p:spTgt spid="94"/>
                                        </p:tgtEl>
                                        <p:attrNameLst>
                                          <p:attrName>ppt_w</p:attrName>
                                        </p:attrNameLst>
                                      </p:cBhvr>
                                      <p:tavLst>
                                        <p:tav tm="0">
                                          <p:val>
                                            <p:fltVal val="0"/>
                                          </p:val>
                                        </p:tav>
                                        <p:tav tm="100000">
                                          <p:val>
                                            <p:strVal val="#ppt_w"/>
                                          </p:val>
                                        </p:tav>
                                      </p:tavLst>
                                    </p:anim>
                                    <p:anim calcmode="lin" valueType="num">
                                      <p:cBhvr>
                                        <p:cTn id="470" dur="1000" fill="hold"/>
                                        <p:tgtEl>
                                          <p:spTgt spid="94"/>
                                        </p:tgtEl>
                                        <p:attrNameLst>
                                          <p:attrName>ppt_h</p:attrName>
                                        </p:attrNameLst>
                                      </p:cBhvr>
                                      <p:tavLst>
                                        <p:tav tm="0">
                                          <p:val>
                                            <p:fltVal val="0"/>
                                          </p:val>
                                        </p:tav>
                                        <p:tav tm="100000">
                                          <p:val>
                                            <p:strVal val="#ppt_h"/>
                                          </p:val>
                                        </p:tav>
                                      </p:tavLst>
                                    </p:anim>
                                    <p:anim calcmode="lin" valueType="num">
                                      <p:cBhvr>
                                        <p:cTn id="471" dur="1000" fill="hold"/>
                                        <p:tgtEl>
                                          <p:spTgt spid="94"/>
                                        </p:tgtEl>
                                        <p:attrNameLst>
                                          <p:attrName>style.rotation</p:attrName>
                                        </p:attrNameLst>
                                      </p:cBhvr>
                                      <p:tavLst>
                                        <p:tav tm="0">
                                          <p:val>
                                            <p:fltVal val="360"/>
                                          </p:val>
                                        </p:tav>
                                        <p:tav tm="100000">
                                          <p:val>
                                            <p:fltVal val="0"/>
                                          </p:val>
                                        </p:tav>
                                      </p:tavLst>
                                    </p:anim>
                                    <p:animEffect transition="in" filter="fade">
                                      <p:cBhvr>
                                        <p:cTn id="472" dur="1000"/>
                                        <p:tgtEl>
                                          <p:spTgt spid="94"/>
                                        </p:tgtEl>
                                      </p:cBhvr>
                                    </p:animEffect>
                                  </p:childTnLst>
                                </p:cTn>
                              </p:par>
                              <p:par>
                                <p:cTn id="473" presetID="49" presetClass="entr" presetSubtype="0" repeatCount="indefinite" decel="100000" fill="hold" grpId="0" nodeType="withEffect">
                                  <p:stCondLst>
                                    <p:cond delay="0"/>
                                  </p:stCondLst>
                                  <p:childTnLst>
                                    <p:set>
                                      <p:cBhvr>
                                        <p:cTn id="474" dur="1" fill="hold">
                                          <p:stCondLst>
                                            <p:cond delay="0"/>
                                          </p:stCondLst>
                                        </p:cTn>
                                        <p:tgtEl>
                                          <p:spTgt spid="95"/>
                                        </p:tgtEl>
                                        <p:attrNameLst>
                                          <p:attrName>style.visibility</p:attrName>
                                        </p:attrNameLst>
                                      </p:cBhvr>
                                      <p:to>
                                        <p:strVal val="visible"/>
                                      </p:to>
                                    </p:set>
                                    <p:anim calcmode="lin" valueType="num">
                                      <p:cBhvr>
                                        <p:cTn id="475" dur="1000" fill="hold"/>
                                        <p:tgtEl>
                                          <p:spTgt spid="95"/>
                                        </p:tgtEl>
                                        <p:attrNameLst>
                                          <p:attrName>ppt_w</p:attrName>
                                        </p:attrNameLst>
                                      </p:cBhvr>
                                      <p:tavLst>
                                        <p:tav tm="0">
                                          <p:val>
                                            <p:fltVal val="0"/>
                                          </p:val>
                                        </p:tav>
                                        <p:tav tm="100000">
                                          <p:val>
                                            <p:strVal val="#ppt_w"/>
                                          </p:val>
                                        </p:tav>
                                      </p:tavLst>
                                    </p:anim>
                                    <p:anim calcmode="lin" valueType="num">
                                      <p:cBhvr>
                                        <p:cTn id="476" dur="1000" fill="hold"/>
                                        <p:tgtEl>
                                          <p:spTgt spid="95"/>
                                        </p:tgtEl>
                                        <p:attrNameLst>
                                          <p:attrName>ppt_h</p:attrName>
                                        </p:attrNameLst>
                                      </p:cBhvr>
                                      <p:tavLst>
                                        <p:tav tm="0">
                                          <p:val>
                                            <p:fltVal val="0"/>
                                          </p:val>
                                        </p:tav>
                                        <p:tav tm="100000">
                                          <p:val>
                                            <p:strVal val="#ppt_h"/>
                                          </p:val>
                                        </p:tav>
                                      </p:tavLst>
                                    </p:anim>
                                    <p:anim calcmode="lin" valueType="num">
                                      <p:cBhvr>
                                        <p:cTn id="477" dur="1000" fill="hold"/>
                                        <p:tgtEl>
                                          <p:spTgt spid="95"/>
                                        </p:tgtEl>
                                        <p:attrNameLst>
                                          <p:attrName>style.rotation</p:attrName>
                                        </p:attrNameLst>
                                      </p:cBhvr>
                                      <p:tavLst>
                                        <p:tav tm="0">
                                          <p:val>
                                            <p:fltVal val="360"/>
                                          </p:val>
                                        </p:tav>
                                        <p:tav tm="100000">
                                          <p:val>
                                            <p:fltVal val="0"/>
                                          </p:val>
                                        </p:tav>
                                      </p:tavLst>
                                    </p:anim>
                                    <p:animEffect transition="in" filter="fade">
                                      <p:cBhvr>
                                        <p:cTn id="478" dur="1000"/>
                                        <p:tgtEl>
                                          <p:spTgt spid="95"/>
                                        </p:tgtEl>
                                      </p:cBhvr>
                                    </p:animEffect>
                                  </p:childTnLst>
                                </p:cTn>
                              </p:par>
                              <p:par>
                                <p:cTn id="479" presetID="49" presetClass="entr" presetSubtype="0" repeatCount="indefinite" decel="100000" fill="hold" grpId="0" nodeType="withEffect">
                                  <p:stCondLst>
                                    <p:cond delay="200"/>
                                  </p:stCondLst>
                                  <p:childTnLst>
                                    <p:set>
                                      <p:cBhvr>
                                        <p:cTn id="480" dur="1" fill="hold">
                                          <p:stCondLst>
                                            <p:cond delay="0"/>
                                          </p:stCondLst>
                                        </p:cTn>
                                        <p:tgtEl>
                                          <p:spTgt spid="96"/>
                                        </p:tgtEl>
                                        <p:attrNameLst>
                                          <p:attrName>style.visibility</p:attrName>
                                        </p:attrNameLst>
                                      </p:cBhvr>
                                      <p:to>
                                        <p:strVal val="visible"/>
                                      </p:to>
                                    </p:set>
                                    <p:anim calcmode="lin" valueType="num">
                                      <p:cBhvr>
                                        <p:cTn id="481" dur="1000" fill="hold"/>
                                        <p:tgtEl>
                                          <p:spTgt spid="96"/>
                                        </p:tgtEl>
                                        <p:attrNameLst>
                                          <p:attrName>ppt_w</p:attrName>
                                        </p:attrNameLst>
                                      </p:cBhvr>
                                      <p:tavLst>
                                        <p:tav tm="0">
                                          <p:val>
                                            <p:fltVal val="0"/>
                                          </p:val>
                                        </p:tav>
                                        <p:tav tm="100000">
                                          <p:val>
                                            <p:strVal val="#ppt_w"/>
                                          </p:val>
                                        </p:tav>
                                      </p:tavLst>
                                    </p:anim>
                                    <p:anim calcmode="lin" valueType="num">
                                      <p:cBhvr>
                                        <p:cTn id="482" dur="1000" fill="hold"/>
                                        <p:tgtEl>
                                          <p:spTgt spid="96"/>
                                        </p:tgtEl>
                                        <p:attrNameLst>
                                          <p:attrName>ppt_h</p:attrName>
                                        </p:attrNameLst>
                                      </p:cBhvr>
                                      <p:tavLst>
                                        <p:tav tm="0">
                                          <p:val>
                                            <p:fltVal val="0"/>
                                          </p:val>
                                        </p:tav>
                                        <p:tav tm="100000">
                                          <p:val>
                                            <p:strVal val="#ppt_h"/>
                                          </p:val>
                                        </p:tav>
                                      </p:tavLst>
                                    </p:anim>
                                    <p:anim calcmode="lin" valueType="num">
                                      <p:cBhvr>
                                        <p:cTn id="483" dur="1000" fill="hold"/>
                                        <p:tgtEl>
                                          <p:spTgt spid="96"/>
                                        </p:tgtEl>
                                        <p:attrNameLst>
                                          <p:attrName>style.rotation</p:attrName>
                                        </p:attrNameLst>
                                      </p:cBhvr>
                                      <p:tavLst>
                                        <p:tav tm="0">
                                          <p:val>
                                            <p:fltVal val="360"/>
                                          </p:val>
                                        </p:tav>
                                        <p:tav tm="100000">
                                          <p:val>
                                            <p:fltVal val="0"/>
                                          </p:val>
                                        </p:tav>
                                      </p:tavLst>
                                    </p:anim>
                                    <p:animEffect transition="in" filter="fade">
                                      <p:cBhvr>
                                        <p:cTn id="484" dur="1000"/>
                                        <p:tgtEl>
                                          <p:spTgt spid="96"/>
                                        </p:tgtEl>
                                      </p:cBhvr>
                                    </p:animEffect>
                                  </p:childTnLst>
                                </p:cTn>
                              </p:par>
                              <p:par>
                                <p:cTn id="485" presetID="49" presetClass="entr" presetSubtype="0" repeatCount="indefinite" decel="100000" fill="hold" grpId="0" nodeType="withEffect">
                                  <p:stCondLst>
                                    <p:cond delay="200"/>
                                  </p:stCondLst>
                                  <p:childTnLst>
                                    <p:set>
                                      <p:cBhvr>
                                        <p:cTn id="486" dur="1" fill="hold">
                                          <p:stCondLst>
                                            <p:cond delay="0"/>
                                          </p:stCondLst>
                                        </p:cTn>
                                        <p:tgtEl>
                                          <p:spTgt spid="97"/>
                                        </p:tgtEl>
                                        <p:attrNameLst>
                                          <p:attrName>style.visibility</p:attrName>
                                        </p:attrNameLst>
                                      </p:cBhvr>
                                      <p:to>
                                        <p:strVal val="visible"/>
                                      </p:to>
                                    </p:set>
                                    <p:anim calcmode="lin" valueType="num">
                                      <p:cBhvr>
                                        <p:cTn id="487" dur="1000" fill="hold"/>
                                        <p:tgtEl>
                                          <p:spTgt spid="97"/>
                                        </p:tgtEl>
                                        <p:attrNameLst>
                                          <p:attrName>ppt_w</p:attrName>
                                        </p:attrNameLst>
                                      </p:cBhvr>
                                      <p:tavLst>
                                        <p:tav tm="0">
                                          <p:val>
                                            <p:fltVal val="0"/>
                                          </p:val>
                                        </p:tav>
                                        <p:tav tm="100000">
                                          <p:val>
                                            <p:strVal val="#ppt_w"/>
                                          </p:val>
                                        </p:tav>
                                      </p:tavLst>
                                    </p:anim>
                                    <p:anim calcmode="lin" valueType="num">
                                      <p:cBhvr>
                                        <p:cTn id="488" dur="1000" fill="hold"/>
                                        <p:tgtEl>
                                          <p:spTgt spid="97"/>
                                        </p:tgtEl>
                                        <p:attrNameLst>
                                          <p:attrName>ppt_h</p:attrName>
                                        </p:attrNameLst>
                                      </p:cBhvr>
                                      <p:tavLst>
                                        <p:tav tm="0">
                                          <p:val>
                                            <p:fltVal val="0"/>
                                          </p:val>
                                        </p:tav>
                                        <p:tav tm="100000">
                                          <p:val>
                                            <p:strVal val="#ppt_h"/>
                                          </p:val>
                                        </p:tav>
                                      </p:tavLst>
                                    </p:anim>
                                    <p:anim calcmode="lin" valueType="num">
                                      <p:cBhvr>
                                        <p:cTn id="489" dur="1000" fill="hold"/>
                                        <p:tgtEl>
                                          <p:spTgt spid="97"/>
                                        </p:tgtEl>
                                        <p:attrNameLst>
                                          <p:attrName>style.rotation</p:attrName>
                                        </p:attrNameLst>
                                      </p:cBhvr>
                                      <p:tavLst>
                                        <p:tav tm="0">
                                          <p:val>
                                            <p:fltVal val="360"/>
                                          </p:val>
                                        </p:tav>
                                        <p:tav tm="100000">
                                          <p:val>
                                            <p:fltVal val="0"/>
                                          </p:val>
                                        </p:tav>
                                      </p:tavLst>
                                    </p:anim>
                                    <p:animEffect transition="in" filter="fade">
                                      <p:cBhvr>
                                        <p:cTn id="490" dur="1000"/>
                                        <p:tgtEl>
                                          <p:spTgt spid="97"/>
                                        </p:tgtEl>
                                      </p:cBhvr>
                                    </p:animEffect>
                                  </p:childTnLst>
                                </p:cTn>
                              </p:par>
                              <p:par>
                                <p:cTn id="491" presetID="49" presetClass="entr" presetSubtype="0" repeatCount="indefinite" decel="100000" fill="hold" grpId="0" nodeType="withEffect">
                                  <p:stCondLst>
                                    <p:cond delay="0"/>
                                  </p:stCondLst>
                                  <p:childTnLst>
                                    <p:set>
                                      <p:cBhvr>
                                        <p:cTn id="492" dur="1" fill="hold">
                                          <p:stCondLst>
                                            <p:cond delay="0"/>
                                          </p:stCondLst>
                                        </p:cTn>
                                        <p:tgtEl>
                                          <p:spTgt spid="98"/>
                                        </p:tgtEl>
                                        <p:attrNameLst>
                                          <p:attrName>style.visibility</p:attrName>
                                        </p:attrNameLst>
                                      </p:cBhvr>
                                      <p:to>
                                        <p:strVal val="visible"/>
                                      </p:to>
                                    </p:set>
                                    <p:anim calcmode="lin" valueType="num">
                                      <p:cBhvr>
                                        <p:cTn id="493" dur="1000" fill="hold"/>
                                        <p:tgtEl>
                                          <p:spTgt spid="98"/>
                                        </p:tgtEl>
                                        <p:attrNameLst>
                                          <p:attrName>ppt_w</p:attrName>
                                        </p:attrNameLst>
                                      </p:cBhvr>
                                      <p:tavLst>
                                        <p:tav tm="0">
                                          <p:val>
                                            <p:fltVal val="0"/>
                                          </p:val>
                                        </p:tav>
                                        <p:tav tm="100000">
                                          <p:val>
                                            <p:strVal val="#ppt_w"/>
                                          </p:val>
                                        </p:tav>
                                      </p:tavLst>
                                    </p:anim>
                                    <p:anim calcmode="lin" valueType="num">
                                      <p:cBhvr>
                                        <p:cTn id="494" dur="1000" fill="hold"/>
                                        <p:tgtEl>
                                          <p:spTgt spid="98"/>
                                        </p:tgtEl>
                                        <p:attrNameLst>
                                          <p:attrName>ppt_h</p:attrName>
                                        </p:attrNameLst>
                                      </p:cBhvr>
                                      <p:tavLst>
                                        <p:tav tm="0">
                                          <p:val>
                                            <p:fltVal val="0"/>
                                          </p:val>
                                        </p:tav>
                                        <p:tav tm="100000">
                                          <p:val>
                                            <p:strVal val="#ppt_h"/>
                                          </p:val>
                                        </p:tav>
                                      </p:tavLst>
                                    </p:anim>
                                    <p:anim calcmode="lin" valueType="num">
                                      <p:cBhvr>
                                        <p:cTn id="495" dur="1000" fill="hold"/>
                                        <p:tgtEl>
                                          <p:spTgt spid="98"/>
                                        </p:tgtEl>
                                        <p:attrNameLst>
                                          <p:attrName>style.rotation</p:attrName>
                                        </p:attrNameLst>
                                      </p:cBhvr>
                                      <p:tavLst>
                                        <p:tav tm="0">
                                          <p:val>
                                            <p:fltVal val="360"/>
                                          </p:val>
                                        </p:tav>
                                        <p:tav tm="100000">
                                          <p:val>
                                            <p:fltVal val="0"/>
                                          </p:val>
                                        </p:tav>
                                      </p:tavLst>
                                    </p:anim>
                                    <p:animEffect transition="in" filter="fade">
                                      <p:cBhvr>
                                        <p:cTn id="496" dur="1000"/>
                                        <p:tgtEl>
                                          <p:spTgt spid="98"/>
                                        </p:tgtEl>
                                      </p:cBhvr>
                                    </p:animEffect>
                                  </p:childTnLst>
                                </p:cTn>
                              </p:par>
                              <p:par>
                                <p:cTn id="497" presetID="49" presetClass="entr" presetSubtype="0" repeatCount="indefinite" decel="100000" fill="hold" grpId="0" nodeType="withEffect">
                                  <p:stCondLst>
                                    <p:cond delay="200"/>
                                  </p:stCondLst>
                                  <p:childTnLst>
                                    <p:set>
                                      <p:cBhvr>
                                        <p:cTn id="498" dur="1" fill="hold">
                                          <p:stCondLst>
                                            <p:cond delay="0"/>
                                          </p:stCondLst>
                                        </p:cTn>
                                        <p:tgtEl>
                                          <p:spTgt spid="99"/>
                                        </p:tgtEl>
                                        <p:attrNameLst>
                                          <p:attrName>style.visibility</p:attrName>
                                        </p:attrNameLst>
                                      </p:cBhvr>
                                      <p:to>
                                        <p:strVal val="visible"/>
                                      </p:to>
                                    </p:set>
                                    <p:anim calcmode="lin" valueType="num">
                                      <p:cBhvr>
                                        <p:cTn id="499" dur="1000" fill="hold"/>
                                        <p:tgtEl>
                                          <p:spTgt spid="99"/>
                                        </p:tgtEl>
                                        <p:attrNameLst>
                                          <p:attrName>ppt_w</p:attrName>
                                        </p:attrNameLst>
                                      </p:cBhvr>
                                      <p:tavLst>
                                        <p:tav tm="0">
                                          <p:val>
                                            <p:fltVal val="0"/>
                                          </p:val>
                                        </p:tav>
                                        <p:tav tm="100000">
                                          <p:val>
                                            <p:strVal val="#ppt_w"/>
                                          </p:val>
                                        </p:tav>
                                      </p:tavLst>
                                    </p:anim>
                                    <p:anim calcmode="lin" valueType="num">
                                      <p:cBhvr>
                                        <p:cTn id="500" dur="1000" fill="hold"/>
                                        <p:tgtEl>
                                          <p:spTgt spid="99"/>
                                        </p:tgtEl>
                                        <p:attrNameLst>
                                          <p:attrName>ppt_h</p:attrName>
                                        </p:attrNameLst>
                                      </p:cBhvr>
                                      <p:tavLst>
                                        <p:tav tm="0">
                                          <p:val>
                                            <p:fltVal val="0"/>
                                          </p:val>
                                        </p:tav>
                                        <p:tav tm="100000">
                                          <p:val>
                                            <p:strVal val="#ppt_h"/>
                                          </p:val>
                                        </p:tav>
                                      </p:tavLst>
                                    </p:anim>
                                    <p:anim calcmode="lin" valueType="num">
                                      <p:cBhvr>
                                        <p:cTn id="501" dur="1000" fill="hold"/>
                                        <p:tgtEl>
                                          <p:spTgt spid="99"/>
                                        </p:tgtEl>
                                        <p:attrNameLst>
                                          <p:attrName>style.rotation</p:attrName>
                                        </p:attrNameLst>
                                      </p:cBhvr>
                                      <p:tavLst>
                                        <p:tav tm="0">
                                          <p:val>
                                            <p:fltVal val="360"/>
                                          </p:val>
                                        </p:tav>
                                        <p:tav tm="100000">
                                          <p:val>
                                            <p:fltVal val="0"/>
                                          </p:val>
                                        </p:tav>
                                      </p:tavLst>
                                    </p:anim>
                                    <p:animEffect transition="in" filter="fade">
                                      <p:cBhvr>
                                        <p:cTn id="502" dur="1000"/>
                                        <p:tgtEl>
                                          <p:spTgt spid="99"/>
                                        </p:tgtEl>
                                      </p:cBhvr>
                                    </p:animEffect>
                                  </p:childTnLst>
                                </p:cTn>
                              </p:par>
                              <p:par>
                                <p:cTn id="503" presetID="49" presetClass="entr" presetSubtype="0" repeatCount="indefinite" decel="100000" fill="hold" grpId="0" nodeType="withEffect">
                                  <p:stCondLst>
                                    <p:cond delay="0"/>
                                  </p:stCondLst>
                                  <p:childTnLst>
                                    <p:set>
                                      <p:cBhvr>
                                        <p:cTn id="504" dur="1" fill="hold">
                                          <p:stCondLst>
                                            <p:cond delay="0"/>
                                          </p:stCondLst>
                                        </p:cTn>
                                        <p:tgtEl>
                                          <p:spTgt spid="100"/>
                                        </p:tgtEl>
                                        <p:attrNameLst>
                                          <p:attrName>style.visibility</p:attrName>
                                        </p:attrNameLst>
                                      </p:cBhvr>
                                      <p:to>
                                        <p:strVal val="visible"/>
                                      </p:to>
                                    </p:set>
                                    <p:anim calcmode="lin" valueType="num">
                                      <p:cBhvr>
                                        <p:cTn id="505" dur="1000" fill="hold"/>
                                        <p:tgtEl>
                                          <p:spTgt spid="100"/>
                                        </p:tgtEl>
                                        <p:attrNameLst>
                                          <p:attrName>ppt_w</p:attrName>
                                        </p:attrNameLst>
                                      </p:cBhvr>
                                      <p:tavLst>
                                        <p:tav tm="0">
                                          <p:val>
                                            <p:fltVal val="0"/>
                                          </p:val>
                                        </p:tav>
                                        <p:tav tm="100000">
                                          <p:val>
                                            <p:strVal val="#ppt_w"/>
                                          </p:val>
                                        </p:tav>
                                      </p:tavLst>
                                    </p:anim>
                                    <p:anim calcmode="lin" valueType="num">
                                      <p:cBhvr>
                                        <p:cTn id="506" dur="1000" fill="hold"/>
                                        <p:tgtEl>
                                          <p:spTgt spid="100"/>
                                        </p:tgtEl>
                                        <p:attrNameLst>
                                          <p:attrName>ppt_h</p:attrName>
                                        </p:attrNameLst>
                                      </p:cBhvr>
                                      <p:tavLst>
                                        <p:tav tm="0">
                                          <p:val>
                                            <p:fltVal val="0"/>
                                          </p:val>
                                        </p:tav>
                                        <p:tav tm="100000">
                                          <p:val>
                                            <p:strVal val="#ppt_h"/>
                                          </p:val>
                                        </p:tav>
                                      </p:tavLst>
                                    </p:anim>
                                    <p:anim calcmode="lin" valueType="num">
                                      <p:cBhvr>
                                        <p:cTn id="507" dur="1000" fill="hold"/>
                                        <p:tgtEl>
                                          <p:spTgt spid="100"/>
                                        </p:tgtEl>
                                        <p:attrNameLst>
                                          <p:attrName>style.rotation</p:attrName>
                                        </p:attrNameLst>
                                      </p:cBhvr>
                                      <p:tavLst>
                                        <p:tav tm="0">
                                          <p:val>
                                            <p:fltVal val="360"/>
                                          </p:val>
                                        </p:tav>
                                        <p:tav tm="100000">
                                          <p:val>
                                            <p:fltVal val="0"/>
                                          </p:val>
                                        </p:tav>
                                      </p:tavLst>
                                    </p:anim>
                                    <p:animEffect transition="in" filter="fade">
                                      <p:cBhvr>
                                        <p:cTn id="508" dur="1000"/>
                                        <p:tgtEl>
                                          <p:spTgt spid="100"/>
                                        </p:tgtEl>
                                      </p:cBhvr>
                                    </p:animEffect>
                                  </p:childTnLst>
                                </p:cTn>
                              </p:par>
                              <p:par>
                                <p:cTn id="509" presetID="49" presetClass="entr" presetSubtype="0" repeatCount="indefinite" decel="100000" fill="hold" grpId="0" nodeType="withEffect">
                                  <p:stCondLst>
                                    <p:cond delay="200"/>
                                  </p:stCondLst>
                                  <p:childTnLst>
                                    <p:set>
                                      <p:cBhvr>
                                        <p:cTn id="510" dur="1" fill="hold">
                                          <p:stCondLst>
                                            <p:cond delay="0"/>
                                          </p:stCondLst>
                                        </p:cTn>
                                        <p:tgtEl>
                                          <p:spTgt spid="101"/>
                                        </p:tgtEl>
                                        <p:attrNameLst>
                                          <p:attrName>style.visibility</p:attrName>
                                        </p:attrNameLst>
                                      </p:cBhvr>
                                      <p:to>
                                        <p:strVal val="visible"/>
                                      </p:to>
                                    </p:set>
                                    <p:anim calcmode="lin" valueType="num">
                                      <p:cBhvr>
                                        <p:cTn id="511" dur="1000" fill="hold"/>
                                        <p:tgtEl>
                                          <p:spTgt spid="101"/>
                                        </p:tgtEl>
                                        <p:attrNameLst>
                                          <p:attrName>ppt_w</p:attrName>
                                        </p:attrNameLst>
                                      </p:cBhvr>
                                      <p:tavLst>
                                        <p:tav tm="0">
                                          <p:val>
                                            <p:fltVal val="0"/>
                                          </p:val>
                                        </p:tav>
                                        <p:tav tm="100000">
                                          <p:val>
                                            <p:strVal val="#ppt_w"/>
                                          </p:val>
                                        </p:tav>
                                      </p:tavLst>
                                    </p:anim>
                                    <p:anim calcmode="lin" valueType="num">
                                      <p:cBhvr>
                                        <p:cTn id="512" dur="1000" fill="hold"/>
                                        <p:tgtEl>
                                          <p:spTgt spid="101"/>
                                        </p:tgtEl>
                                        <p:attrNameLst>
                                          <p:attrName>ppt_h</p:attrName>
                                        </p:attrNameLst>
                                      </p:cBhvr>
                                      <p:tavLst>
                                        <p:tav tm="0">
                                          <p:val>
                                            <p:fltVal val="0"/>
                                          </p:val>
                                        </p:tav>
                                        <p:tav tm="100000">
                                          <p:val>
                                            <p:strVal val="#ppt_h"/>
                                          </p:val>
                                        </p:tav>
                                      </p:tavLst>
                                    </p:anim>
                                    <p:anim calcmode="lin" valueType="num">
                                      <p:cBhvr>
                                        <p:cTn id="513" dur="1000" fill="hold"/>
                                        <p:tgtEl>
                                          <p:spTgt spid="101"/>
                                        </p:tgtEl>
                                        <p:attrNameLst>
                                          <p:attrName>style.rotation</p:attrName>
                                        </p:attrNameLst>
                                      </p:cBhvr>
                                      <p:tavLst>
                                        <p:tav tm="0">
                                          <p:val>
                                            <p:fltVal val="360"/>
                                          </p:val>
                                        </p:tav>
                                        <p:tav tm="100000">
                                          <p:val>
                                            <p:fltVal val="0"/>
                                          </p:val>
                                        </p:tav>
                                      </p:tavLst>
                                    </p:anim>
                                    <p:animEffect transition="in" filter="fade">
                                      <p:cBhvr>
                                        <p:cTn id="514" dur="1000"/>
                                        <p:tgtEl>
                                          <p:spTgt spid="101"/>
                                        </p:tgtEl>
                                      </p:cBhvr>
                                    </p:animEffect>
                                  </p:childTnLst>
                                </p:cTn>
                              </p:par>
                              <p:par>
                                <p:cTn id="515" presetID="49" presetClass="entr" presetSubtype="0" repeatCount="indefinite" decel="100000" fill="hold" grpId="0" nodeType="withEffect">
                                  <p:stCondLst>
                                    <p:cond delay="0"/>
                                  </p:stCondLst>
                                  <p:childTnLst>
                                    <p:set>
                                      <p:cBhvr>
                                        <p:cTn id="516" dur="1" fill="hold">
                                          <p:stCondLst>
                                            <p:cond delay="0"/>
                                          </p:stCondLst>
                                        </p:cTn>
                                        <p:tgtEl>
                                          <p:spTgt spid="102"/>
                                        </p:tgtEl>
                                        <p:attrNameLst>
                                          <p:attrName>style.visibility</p:attrName>
                                        </p:attrNameLst>
                                      </p:cBhvr>
                                      <p:to>
                                        <p:strVal val="visible"/>
                                      </p:to>
                                    </p:set>
                                    <p:anim calcmode="lin" valueType="num">
                                      <p:cBhvr>
                                        <p:cTn id="517" dur="1000" fill="hold"/>
                                        <p:tgtEl>
                                          <p:spTgt spid="102"/>
                                        </p:tgtEl>
                                        <p:attrNameLst>
                                          <p:attrName>ppt_w</p:attrName>
                                        </p:attrNameLst>
                                      </p:cBhvr>
                                      <p:tavLst>
                                        <p:tav tm="0">
                                          <p:val>
                                            <p:fltVal val="0"/>
                                          </p:val>
                                        </p:tav>
                                        <p:tav tm="100000">
                                          <p:val>
                                            <p:strVal val="#ppt_w"/>
                                          </p:val>
                                        </p:tav>
                                      </p:tavLst>
                                    </p:anim>
                                    <p:anim calcmode="lin" valueType="num">
                                      <p:cBhvr>
                                        <p:cTn id="518" dur="1000" fill="hold"/>
                                        <p:tgtEl>
                                          <p:spTgt spid="102"/>
                                        </p:tgtEl>
                                        <p:attrNameLst>
                                          <p:attrName>ppt_h</p:attrName>
                                        </p:attrNameLst>
                                      </p:cBhvr>
                                      <p:tavLst>
                                        <p:tav tm="0">
                                          <p:val>
                                            <p:fltVal val="0"/>
                                          </p:val>
                                        </p:tav>
                                        <p:tav tm="100000">
                                          <p:val>
                                            <p:strVal val="#ppt_h"/>
                                          </p:val>
                                        </p:tav>
                                      </p:tavLst>
                                    </p:anim>
                                    <p:anim calcmode="lin" valueType="num">
                                      <p:cBhvr>
                                        <p:cTn id="519" dur="1000" fill="hold"/>
                                        <p:tgtEl>
                                          <p:spTgt spid="102"/>
                                        </p:tgtEl>
                                        <p:attrNameLst>
                                          <p:attrName>style.rotation</p:attrName>
                                        </p:attrNameLst>
                                      </p:cBhvr>
                                      <p:tavLst>
                                        <p:tav tm="0">
                                          <p:val>
                                            <p:fltVal val="360"/>
                                          </p:val>
                                        </p:tav>
                                        <p:tav tm="100000">
                                          <p:val>
                                            <p:fltVal val="0"/>
                                          </p:val>
                                        </p:tav>
                                      </p:tavLst>
                                    </p:anim>
                                    <p:animEffect transition="in" filter="fade">
                                      <p:cBhvr>
                                        <p:cTn id="520" dur="1000"/>
                                        <p:tgtEl>
                                          <p:spTgt spid="102"/>
                                        </p:tgtEl>
                                      </p:cBhvr>
                                    </p:animEffect>
                                  </p:childTnLst>
                                </p:cTn>
                              </p:par>
                              <p:par>
                                <p:cTn id="521" presetID="49" presetClass="entr" presetSubtype="0" repeatCount="indefinite" decel="100000" fill="hold" grpId="0" nodeType="withEffect">
                                  <p:stCondLst>
                                    <p:cond delay="200"/>
                                  </p:stCondLst>
                                  <p:childTnLst>
                                    <p:set>
                                      <p:cBhvr>
                                        <p:cTn id="522" dur="1" fill="hold">
                                          <p:stCondLst>
                                            <p:cond delay="0"/>
                                          </p:stCondLst>
                                        </p:cTn>
                                        <p:tgtEl>
                                          <p:spTgt spid="103"/>
                                        </p:tgtEl>
                                        <p:attrNameLst>
                                          <p:attrName>style.visibility</p:attrName>
                                        </p:attrNameLst>
                                      </p:cBhvr>
                                      <p:to>
                                        <p:strVal val="visible"/>
                                      </p:to>
                                    </p:set>
                                    <p:anim calcmode="lin" valueType="num">
                                      <p:cBhvr>
                                        <p:cTn id="523" dur="1000" fill="hold"/>
                                        <p:tgtEl>
                                          <p:spTgt spid="103"/>
                                        </p:tgtEl>
                                        <p:attrNameLst>
                                          <p:attrName>ppt_w</p:attrName>
                                        </p:attrNameLst>
                                      </p:cBhvr>
                                      <p:tavLst>
                                        <p:tav tm="0">
                                          <p:val>
                                            <p:fltVal val="0"/>
                                          </p:val>
                                        </p:tav>
                                        <p:tav tm="100000">
                                          <p:val>
                                            <p:strVal val="#ppt_w"/>
                                          </p:val>
                                        </p:tav>
                                      </p:tavLst>
                                    </p:anim>
                                    <p:anim calcmode="lin" valueType="num">
                                      <p:cBhvr>
                                        <p:cTn id="524" dur="1000" fill="hold"/>
                                        <p:tgtEl>
                                          <p:spTgt spid="103"/>
                                        </p:tgtEl>
                                        <p:attrNameLst>
                                          <p:attrName>ppt_h</p:attrName>
                                        </p:attrNameLst>
                                      </p:cBhvr>
                                      <p:tavLst>
                                        <p:tav tm="0">
                                          <p:val>
                                            <p:fltVal val="0"/>
                                          </p:val>
                                        </p:tav>
                                        <p:tav tm="100000">
                                          <p:val>
                                            <p:strVal val="#ppt_h"/>
                                          </p:val>
                                        </p:tav>
                                      </p:tavLst>
                                    </p:anim>
                                    <p:anim calcmode="lin" valueType="num">
                                      <p:cBhvr>
                                        <p:cTn id="525" dur="1000" fill="hold"/>
                                        <p:tgtEl>
                                          <p:spTgt spid="103"/>
                                        </p:tgtEl>
                                        <p:attrNameLst>
                                          <p:attrName>style.rotation</p:attrName>
                                        </p:attrNameLst>
                                      </p:cBhvr>
                                      <p:tavLst>
                                        <p:tav tm="0">
                                          <p:val>
                                            <p:fltVal val="360"/>
                                          </p:val>
                                        </p:tav>
                                        <p:tav tm="100000">
                                          <p:val>
                                            <p:fltVal val="0"/>
                                          </p:val>
                                        </p:tav>
                                      </p:tavLst>
                                    </p:anim>
                                    <p:animEffect transition="in" filter="fade">
                                      <p:cBhvr>
                                        <p:cTn id="526" dur="1000"/>
                                        <p:tgtEl>
                                          <p:spTgt spid="103"/>
                                        </p:tgtEl>
                                      </p:cBhvr>
                                    </p:animEffect>
                                  </p:childTnLst>
                                </p:cTn>
                              </p:par>
                              <p:par>
                                <p:cTn id="527" presetID="49" presetClass="entr" presetSubtype="0" repeatCount="indefinite" decel="100000" fill="hold" grpId="0" nodeType="withEffect">
                                  <p:stCondLst>
                                    <p:cond delay="0"/>
                                  </p:stCondLst>
                                  <p:childTnLst>
                                    <p:set>
                                      <p:cBhvr>
                                        <p:cTn id="528" dur="1" fill="hold">
                                          <p:stCondLst>
                                            <p:cond delay="0"/>
                                          </p:stCondLst>
                                        </p:cTn>
                                        <p:tgtEl>
                                          <p:spTgt spid="104"/>
                                        </p:tgtEl>
                                        <p:attrNameLst>
                                          <p:attrName>style.visibility</p:attrName>
                                        </p:attrNameLst>
                                      </p:cBhvr>
                                      <p:to>
                                        <p:strVal val="visible"/>
                                      </p:to>
                                    </p:set>
                                    <p:anim calcmode="lin" valueType="num">
                                      <p:cBhvr>
                                        <p:cTn id="529" dur="1000" fill="hold"/>
                                        <p:tgtEl>
                                          <p:spTgt spid="104"/>
                                        </p:tgtEl>
                                        <p:attrNameLst>
                                          <p:attrName>ppt_w</p:attrName>
                                        </p:attrNameLst>
                                      </p:cBhvr>
                                      <p:tavLst>
                                        <p:tav tm="0">
                                          <p:val>
                                            <p:fltVal val="0"/>
                                          </p:val>
                                        </p:tav>
                                        <p:tav tm="100000">
                                          <p:val>
                                            <p:strVal val="#ppt_w"/>
                                          </p:val>
                                        </p:tav>
                                      </p:tavLst>
                                    </p:anim>
                                    <p:anim calcmode="lin" valueType="num">
                                      <p:cBhvr>
                                        <p:cTn id="530" dur="1000" fill="hold"/>
                                        <p:tgtEl>
                                          <p:spTgt spid="104"/>
                                        </p:tgtEl>
                                        <p:attrNameLst>
                                          <p:attrName>ppt_h</p:attrName>
                                        </p:attrNameLst>
                                      </p:cBhvr>
                                      <p:tavLst>
                                        <p:tav tm="0">
                                          <p:val>
                                            <p:fltVal val="0"/>
                                          </p:val>
                                        </p:tav>
                                        <p:tav tm="100000">
                                          <p:val>
                                            <p:strVal val="#ppt_h"/>
                                          </p:val>
                                        </p:tav>
                                      </p:tavLst>
                                    </p:anim>
                                    <p:anim calcmode="lin" valueType="num">
                                      <p:cBhvr>
                                        <p:cTn id="531" dur="1000" fill="hold"/>
                                        <p:tgtEl>
                                          <p:spTgt spid="104"/>
                                        </p:tgtEl>
                                        <p:attrNameLst>
                                          <p:attrName>style.rotation</p:attrName>
                                        </p:attrNameLst>
                                      </p:cBhvr>
                                      <p:tavLst>
                                        <p:tav tm="0">
                                          <p:val>
                                            <p:fltVal val="360"/>
                                          </p:val>
                                        </p:tav>
                                        <p:tav tm="100000">
                                          <p:val>
                                            <p:fltVal val="0"/>
                                          </p:val>
                                        </p:tav>
                                      </p:tavLst>
                                    </p:anim>
                                    <p:animEffect transition="in" filter="fade">
                                      <p:cBhvr>
                                        <p:cTn id="532" dur="1000"/>
                                        <p:tgtEl>
                                          <p:spTgt spid="104"/>
                                        </p:tgtEl>
                                      </p:cBhvr>
                                    </p:animEffect>
                                  </p:childTnLst>
                                </p:cTn>
                              </p:par>
                              <p:par>
                                <p:cTn id="533" presetID="49" presetClass="entr" presetSubtype="0" repeatCount="indefinite" decel="100000" fill="hold" grpId="0" nodeType="withEffect">
                                  <p:stCondLst>
                                    <p:cond delay="200"/>
                                  </p:stCondLst>
                                  <p:childTnLst>
                                    <p:set>
                                      <p:cBhvr>
                                        <p:cTn id="534" dur="1" fill="hold">
                                          <p:stCondLst>
                                            <p:cond delay="0"/>
                                          </p:stCondLst>
                                        </p:cTn>
                                        <p:tgtEl>
                                          <p:spTgt spid="177"/>
                                        </p:tgtEl>
                                        <p:attrNameLst>
                                          <p:attrName>style.visibility</p:attrName>
                                        </p:attrNameLst>
                                      </p:cBhvr>
                                      <p:to>
                                        <p:strVal val="visible"/>
                                      </p:to>
                                    </p:set>
                                    <p:anim calcmode="lin" valueType="num">
                                      <p:cBhvr>
                                        <p:cTn id="535" dur="1000" fill="hold"/>
                                        <p:tgtEl>
                                          <p:spTgt spid="177"/>
                                        </p:tgtEl>
                                        <p:attrNameLst>
                                          <p:attrName>ppt_w</p:attrName>
                                        </p:attrNameLst>
                                      </p:cBhvr>
                                      <p:tavLst>
                                        <p:tav tm="0">
                                          <p:val>
                                            <p:fltVal val="0"/>
                                          </p:val>
                                        </p:tav>
                                        <p:tav tm="100000">
                                          <p:val>
                                            <p:strVal val="#ppt_w"/>
                                          </p:val>
                                        </p:tav>
                                      </p:tavLst>
                                    </p:anim>
                                    <p:anim calcmode="lin" valueType="num">
                                      <p:cBhvr>
                                        <p:cTn id="536" dur="1000" fill="hold"/>
                                        <p:tgtEl>
                                          <p:spTgt spid="177"/>
                                        </p:tgtEl>
                                        <p:attrNameLst>
                                          <p:attrName>ppt_h</p:attrName>
                                        </p:attrNameLst>
                                      </p:cBhvr>
                                      <p:tavLst>
                                        <p:tav tm="0">
                                          <p:val>
                                            <p:fltVal val="0"/>
                                          </p:val>
                                        </p:tav>
                                        <p:tav tm="100000">
                                          <p:val>
                                            <p:strVal val="#ppt_h"/>
                                          </p:val>
                                        </p:tav>
                                      </p:tavLst>
                                    </p:anim>
                                    <p:anim calcmode="lin" valueType="num">
                                      <p:cBhvr>
                                        <p:cTn id="537" dur="1000" fill="hold"/>
                                        <p:tgtEl>
                                          <p:spTgt spid="177"/>
                                        </p:tgtEl>
                                        <p:attrNameLst>
                                          <p:attrName>style.rotation</p:attrName>
                                        </p:attrNameLst>
                                      </p:cBhvr>
                                      <p:tavLst>
                                        <p:tav tm="0">
                                          <p:val>
                                            <p:fltVal val="360"/>
                                          </p:val>
                                        </p:tav>
                                        <p:tav tm="100000">
                                          <p:val>
                                            <p:fltVal val="0"/>
                                          </p:val>
                                        </p:tav>
                                      </p:tavLst>
                                    </p:anim>
                                    <p:animEffect transition="in" filter="fade">
                                      <p:cBhvr>
                                        <p:cTn id="538" dur="1000"/>
                                        <p:tgtEl>
                                          <p:spTgt spid="177"/>
                                        </p:tgtEl>
                                      </p:cBhvr>
                                    </p:animEffect>
                                  </p:childTnLst>
                                </p:cTn>
                              </p:par>
                              <p:par>
                                <p:cTn id="539" presetID="49" presetClass="entr" presetSubtype="0" repeatCount="indefinite" decel="100000" fill="hold" grpId="0" nodeType="withEffect">
                                  <p:stCondLst>
                                    <p:cond delay="200"/>
                                  </p:stCondLst>
                                  <p:childTnLst>
                                    <p:set>
                                      <p:cBhvr>
                                        <p:cTn id="540" dur="1" fill="hold">
                                          <p:stCondLst>
                                            <p:cond delay="0"/>
                                          </p:stCondLst>
                                        </p:cTn>
                                        <p:tgtEl>
                                          <p:spTgt spid="178"/>
                                        </p:tgtEl>
                                        <p:attrNameLst>
                                          <p:attrName>style.visibility</p:attrName>
                                        </p:attrNameLst>
                                      </p:cBhvr>
                                      <p:to>
                                        <p:strVal val="visible"/>
                                      </p:to>
                                    </p:set>
                                    <p:anim calcmode="lin" valueType="num">
                                      <p:cBhvr>
                                        <p:cTn id="541" dur="1000" fill="hold"/>
                                        <p:tgtEl>
                                          <p:spTgt spid="178"/>
                                        </p:tgtEl>
                                        <p:attrNameLst>
                                          <p:attrName>ppt_w</p:attrName>
                                        </p:attrNameLst>
                                      </p:cBhvr>
                                      <p:tavLst>
                                        <p:tav tm="0">
                                          <p:val>
                                            <p:fltVal val="0"/>
                                          </p:val>
                                        </p:tav>
                                        <p:tav tm="100000">
                                          <p:val>
                                            <p:strVal val="#ppt_w"/>
                                          </p:val>
                                        </p:tav>
                                      </p:tavLst>
                                    </p:anim>
                                    <p:anim calcmode="lin" valueType="num">
                                      <p:cBhvr>
                                        <p:cTn id="542" dur="1000" fill="hold"/>
                                        <p:tgtEl>
                                          <p:spTgt spid="178"/>
                                        </p:tgtEl>
                                        <p:attrNameLst>
                                          <p:attrName>ppt_h</p:attrName>
                                        </p:attrNameLst>
                                      </p:cBhvr>
                                      <p:tavLst>
                                        <p:tav tm="0">
                                          <p:val>
                                            <p:fltVal val="0"/>
                                          </p:val>
                                        </p:tav>
                                        <p:tav tm="100000">
                                          <p:val>
                                            <p:strVal val="#ppt_h"/>
                                          </p:val>
                                        </p:tav>
                                      </p:tavLst>
                                    </p:anim>
                                    <p:anim calcmode="lin" valueType="num">
                                      <p:cBhvr>
                                        <p:cTn id="543" dur="1000" fill="hold"/>
                                        <p:tgtEl>
                                          <p:spTgt spid="178"/>
                                        </p:tgtEl>
                                        <p:attrNameLst>
                                          <p:attrName>style.rotation</p:attrName>
                                        </p:attrNameLst>
                                      </p:cBhvr>
                                      <p:tavLst>
                                        <p:tav tm="0">
                                          <p:val>
                                            <p:fltVal val="360"/>
                                          </p:val>
                                        </p:tav>
                                        <p:tav tm="100000">
                                          <p:val>
                                            <p:fltVal val="0"/>
                                          </p:val>
                                        </p:tav>
                                      </p:tavLst>
                                    </p:anim>
                                    <p:animEffect transition="in" filter="fade">
                                      <p:cBhvr>
                                        <p:cTn id="544" dur="1000"/>
                                        <p:tgtEl>
                                          <p:spTgt spid="178"/>
                                        </p:tgtEl>
                                      </p:cBhvr>
                                    </p:animEffect>
                                  </p:childTnLst>
                                </p:cTn>
                              </p:par>
                              <p:par>
                                <p:cTn id="545" presetID="49" presetClass="entr" presetSubtype="0" repeatCount="indefinite" decel="100000" fill="hold" grpId="0" nodeType="withEffect">
                                  <p:stCondLst>
                                    <p:cond delay="200"/>
                                  </p:stCondLst>
                                  <p:childTnLst>
                                    <p:set>
                                      <p:cBhvr>
                                        <p:cTn id="546" dur="1" fill="hold">
                                          <p:stCondLst>
                                            <p:cond delay="0"/>
                                          </p:stCondLst>
                                        </p:cTn>
                                        <p:tgtEl>
                                          <p:spTgt spid="179"/>
                                        </p:tgtEl>
                                        <p:attrNameLst>
                                          <p:attrName>style.visibility</p:attrName>
                                        </p:attrNameLst>
                                      </p:cBhvr>
                                      <p:to>
                                        <p:strVal val="visible"/>
                                      </p:to>
                                    </p:set>
                                    <p:anim calcmode="lin" valueType="num">
                                      <p:cBhvr>
                                        <p:cTn id="547" dur="1000" fill="hold"/>
                                        <p:tgtEl>
                                          <p:spTgt spid="179"/>
                                        </p:tgtEl>
                                        <p:attrNameLst>
                                          <p:attrName>ppt_w</p:attrName>
                                        </p:attrNameLst>
                                      </p:cBhvr>
                                      <p:tavLst>
                                        <p:tav tm="0">
                                          <p:val>
                                            <p:fltVal val="0"/>
                                          </p:val>
                                        </p:tav>
                                        <p:tav tm="100000">
                                          <p:val>
                                            <p:strVal val="#ppt_w"/>
                                          </p:val>
                                        </p:tav>
                                      </p:tavLst>
                                    </p:anim>
                                    <p:anim calcmode="lin" valueType="num">
                                      <p:cBhvr>
                                        <p:cTn id="548" dur="1000" fill="hold"/>
                                        <p:tgtEl>
                                          <p:spTgt spid="179"/>
                                        </p:tgtEl>
                                        <p:attrNameLst>
                                          <p:attrName>ppt_h</p:attrName>
                                        </p:attrNameLst>
                                      </p:cBhvr>
                                      <p:tavLst>
                                        <p:tav tm="0">
                                          <p:val>
                                            <p:fltVal val="0"/>
                                          </p:val>
                                        </p:tav>
                                        <p:tav tm="100000">
                                          <p:val>
                                            <p:strVal val="#ppt_h"/>
                                          </p:val>
                                        </p:tav>
                                      </p:tavLst>
                                    </p:anim>
                                    <p:anim calcmode="lin" valueType="num">
                                      <p:cBhvr>
                                        <p:cTn id="549" dur="1000" fill="hold"/>
                                        <p:tgtEl>
                                          <p:spTgt spid="179"/>
                                        </p:tgtEl>
                                        <p:attrNameLst>
                                          <p:attrName>style.rotation</p:attrName>
                                        </p:attrNameLst>
                                      </p:cBhvr>
                                      <p:tavLst>
                                        <p:tav tm="0">
                                          <p:val>
                                            <p:fltVal val="360"/>
                                          </p:val>
                                        </p:tav>
                                        <p:tav tm="100000">
                                          <p:val>
                                            <p:fltVal val="0"/>
                                          </p:val>
                                        </p:tav>
                                      </p:tavLst>
                                    </p:anim>
                                    <p:animEffect transition="in" filter="fade">
                                      <p:cBhvr>
                                        <p:cTn id="550" dur="1000"/>
                                        <p:tgtEl>
                                          <p:spTgt spid="179"/>
                                        </p:tgtEl>
                                      </p:cBhvr>
                                    </p:animEffect>
                                  </p:childTnLst>
                                </p:cTn>
                              </p:par>
                              <p:par>
                                <p:cTn id="551" presetID="49" presetClass="entr" presetSubtype="0" repeatCount="indefinite" decel="100000" fill="hold" grpId="0" nodeType="withEffect">
                                  <p:stCondLst>
                                    <p:cond delay="200"/>
                                  </p:stCondLst>
                                  <p:childTnLst>
                                    <p:set>
                                      <p:cBhvr>
                                        <p:cTn id="552" dur="1" fill="hold">
                                          <p:stCondLst>
                                            <p:cond delay="0"/>
                                          </p:stCondLst>
                                        </p:cTn>
                                        <p:tgtEl>
                                          <p:spTgt spid="180"/>
                                        </p:tgtEl>
                                        <p:attrNameLst>
                                          <p:attrName>style.visibility</p:attrName>
                                        </p:attrNameLst>
                                      </p:cBhvr>
                                      <p:to>
                                        <p:strVal val="visible"/>
                                      </p:to>
                                    </p:set>
                                    <p:anim calcmode="lin" valueType="num">
                                      <p:cBhvr>
                                        <p:cTn id="553" dur="1000" fill="hold"/>
                                        <p:tgtEl>
                                          <p:spTgt spid="180"/>
                                        </p:tgtEl>
                                        <p:attrNameLst>
                                          <p:attrName>ppt_w</p:attrName>
                                        </p:attrNameLst>
                                      </p:cBhvr>
                                      <p:tavLst>
                                        <p:tav tm="0">
                                          <p:val>
                                            <p:fltVal val="0"/>
                                          </p:val>
                                        </p:tav>
                                        <p:tav tm="100000">
                                          <p:val>
                                            <p:strVal val="#ppt_w"/>
                                          </p:val>
                                        </p:tav>
                                      </p:tavLst>
                                    </p:anim>
                                    <p:anim calcmode="lin" valueType="num">
                                      <p:cBhvr>
                                        <p:cTn id="554" dur="1000" fill="hold"/>
                                        <p:tgtEl>
                                          <p:spTgt spid="180"/>
                                        </p:tgtEl>
                                        <p:attrNameLst>
                                          <p:attrName>ppt_h</p:attrName>
                                        </p:attrNameLst>
                                      </p:cBhvr>
                                      <p:tavLst>
                                        <p:tav tm="0">
                                          <p:val>
                                            <p:fltVal val="0"/>
                                          </p:val>
                                        </p:tav>
                                        <p:tav tm="100000">
                                          <p:val>
                                            <p:strVal val="#ppt_h"/>
                                          </p:val>
                                        </p:tav>
                                      </p:tavLst>
                                    </p:anim>
                                    <p:anim calcmode="lin" valueType="num">
                                      <p:cBhvr>
                                        <p:cTn id="555" dur="1000" fill="hold"/>
                                        <p:tgtEl>
                                          <p:spTgt spid="180"/>
                                        </p:tgtEl>
                                        <p:attrNameLst>
                                          <p:attrName>style.rotation</p:attrName>
                                        </p:attrNameLst>
                                      </p:cBhvr>
                                      <p:tavLst>
                                        <p:tav tm="0">
                                          <p:val>
                                            <p:fltVal val="360"/>
                                          </p:val>
                                        </p:tav>
                                        <p:tav tm="100000">
                                          <p:val>
                                            <p:fltVal val="0"/>
                                          </p:val>
                                        </p:tav>
                                      </p:tavLst>
                                    </p:anim>
                                    <p:animEffect transition="in" filter="fade">
                                      <p:cBhvr>
                                        <p:cTn id="556" dur="1000"/>
                                        <p:tgtEl>
                                          <p:spTgt spid="180"/>
                                        </p:tgtEl>
                                      </p:cBhvr>
                                    </p:animEffect>
                                  </p:childTnLst>
                                </p:cTn>
                              </p:par>
                              <p:par>
                                <p:cTn id="557" presetID="49" presetClass="entr" presetSubtype="0" repeatCount="indefinite" decel="100000" fill="hold" grpId="0" nodeType="withEffect">
                                  <p:stCondLst>
                                    <p:cond delay="0"/>
                                  </p:stCondLst>
                                  <p:childTnLst>
                                    <p:set>
                                      <p:cBhvr>
                                        <p:cTn id="558" dur="1" fill="hold">
                                          <p:stCondLst>
                                            <p:cond delay="0"/>
                                          </p:stCondLst>
                                        </p:cTn>
                                        <p:tgtEl>
                                          <p:spTgt spid="181"/>
                                        </p:tgtEl>
                                        <p:attrNameLst>
                                          <p:attrName>style.visibility</p:attrName>
                                        </p:attrNameLst>
                                      </p:cBhvr>
                                      <p:to>
                                        <p:strVal val="visible"/>
                                      </p:to>
                                    </p:set>
                                    <p:anim calcmode="lin" valueType="num">
                                      <p:cBhvr>
                                        <p:cTn id="559" dur="1000" fill="hold"/>
                                        <p:tgtEl>
                                          <p:spTgt spid="181"/>
                                        </p:tgtEl>
                                        <p:attrNameLst>
                                          <p:attrName>ppt_w</p:attrName>
                                        </p:attrNameLst>
                                      </p:cBhvr>
                                      <p:tavLst>
                                        <p:tav tm="0">
                                          <p:val>
                                            <p:fltVal val="0"/>
                                          </p:val>
                                        </p:tav>
                                        <p:tav tm="100000">
                                          <p:val>
                                            <p:strVal val="#ppt_w"/>
                                          </p:val>
                                        </p:tav>
                                      </p:tavLst>
                                    </p:anim>
                                    <p:anim calcmode="lin" valueType="num">
                                      <p:cBhvr>
                                        <p:cTn id="560" dur="1000" fill="hold"/>
                                        <p:tgtEl>
                                          <p:spTgt spid="181"/>
                                        </p:tgtEl>
                                        <p:attrNameLst>
                                          <p:attrName>ppt_h</p:attrName>
                                        </p:attrNameLst>
                                      </p:cBhvr>
                                      <p:tavLst>
                                        <p:tav tm="0">
                                          <p:val>
                                            <p:fltVal val="0"/>
                                          </p:val>
                                        </p:tav>
                                        <p:tav tm="100000">
                                          <p:val>
                                            <p:strVal val="#ppt_h"/>
                                          </p:val>
                                        </p:tav>
                                      </p:tavLst>
                                    </p:anim>
                                    <p:anim calcmode="lin" valueType="num">
                                      <p:cBhvr>
                                        <p:cTn id="561" dur="1000" fill="hold"/>
                                        <p:tgtEl>
                                          <p:spTgt spid="181"/>
                                        </p:tgtEl>
                                        <p:attrNameLst>
                                          <p:attrName>style.rotation</p:attrName>
                                        </p:attrNameLst>
                                      </p:cBhvr>
                                      <p:tavLst>
                                        <p:tav tm="0">
                                          <p:val>
                                            <p:fltVal val="360"/>
                                          </p:val>
                                        </p:tav>
                                        <p:tav tm="100000">
                                          <p:val>
                                            <p:fltVal val="0"/>
                                          </p:val>
                                        </p:tav>
                                      </p:tavLst>
                                    </p:anim>
                                    <p:animEffect transition="in" filter="fade">
                                      <p:cBhvr>
                                        <p:cTn id="562" dur="1000"/>
                                        <p:tgtEl>
                                          <p:spTgt spid="181"/>
                                        </p:tgtEl>
                                      </p:cBhvr>
                                    </p:animEffect>
                                  </p:childTnLst>
                                </p:cTn>
                              </p:par>
                              <p:par>
                                <p:cTn id="563" presetID="49" presetClass="entr" presetSubtype="0" repeatCount="indefinite" decel="100000" fill="hold" grpId="0" nodeType="withEffect">
                                  <p:stCondLst>
                                    <p:cond delay="200"/>
                                  </p:stCondLst>
                                  <p:childTnLst>
                                    <p:set>
                                      <p:cBhvr>
                                        <p:cTn id="564" dur="1" fill="hold">
                                          <p:stCondLst>
                                            <p:cond delay="0"/>
                                          </p:stCondLst>
                                        </p:cTn>
                                        <p:tgtEl>
                                          <p:spTgt spid="182"/>
                                        </p:tgtEl>
                                        <p:attrNameLst>
                                          <p:attrName>style.visibility</p:attrName>
                                        </p:attrNameLst>
                                      </p:cBhvr>
                                      <p:to>
                                        <p:strVal val="visible"/>
                                      </p:to>
                                    </p:set>
                                    <p:anim calcmode="lin" valueType="num">
                                      <p:cBhvr>
                                        <p:cTn id="565" dur="1000" fill="hold"/>
                                        <p:tgtEl>
                                          <p:spTgt spid="182"/>
                                        </p:tgtEl>
                                        <p:attrNameLst>
                                          <p:attrName>ppt_w</p:attrName>
                                        </p:attrNameLst>
                                      </p:cBhvr>
                                      <p:tavLst>
                                        <p:tav tm="0">
                                          <p:val>
                                            <p:fltVal val="0"/>
                                          </p:val>
                                        </p:tav>
                                        <p:tav tm="100000">
                                          <p:val>
                                            <p:strVal val="#ppt_w"/>
                                          </p:val>
                                        </p:tav>
                                      </p:tavLst>
                                    </p:anim>
                                    <p:anim calcmode="lin" valueType="num">
                                      <p:cBhvr>
                                        <p:cTn id="566" dur="1000" fill="hold"/>
                                        <p:tgtEl>
                                          <p:spTgt spid="182"/>
                                        </p:tgtEl>
                                        <p:attrNameLst>
                                          <p:attrName>ppt_h</p:attrName>
                                        </p:attrNameLst>
                                      </p:cBhvr>
                                      <p:tavLst>
                                        <p:tav tm="0">
                                          <p:val>
                                            <p:fltVal val="0"/>
                                          </p:val>
                                        </p:tav>
                                        <p:tav tm="100000">
                                          <p:val>
                                            <p:strVal val="#ppt_h"/>
                                          </p:val>
                                        </p:tav>
                                      </p:tavLst>
                                    </p:anim>
                                    <p:anim calcmode="lin" valueType="num">
                                      <p:cBhvr>
                                        <p:cTn id="567" dur="1000" fill="hold"/>
                                        <p:tgtEl>
                                          <p:spTgt spid="182"/>
                                        </p:tgtEl>
                                        <p:attrNameLst>
                                          <p:attrName>style.rotation</p:attrName>
                                        </p:attrNameLst>
                                      </p:cBhvr>
                                      <p:tavLst>
                                        <p:tav tm="0">
                                          <p:val>
                                            <p:fltVal val="360"/>
                                          </p:val>
                                        </p:tav>
                                        <p:tav tm="100000">
                                          <p:val>
                                            <p:fltVal val="0"/>
                                          </p:val>
                                        </p:tav>
                                      </p:tavLst>
                                    </p:anim>
                                    <p:animEffect transition="in" filter="fade">
                                      <p:cBhvr>
                                        <p:cTn id="568" dur="1000"/>
                                        <p:tgtEl>
                                          <p:spTgt spid="182"/>
                                        </p:tgtEl>
                                      </p:cBhvr>
                                    </p:animEffect>
                                  </p:childTnLst>
                                </p:cTn>
                              </p:par>
                              <p:par>
                                <p:cTn id="569" presetID="49" presetClass="entr" presetSubtype="0" repeatCount="indefinite" decel="100000" fill="hold" grpId="0" nodeType="withEffect">
                                  <p:stCondLst>
                                    <p:cond delay="0"/>
                                  </p:stCondLst>
                                  <p:childTnLst>
                                    <p:set>
                                      <p:cBhvr>
                                        <p:cTn id="570" dur="1" fill="hold">
                                          <p:stCondLst>
                                            <p:cond delay="0"/>
                                          </p:stCondLst>
                                        </p:cTn>
                                        <p:tgtEl>
                                          <p:spTgt spid="183"/>
                                        </p:tgtEl>
                                        <p:attrNameLst>
                                          <p:attrName>style.visibility</p:attrName>
                                        </p:attrNameLst>
                                      </p:cBhvr>
                                      <p:to>
                                        <p:strVal val="visible"/>
                                      </p:to>
                                    </p:set>
                                    <p:anim calcmode="lin" valueType="num">
                                      <p:cBhvr>
                                        <p:cTn id="571" dur="1000" fill="hold"/>
                                        <p:tgtEl>
                                          <p:spTgt spid="183"/>
                                        </p:tgtEl>
                                        <p:attrNameLst>
                                          <p:attrName>ppt_w</p:attrName>
                                        </p:attrNameLst>
                                      </p:cBhvr>
                                      <p:tavLst>
                                        <p:tav tm="0">
                                          <p:val>
                                            <p:fltVal val="0"/>
                                          </p:val>
                                        </p:tav>
                                        <p:tav tm="100000">
                                          <p:val>
                                            <p:strVal val="#ppt_w"/>
                                          </p:val>
                                        </p:tav>
                                      </p:tavLst>
                                    </p:anim>
                                    <p:anim calcmode="lin" valueType="num">
                                      <p:cBhvr>
                                        <p:cTn id="572" dur="1000" fill="hold"/>
                                        <p:tgtEl>
                                          <p:spTgt spid="183"/>
                                        </p:tgtEl>
                                        <p:attrNameLst>
                                          <p:attrName>ppt_h</p:attrName>
                                        </p:attrNameLst>
                                      </p:cBhvr>
                                      <p:tavLst>
                                        <p:tav tm="0">
                                          <p:val>
                                            <p:fltVal val="0"/>
                                          </p:val>
                                        </p:tav>
                                        <p:tav tm="100000">
                                          <p:val>
                                            <p:strVal val="#ppt_h"/>
                                          </p:val>
                                        </p:tav>
                                      </p:tavLst>
                                    </p:anim>
                                    <p:anim calcmode="lin" valueType="num">
                                      <p:cBhvr>
                                        <p:cTn id="573" dur="1000" fill="hold"/>
                                        <p:tgtEl>
                                          <p:spTgt spid="183"/>
                                        </p:tgtEl>
                                        <p:attrNameLst>
                                          <p:attrName>style.rotation</p:attrName>
                                        </p:attrNameLst>
                                      </p:cBhvr>
                                      <p:tavLst>
                                        <p:tav tm="0">
                                          <p:val>
                                            <p:fltVal val="360"/>
                                          </p:val>
                                        </p:tav>
                                        <p:tav tm="100000">
                                          <p:val>
                                            <p:fltVal val="0"/>
                                          </p:val>
                                        </p:tav>
                                      </p:tavLst>
                                    </p:anim>
                                    <p:animEffect transition="in" filter="fade">
                                      <p:cBhvr>
                                        <p:cTn id="574" dur="1000"/>
                                        <p:tgtEl>
                                          <p:spTgt spid="183"/>
                                        </p:tgtEl>
                                      </p:cBhvr>
                                    </p:animEffect>
                                  </p:childTnLst>
                                </p:cTn>
                              </p:par>
                              <p:par>
                                <p:cTn id="575" presetID="49" presetClass="entr" presetSubtype="0" repeatCount="indefinite" decel="100000" fill="hold" grpId="0" nodeType="withEffect">
                                  <p:stCondLst>
                                    <p:cond delay="200"/>
                                  </p:stCondLst>
                                  <p:childTnLst>
                                    <p:set>
                                      <p:cBhvr>
                                        <p:cTn id="576" dur="1" fill="hold">
                                          <p:stCondLst>
                                            <p:cond delay="0"/>
                                          </p:stCondLst>
                                        </p:cTn>
                                        <p:tgtEl>
                                          <p:spTgt spid="184"/>
                                        </p:tgtEl>
                                        <p:attrNameLst>
                                          <p:attrName>style.visibility</p:attrName>
                                        </p:attrNameLst>
                                      </p:cBhvr>
                                      <p:to>
                                        <p:strVal val="visible"/>
                                      </p:to>
                                    </p:set>
                                    <p:anim calcmode="lin" valueType="num">
                                      <p:cBhvr>
                                        <p:cTn id="577" dur="1000" fill="hold"/>
                                        <p:tgtEl>
                                          <p:spTgt spid="184"/>
                                        </p:tgtEl>
                                        <p:attrNameLst>
                                          <p:attrName>ppt_w</p:attrName>
                                        </p:attrNameLst>
                                      </p:cBhvr>
                                      <p:tavLst>
                                        <p:tav tm="0">
                                          <p:val>
                                            <p:fltVal val="0"/>
                                          </p:val>
                                        </p:tav>
                                        <p:tav tm="100000">
                                          <p:val>
                                            <p:strVal val="#ppt_w"/>
                                          </p:val>
                                        </p:tav>
                                      </p:tavLst>
                                    </p:anim>
                                    <p:anim calcmode="lin" valueType="num">
                                      <p:cBhvr>
                                        <p:cTn id="578" dur="1000" fill="hold"/>
                                        <p:tgtEl>
                                          <p:spTgt spid="184"/>
                                        </p:tgtEl>
                                        <p:attrNameLst>
                                          <p:attrName>ppt_h</p:attrName>
                                        </p:attrNameLst>
                                      </p:cBhvr>
                                      <p:tavLst>
                                        <p:tav tm="0">
                                          <p:val>
                                            <p:fltVal val="0"/>
                                          </p:val>
                                        </p:tav>
                                        <p:tav tm="100000">
                                          <p:val>
                                            <p:strVal val="#ppt_h"/>
                                          </p:val>
                                        </p:tav>
                                      </p:tavLst>
                                    </p:anim>
                                    <p:anim calcmode="lin" valueType="num">
                                      <p:cBhvr>
                                        <p:cTn id="579" dur="1000" fill="hold"/>
                                        <p:tgtEl>
                                          <p:spTgt spid="184"/>
                                        </p:tgtEl>
                                        <p:attrNameLst>
                                          <p:attrName>style.rotation</p:attrName>
                                        </p:attrNameLst>
                                      </p:cBhvr>
                                      <p:tavLst>
                                        <p:tav tm="0">
                                          <p:val>
                                            <p:fltVal val="360"/>
                                          </p:val>
                                        </p:tav>
                                        <p:tav tm="100000">
                                          <p:val>
                                            <p:fltVal val="0"/>
                                          </p:val>
                                        </p:tav>
                                      </p:tavLst>
                                    </p:anim>
                                    <p:animEffect transition="in" filter="fade">
                                      <p:cBhvr>
                                        <p:cTn id="580" dur="1000"/>
                                        <p:tgtEl>
                                          <p:spTgt spid="184"/>
                                        </p:tgtEl>
                                      </p:cBhvr>
                                    </p:animEffect>
                                  </p:childTnLst>
                                </p:cTn>
                              </p:par>
                              <p:par>
                                <p:cTn id="581" presetID="49" presetClass="entr" presetSubtype="0" repeatCount="indefinite" decel="100000" fill="hold" grpId="0" nodeType="withEffect">
                                  <p:stCondLst>
                                    <p:cond delay="0"/>
                                  </p:stCondLst>
                                  <p:childTnLst>
                                    <p:set>
                                      <p:cBhvr>
                                        <p:cTn id="582" dur="1" fill="hold">
                                          <p:stCondLst>
                                            <p:cond delay="0"/>
                                          </p:stCondLst>
                                        </p:cTn>
                                        <p:tgtEl>
                                          <p:spTgt spid="185"/>
                                        </p:tgtEl>
                                        <p:attrNameLst>
                                          <p:attrName>style.visibility</p:attrName>
                                        </p:attrNameLst>
                                      </p:cBhvr>
                                      <p:to>
                                        <p:strVal val="visible"/>
                                      </p:to>
                                    </p:set>
                                    <p:anim calcmode="lin" valueType="num">
                                      <p:cBhvr>
                                        <p:cTn id="583" dur="1000" fill="hold"/>
                                        <p:tgtEl>
                                          <p:spTgt spid="185"/>
                                        </p:tgtEl>
                                        <p:attrNameLst>
                                          <p:attrName>ppt_w</p:attrName>
                                        </p:attrNameLst>
                                      </p:cBhvr>
                                      <p:tavLst>
                                        <p:tav tm="0">
                                          <p:val>
                                            <p:fltVal val="0"/>
                                          </p:val>
                                        </p:tav>
                                        <p:tav tm="100000">
                                          <p:val>
                                            <p:strVal val="#ppt_w"/>
                                          </p:val>
                                        </p:tav>
                                      </p:tavLst>
                                    </p:anim>
                                    <p:anim calcmode="lin" valueType="num">
                                      <p:cBhvr>
                                        <p:cTn id="584" dur="1000" fill="hold"/>
                                        <p:tgtEl>
                                          <p:spTgt spid="185"/>
                                        </p:tgtEl>
                                        <p:attrNameLst>
                                          <p:attrName>ppt_h</p:attrName>
                                        </p:attrNameLst>
                                      </p:cBhvr>
                                      <p:tavLst>
                                        <p:tav tm="0">
                                          <p:val>
                                            <p:fltVal val="0"/>
                                          </p:val>
                                        </p:tav>
                                        <p:tav tm="100000">
                                          <p:val>
                                            <p:strVal val="#ppt_h"/>
                                          </p:val>
                                        </p:tav>
                                      </p:tavLst>
                                    </p:anim>
                                    <p:anim calcmode="lin" valueType="num">
                                      <p:cBhvr>
                                        <p:cTn id="585" dur="1000" fill="hold"/>
                                        <p:tgtEl>
                                          <p:spTgt spid="185"/>
                                        </p:tgtEl>
                                        <p:attrNameLst>
                                          <p:attrName>style.rotation</p:attrName>
                                        </p:attrNameLst>
                                      </p:cBhvr>
                                      <p:tavLst>
                                        <p:tav tm="0">
                                          <p:val>
                                            <p:fltVal val="360"/>
                                          </p:val>
                                        </p:tav>
                                        <p:tav tm="100000">
                                          <p:val>
                                            <p:fltVal val="0"/>
                                          </p:val>
                                        </p:tav>
                                      </p:tavLst>
                                    </p:anim>
                                    <p:animEffect transition="in" filter="fade">
                                      <p:cBhvr>
                                        <p:cTn id="586" dur="1000"/>
                                        <p:tgtEl>
                                          <p:spTgt spid="185"/>
                                        </p:tgtEl>
                                      </p:cBhvr>
                                    </p:animEffect>
                                  </p:childTnLst>
                                </p:cTn>
                              </p:par>
                              <p:par>
                                <p:cTn id="587" presetID="49" presetClass="entr" presetSubtype="0" repeatCount="indefinite" decel="100000" fill="hold" grpId="0" nodeType="withEffect">
                                  <p:stCondLst>
                                    <p:cond delay="200"/>
                                  </p:stCondLst>
                                  <p:childTnLst>
                                    <p:set>
                                      <p:cBhvr>
                                        <p:cTn id="588" dur="1" fill="hold">
                                          <p:stCondLst>
                                            <p:cond delay="0"/>
                                          </p:stCondLst>
                                        </p:cTn>
                                        <p:tgtEl>
                                          <p:spTgt spid="186"/>
                                        </p:tgtEl>
                                        <p:attrNameLst>
                                          <p:attrName>style.visibility</p:attrName>
                                        </p:attrNameLst>
                                      </p:cBhvr>
                                      <p:to>
                                        <p:strVal val="visible"/>
                                      </p:to>
                                    </p:set>
                                    <p:anim calcmode="lin" valueType="num">
                                      <p:cBhvr>
                                        <p:cTn id="589" dur="1000" fill="hold"/>
                                        <p:tgtEl>
                                          <p:spTgt spid="186"/>
                                        </p:tgtEl>
                                        <p:attrNameLst>
                                          <p:attrName>ppt_w</p:attrName>
                                        </p:attrNameLst>
                                      </p:cBhvr>
                                      <p:tavLst>
                                        <p:tav tm="0">
                                          <p:val>
                                            <p:fltVal val="0"/>
                                          </p:val>
                                        </p:tav>
                                        <p:tav tm="100000">
                                          <p:val>
                                            <p:strVal val="#ppt_w"/>
                                          </p:val>
                                        </p:tav>
                                      </p:tavLst>
                                    </p:anim>
                                    <p:anim calcmode="lin" valueType="num">
                                      <p:cBhvr>
                                        <p:cTn id="590" dur="1000" fill="hold"/>
                                        <p:tgtEl>
                                          <p:spTgt spid="186"/>
                                        </p:tgtEl>
                                        <p:attrNameLst>
                                          <p:attrName>ppt_h</p:attrName>
                                        </p:attrNameLst>
                                      </p:cBhvr>
                                      <p:tavLst>
                                        <p:tav tm="0">
                                          <p:val>
                                            <p:fltVal val="0"/>
                                          </p:val>
                                        </p:tav>
                                        <p:tav tm="100000">
                                          <p:val>
                                            <p:strVal val="#ppt_h"/>
                                          </p:val>
                                        </p:tav>
                                      </p:tavLst>
                                    </p:anim>
                                    <p:anim calcmode="lin" valueType="num">
                                      <p:cBhvr>
                                        <p:cTn id="591" dur="1000" fill="hold"/>
                                        <p:tgtEl>
                                          <p:spTgt spid="186"/>
                                        </p:tgtEl>
                                        <p:attrNameLst>
                                          <p:attrName>style.rotation</p:attrName>
                                        </p:attrNameLst>
                                      </p:cBhvr>
                                      <p:tavLst>
                                        <p:tav tm="0">
                                          <p:val>
                                            <p:fltVal val="360"/>
                                          </p:val>
                                        </p:tav>
                                        <p:tav tm="100000">
                                          <p:val>
                                            <p:fltVal val="0"/>
                                          </p:val>
                                        </p:tav>
                                      </p:tavLst>
                                    </p:anim>
                                    <p:animEffect transition="in" filter="fade">
                                      <p:cBhvr>
                                        <p:cTn id="592" dur="1000"/>
                                        <p:tgtEl>
                                          <p:spTgt spid="186"/>
                                        </p:tgtEl>
                                      </p:cBhvr>
                                    </p:animEffect>
                                  </p:childTnLst>
                                </p:cTn>
                              </p:par>
                              <p:par>
                                <p:cTn id="593" presetID="49" presetClass="entr" presetSubtype="0" repeatCount="indefinite" decel="100000" fill="hold" grpId="0" nodeType="withEffect">
                                  <p:stCondLst>
                                    <p:cond delay="0"/>
                                  </p:stCondLst>
                                  <p:childTnLst>
                                    <p:set>
                                      <p:cBhvr>
                                        <p:cTn id="594" dur="1" fill="hold">
                                          <p:stCondLst>
                                            <p:cond delay="0"/>
                                          </p:stCondLst>
                                        </p:cTn>
                                        <p:tgtEl>
                                          <p:spTgt spid="187"/>
                                        </p:tgtEl>
                                        <p:attrNameLst>
                                          <p:attrName>style.visibility</p:attrName>
                                        </p:attrNameLst>
                                      </p:cBhvr>
                                      <p:to>
                                        <p:strVal val="visible"/>
                                      </p:to>
                                    </p:set>
                                    <p:anim calcmode="lin" valueType="num">
                                      <p:cBhvr>
                                        <p:cTn id="595" dur="1000" fill="hold"/>
                                        <p:tgtEl>
                                          <p:spTgt spid="187"/>
                                        </p:tgtEl>
                                        <p:attrNameLst>
                                          <p:attrName>ppt_w</p:attrName>
                                        </p:attrNameLst>
                                      </p:cBhvr>
                                      <p:tavLst>
                                        <p:tav tm="0">
                                          <p:val>
                                            <p:fltVal val="0"/>
                                          </p:val>
                                        </p:tav>
                                        <p:tav tm="100000">
                                          <p:val>
                                            <p:strVal val="#ppt_w"/>
                                          </p:val>
                                        </p:tav>
                                      </p:tavLst>
                                    </p:anim>
                                    <p:anim calcmode="lin" valueType="num">
                                      <p:cBhvr>
                                        <p:cTn id="596" dur="1000" fill="hold"/>
                                        <p:tgtEl>
                                          <p:spTgt spid="187"/>
                                        </p:tgtEl>
                                        <p:attrNameLst>
                                          <p:attrName>ppt_h</p:attrName>
                                        </p:attrNameLst>
                                      </p:cBhvr>
                                      <p:tavLst>
                                        <p:tav tm="0">
                                          <p:val>
                                            <p:fltVal val="0"/>
                                          </p:val>
                                        </p:tav>
                                        <p:tav tm="100000">
                                          <p:val>
                                            <p:strVal val="#ppt_h"/>
                                          </p:val>
                                        </p:tav>
                                      </p:tavLst>
                                    </p:anim>
                                    <p:anim calcmode="lin" valueType="num">
                                      <p:cBhvr>
                                        <p:cTn id="597" dur="1000" fill="hold"/>
                                        <p:tgtEl>
                                          <p:spTgt spid="187"/>
                                        </p:tgtEl>
                                        <p:attrNameLst>
                                          <p:attrName>style.rotation</p:attrName>
                                        </p:attrNameLst>
                                      </p:cBhvr>
                                      <p:tavLst>
                                        <p:tav tm="0">
                                          <p:val>
                                            <p:fltVal val="360"/>
                                          </p:val>
                                        </p:tav>
                                        <p:tav tm="100000">
                                          <p:val>
                                            <p:fltVal val="0"/>
                                          </p:val>
                                        </p:tav>
                                      </p:tavLst>
                                    </p:anim>
                                    <p:animEffect transition="in" filter="fade">
                                      <p:cBhvr>
                                        <p:cTn id="598" dur="1000"/>
                                        <p:tgtEl>
                                          <p:spTgt spid="187"/>
                                        </p:tgtEl>
                                      </p:cBhvr>
                                    </p:animEffect>
                                  </p:childTnLst>
                                </p:cTn>
                              </p:par>
                              <p:par>
                                <p:cTn id="599" presetID="49" presetClass="entr" presetSubtype="0" repeatCount="indefinite" decel="100000" fill="hold" grpId="0" nodeType="withEffect">
                                  <p:stCondLst>
                                    <p:cond delay="0"/>
                                  </p:stCondLst>
                                  <p:childTnLst>
                                    <p:set>
                                      <p:cBhvr>
                                        <p:cTn id="600" dur="1" fill="hold">
                                          <p:stCondLst>
                                            <p:cond delay="0"/>
                                          </p:stCondLst>
                                        </p:cTn>
                                        <p:tgtEl>
                                          <p:spTgt spid="188"/>
                                        </p:tgtEl>
                                        <p:attrNameLst>
                                          <p:attrName>style.visibility</p:attrName>
                                        </p:attrNameLst>
                                      </p:cBhvr>
                                      <p:to>
                                        <p:strVal val="visible"/>
                                      </p:to>
                                    </p:set>
                                    <p:anim calcmode="lin" valueType="num">
                                      <p:cBhvr>
                                        <p:cTn id="601" dur="1000" fill="hold"/>
                                        <p:tgtEl>
                                          <p:spTgt spid="188"/>
                                        </p:tgtEl>
                                        <p:attrNameLst>
                                          <p:attrName>ppt_w</p:attrName>
                                        </p:attrNameLst>
                                      </p:cBhvr>
                                      <p:tavLst>
                                        <p:tav tm="0">
                                          <p:val>
                                            <p:fltVal val="0"/>
                                          </p:val>
                                        </p:tav>
                                        <p:tav tm="100000">
                                          <p:val>
                                            <p:strVal val="#ppt_w"/>
                                          </p:val>
                                        </p:tav>
                                      </p:tavLst>
                                    </p:anim>
                                    <p:anim calcmode="lin" valueType="num">
                                      <p:cBhvr>
                                        <p:cTn id="602" dur="1000" fill="hold"/>
                                        <p:tgtEl>
                                          <p:spTgt spid="188"/>
                                        </p:tgtEl>
                                        <p:attrNameLst>
                                          <p:attrName>ppt_h</p:attrName>
                                        </p:attrNameLst>
                                      </p:cBhvr>
                                      <p:tavLst>
                                        <p:tav tm="0">
                                          <p:val>
                                            <p:fltVal val="0"/>
                                          </p:val>
                                        </p:tav>
                                        <p:tav tm="100000">
                                          <p:val>
                                            <p:strVal val="#ppt_h"/>
                                          </p:val>
                                        </p:tav>
                                      </p:tavLst>
                                    </p:anim>
                                    <p:anim calcmode="lin" valueType="num">
                                      <p:cBhvr>
                                        <p:cTn id="603" dur="1000" fill="hold"/>
                                        <p:tgtEl>
                                          <p:spTgt spid="188"/>
                                        </p:tgtEl>
                                        <p:attrNameLst>
                                          <p:attrName>style.rotation</p:attrName>
                                        </p:attrNameLst>
                                      </p:cBhvr>
                                      <p:tavLst>
                                        <p:tav tm="0">
                                          <p:val>
                                            <p:fltVal val="360"/>
                                          </p:val>
                                        </p:tav>
                                        <p:tav tm="100000">
                                          <p:val>
                                            <p:fltVal val="0"/>
                                          </p:val>
                                        </p:tav>
                                      </p:tavLst>
                                    </p:anim>
                                    <p:animEffect transition="in" filter="fade">
                                      <p:cBhvr>
                                        <p:cTn id="604" dur="1000"/>
                                        <p:tgtEl>
                                          <p:spTgt spid="188"/>
                                        </p:tgtEl>
                                      </p:cBhvr>
                                    </p:animEffect>
                                  </p:childTnLst>
                                </p:cTn>
                              </p:par>
                              <p:par>
                                <p:cTn id="605" presetID="49" presetClass="entr" presetSubtype="0" repeatCount="indefinite" decel="100000" fill="hold" grpId="0" nodeType="withEffect">
                                  <p:stCondLst>
                                    <p:cond delay="0"/>
                                  </p:stCondLst>
                                  <p:childTnLst>
                                    <p:set>
                                      <p:cBhvr>
                                        <p:cTn id="606" dur="1" fill="hold">
                                          <p:stCondLst>
                                            <p:cond delay="0"/>
                                          </p:stCondLst>
                                        </p:cTn>
                                        <p:tgtEl>
                                          <p:spTgt spid="189"/>
                                        </p:tgtEl>
                                        <p:attrNameLst>
                                          <p:attrName>style.visibility</p:attrName>
                                        </p:attrNameLst>
                                      </p:cBhvr>
                                      <p:to>
                                        <p:strVal val="visible"/>
                                      </p:to>
                                    </p:set>
                                    <p:anim calcmode="lin" valueType="num">
                                      <p:cBhvr>
                                        <p:cTn id="607" dur="1000" fill="hold"/>
                                        <p:tgtEl>
                                          <p:spTgt spid="189"/>
                                        </p:tgtEl>
                                        <p:attrNameLst>
                                          <p:attrName>ppt_w</p:attrName>
                                        </p:attrNameLst>
                                      </p:cBhvr>
                                      <p:tavLst>
                                        <p:tav tm="0">
                                          <p:val>
                                            <p:fltVal val="0"/>
                                          </p:val>
                                        </p:tav>
                                        <p:tav tm="100000">
                                          <p:val>
                                            <p:strVal val="#ppt_w"/>
                                          </p:val>
                                        </p:tav>
                                      </p:tavLst>
                                    </p:anim>
                                    <p:anim calcmode="lin" valueType="num">
                                      <p:cBhvr>
                                        <p:cTn id="608" dur="1000" fill="hold"/>
                                        <p:tgtEl>
                                          <p:spTgt spid="189"/>
                                        </p:tgtEl>
                                        <p:attrNameLst>
                                          <p:attrName>ppt_h</p:attrName>
                                        </p:attrNameLst>
                                      </p:cBhvr>
                                      <p:tavLst>
                                        <p:tav tm="0">
                                          <p:val>
                                            <p:fltVal val="0"/>
                                          </p:val>
                                        </p:tav>
                                        <p:tav tm="100000">
                                          <p:val>
                                            <p:strVal val="#ppt_h"/>
                                          </p:val>
                                        </p:tav>
                                      </p:tavLst>
                                    </p:anim>
                                    <p:anim calcmode="lin" valueType="num">
                                      <p:cBhvr>
                                        <p:cTn id="609" dur="1000" fill="hold"/>
                                        <p:tgtEl>
                                          <p:spTgt spid="189"/>
                                        </p:tgtEl>
                                        <p:attrNameLst>
                                          <p:attrName>style.rotation</p:attrName>
                                        </p:attrNameLst>
                                      </p:cBhvr>
                                      <p:tavLst>
                                        <p:tav tm="0">
                                          <p:val>
                                            <p:fltVal val="360"/>
                                          </p:val>
                                        </p:tav>
                                        <p:tav tm="100000">
                                          <p:val>
                                            <p:fltVal val="0"/>
                                          </p:val>
                                        </p:tav>
                                      </p:tavLst>
                                    </p:anim>
                                    <p:animEffect transition="in" filter="fade">
                                      <p:cBhvr>
                                        <p:cTn id="610" dur="1000"/>
                                        <p:tgtEl>
                                          <p:spTgt spid="189"/>
                                        </p:tgtEl>
                                      </p:cBhvr>
                                    </p:animEffect>
                                  </p:childTnLst>
                                </p:cTn>
                              </p:par>
                              <p:par>
                                <p:cTn id="611" presetID="49" presetClass="entr" presetSubtype="0" repeatCount="indefinite" decel="100000" fill="hold" grpId="0" nodeType="withEffect">
                                  <p:stCondLst>
                                    <p:cond delay="200"/>
                                  </p:stCondLst>
                                  <p:childTnLst>
                                    <p:set>
                                      <p:cBhvr>
                                        <p:cTn id="612" dur="1" fill="hold">
                                          <p:stCondLst>
                                            <p:cond delay="0"/>
                                          </p:stCondLst>
                                        </p:cTn>
                                        <p:tgtEl>
                                          <p:spTgt spid="190"/>
                                        </p:tgtEl>
                                        <p:attrNameLst>
                                          <p:attrName>style.visibility</p:attrName>
                                        </p:attrNameLst>
                                      </p:cBhvr>
                                      <p:to>
                                        <p:strVal val="visible"/>
                                      </p:to>
                                    </p:set>
                                    <p:anim calcmode="lin" valueType="num">
                                      <p:cBhvr>
                                        <p:cTn id="613" dur="1000" fill="hold"/>
                                        <p:tgtEl>
                                          <p:spTgt spid="190"/>
                                        </p:tgtEl>
                                        <p:attrNameLst>
                                          <p:attrName>ppt_w</p:attrName>
                                        </p:attrNameLst>
                                      </p:cBhvr>
                                      <p:tavLst>
                                        <p:tav tm="0">
                                          <p:val>
                                            <p:fltVal val="0"/>
                                          </p:val>
                                        </p:tav>
                                        <p:tav tm="100000">
                                          <p:val>
                                            <p:strVal val="#ppt_w"/>
                                          </p:val>
                                        </p:tav>
                                      </p:tavLst>
                                    </p:anim>
                                    <p:anim calcmode="lin" valueType="num">
                                      <p:cBhvr>
                                        <p:cTn id="614" dur="1000" fill="hold"/>
                                        <p:tgtEl>
                                          <p:spTgt spid="190"/>
                                        </p:tgtEl>
                                        <p:attrNameLst>
                                          <p:attrName>ppt_h</p:attrName>
                                        </p:attrNameLst>
                                      </p:cBhvr>
                                      <p:tavLst>
                                        <p:tav tm="0">
                                          <p:val>
                                            <p:fltVal val="0"/>
                                          </p:val>
                                        </p:tav>
                                        <p:tav tm="100000">
                                          <p:val>
                                            <p:strVal val="#ppt_h"/>
                                          </p:val>
                                        </p:tav>
                                      </p:tavLst>
                                    </p:anim>
                                    <p:anim calcmode="lin" valueType="num">
                                      <p:cBhvr>
                                        <p:cTn id="615" dur="1000" fill="hold"/>
                                        <p:tgtEl>
                                          <p:spTgt spid="190"/>
                                        </p:tgtEl>
                                        <p:attrNameLst>
                                          <p:attrName>style.rotation</p:attrName>
                                        </p:attrNameLst>
                                      </p:cBhvr>
                                      <p:tavLst>
                                        <p:tav tm="0">
                                          <p:val>
                                            <p:fltVal val="360"/>
                                          </p:val>
                                        </p:tav>
                                        <p:tav tm="100000">
                                          <p:val>
                                            <p:fltVal val="0"/>
                                          </p:val>
                                        </p:tav>
                                      </p:tavLst>
                                    </p:anim>
                                    <p:animEffect transition="in" filter="fade">
                                      <p:cBhvr>
                                        <p:cTn id="616" dur="1000"/>
                                        <p:tgtEl>
                                          <p:spTgt spid="190"/>
                                        </p:tgtEl>
                                      </p:cBhvr>
                                    </p:animEffect>
                                  </p:childTnLst>
                                </p:cTn>
                              </p:par>
                              <p:par>
                                <p:cTn id="617" presetID="49" presetClass="entr" presetSubtype="0" repeatCount="indefinite" decel="100000" fill="hold" grpId="0" nodeType="withEffect">
                                  <p:stCondLst>
                                    <p:cond delay="200"/>
                                  </p:stCondLst>
                                  <p:childTnLst>
                                    <p:set>
                                      <p:cBhvr>
                                        <p:cTn id="618" dur="1" fill="hold">
                                          <p:stCondLst>
                                            <p:cond delay="0"/>
                                          </p:stCondLst>
                                        </p:cTn>
                                        <p:tgtEl>
                                          <p:spTgt spid="191"/>
                                        </p:tgtEl>
                                        <p:attrNameLst>
                                          <p:attrName>style.visibility</p:attrName>
                                        </p:attrNameLst>
                                      </p:cBhvr>
                                      <p:to>
                                        <p:strVal val="visible"/>
                                      </p:to>
                                    </p:set>
                                    <p:anim calcmode="lin" valueType="num">
                                      <p:cBhvr>
                                        <p:cTn id="619" dur="1000" fill="hold"/>
                                        <p:tgtEl>
                                          <p:spTgt spid="191"/>
                                        </p:tgtEl>
                                        <p:attrNameLst>
                                          <p:attrName>ppt_w</p:attrName>
                                        </p:attrNameLst>
                                      </p:cBhvr>
                                      <p:tavLst>
                                        <p:tav tm="0">
                                          <p:val>
                                            <p:fltVal val="0"/>
                                          </p:val>
                                        </p:tav>
                                        <p:tav tm="100000">
                                          <p:val>
                                            <p:strVal val="#ppt_w"/>
                                          </p:val>
                                        </p:tav>
                                      </p:tavLst>
                                    </p:anim>
                                    <p:anim calcmode="lin" valueType="num">
                                      <p:cBhvr>
                                        <p:cTn id="620" dur="1000" fill="hold"/>
                                        <p:tgtEl>
                                          <p:spTgt spid="191"/>
                                        </p:tgtEl>
                                        <p:attrNameLst>
                                          <p:attrName>ppt_h</p:attrName>
                                        </p:attrNameLst>
                                      </p:cBhvr>
                                      <p:tavLst>
                                        <p:tav tm="0">
                                          <p:val>
                                            <p:fltVal val="0"/>
                                          </p:val>
                                        </p:tav>
                                        <p:tav tm="100000">
                                          <p:val>
                                            <p:strVal val="#ppt_h"/>
                                          </p:val>
                                        </p:tav>
                                      </p:tavLst>
                                    </p:anim>
                                    <p:anim calcmode="lin" valueType="num">
                                      <p:cBhvr>
                                        <p:cTn id="621" dur="1000" fill="hold"/>
                                        <p:tgtEl>
                                          <p:spTgt spid="191"/>
                                        </p:tgtEl>
                                        <p:attrNameLst>
                                          <p:attrName>style.rotation</p:attrName>
                                        </p:attrNameLst>
                                      </p:cBhvr>
                                      <p:tavLst>
                                        <p:tav tm="0">
                                          <p:val>
                                            <p:fltVal val="360"/>
                                          </p:val>
                                        </p:tav>
                                        <p:tav tm="100000">
                                          <p:val>
                                            <p:fltVal val="0"/>
                                          </p:val>
                                        </p:tav>
                                      </p:tavLst>
                                    </p:anim>
                                    <p:animEffect transition="in" filter="fade">
                                      <p:cBhvr>
                                        <p:cTn id="622" dur="1000"/>
                                        <p:tgtEl>
                                          <p:spTgt spid="191"/>
                                        </p:tgtEl>
                                      </p:cBhvr>
                                    </p:animEffect>
                                  </p:childTnLst>
                                </p:cTn>
                              </p:par>
                              <p:par>
                                <p:cTn id="623" presetID="49" presetClass="entr" presetSubtype="0" repeatCount="indefinite" decel="100000" fill="hold" grpId="0" nodeType="withEffect">
                                  <p:stCondLst>
                                    <p:cond delay="0"/>
                                  </p:stCondLst>
                                  <p:childTnLst>
                                    <p:set>
                                      <p:cBhvr>
                                        <p:cTn id="624" dur="1" fill="hold">
                                          <p:stCondLst>
                                            <p:cond delay="0"/>
                                          </p:stCondLst>
                                        </p:cTn>
                                        <p:tgtEl>
                                          <p:spTgt spid="192"/>
                                        </p:tgtEl>
                                        <p:attrNameLst>
                                          <p:attrName>style.visibility</p:attrName>
                                        </p:attrNameLst>
                                      </p:cBhvr>
                                      <p:to>
                                        <p:strVal val="visible"/>
                                      </p:to>
                                    </p:set>
                                    <p:anim calcmode="lin" valueType="num">
                                      <p:cBhvr>
                                        <p:cTn id="625" dur="1000" fill="hold"/>
                                        <p:tgtEl>
                                          <p:spTgt spid="192"/>
                                        </p:tgtEl>
                                        <p:attrNameLst>
                                          <p:attrName>ppt_w</p:attrName>
                                        </p:attrNameLst>
                                      </p:cBhvr>
                                      <p:tavLst>
                                        <p:tav tm="0">
                                          <p:val>
                                            <p:fltVal val="0"/>
                                          </p:val>
                                        </p:tav>
                                        <p:tav tm="100000">
                                          <p:val>
                                            <p:strVal val="#ppt_w"/>
                                          </p:val>
                                        </p:tav>
                                      </p:tavLst>
                                    </p:anim>
                                    <p:anim calcmode="lin" valueType="num">
                                      <p:cBhvr>
                                        <p:cTn id="626" dur="1000" fill="hold"/>
                                        <p:tgtEl>
                                          <p:spTgt spid="192"/>
                                        </p:tgtEl>
                                        <p:attrNameLst>
                                          <p:attrName>ppt_h</p:attrName>
                                        </p:attrNameLst>
                                      </p:cBhvr>
                                      <p:tavLst>
                                        <p:tav tm="0">
                                          <p:val>
                                            <p:fltVal val="0"/>
                                          </p:val>
                                        </p:tav>
                                        <p:tav tm="100000">
                                          <p:val>
                                            <p:strVal val="#ppt_h"/>
                                          </p:val>
                                        </p:tav>
                                      </p:tavLst>
                                    </p:anim>
                                    <p:anim calcmode="lin" valueType="num">
                                      <p:cBhvr>
                                        <p:cTn id="627" dur="1000" fill="hold"/>
                                        <p:tgtEl>
                                          <p:spTgt spid="192"/>
                                        </p:tgtEl>
                                        <p:attrNameLst>
                                          <p:attrName>style.rotation</p:attrName>
                                        </p:attrNameLst>
                                      </p:cBhvr>
                                      <p:tavLst>
                                        <p:tav tm="0">
                                          <p:val>
                                            <p:fltVal val="360"/>
                                          </p:val>
                                        </p:tav>
                                        <p:tav tm="100000">
                                          <p:val>
                                            <p:fltVal val="0"/>
                                          </p:val>
                                        </p:tav>
                                      </p:tavLst>
                                    </p:anim>
                                    <p:animEffect transition="in" filter="fade">
                                      <p:cBhvr>
                                        <p:cTn id="628" dur="1000"/>
                                        <p:tgtEl>
                                          <p:spTgt spid="192"/>
                                        </p:tgtEl>
                                      </p:cBhvr>
                                    </p:animEffect>
                                  </p:childTnLst>
                                </p:cTn>
                              </p:par>
                              <p:par>
                                <p:cTn id="629" presetID="49" presetClass="entr" presetSubtype="0" repeatCount="indefinite" decel="100000" fill="hold" grpId="0" nodeType="withEffect">
                                  <p:stCondLst>
                                    <p:cond delay="200"/>
                                  </p:stCondLst>
                                  <p:childTnLst>
                                    <p:set>
                                      <p:cBhvr>
                                        <p:cTn id="630" dur="1" fill="hold">
                                          <p:stCondLst>
                                            <p:cond delay="0"/>
                                          </p:stCondLst>
                                        </p:cTn>
                                        <p:tgtEl>
                                          <p:spTgt spid="193"/>
                                        </p:tgtEl>
                                        <p:attrNameLst>
                                          <p:attrName>style.visibility</p:attrName>
                                        </p:attrNameLst>
                                      </p:cBhvr>
                                      <p:to>
                                        <p:strVal val="visible"/>
                                      </p:to>
                                    </p:set>
                                    <p:anim calcmode="lin" valueType="num">
                                      <p:cBhvr>
                                        <p:cTn id="631" dur="1000" fill="hold"/>
                                        <p:tgtEl>
                                          <p:spTgt spid="193"/>
                                        </p:tgtEl>
                                        <p:attrNameLst>
                                          <p:attrName>ppt_w</p:attrName>
                                        </p:attrNameLst>
                                      </p:cBhvr>
                                      <p:tavLst>
                                        <p:tav tm="0">
                                          <p:val>
                                            <p:fltVal val="0"/>
                                          </p:val>
                                        </p:tav>
                                        <p:tav tm="100000">
                                          <p:val>
                                            <p:strVal val="#ppt_w"/>
                                          </p:val>
                                        </p:tav>
                                      </p:tavLst>
                                    </p:anim>
                                    <p:anim calcmode="lin" valueType="num">
                                      <p:cBhvr>
                                        <p:cTn id="632" dur="1000" fill="hold"/>
                                        <p:tgtEl>
                                          <p:spTgt spid="193"/>
                                        </p:tgtEl>
                                        <p:attrNameLst>
                                          <p:attrName>ppt_h</p:attrName>
                                        </p:attrNameLst>
                                      </p:cBhvr>
                                      <p:tavLst>
                                        <p:tav tm="0">
                                          <p:val>
                                            <p:fltVal val="0"/>
                                          </p:val>
                                        </p:tav>
                                        <p:tav tm="100000">
                                          <p:val>
                                            <p:strVal val="#ppt_h"/>
                                          </p:val>
                                        </p:tav>
                                      </p:tavLst>
                                    </p:anim>
                                    <p:anim calcmode="lin" valueType="num">
                                      <p:cBhvr>
                                        <p:cTn id="633" dur="1000" fill="hold"/>
                                        <p:tgtEl>
                                          <p:spTgt spid="193"/>
                                        </p:tgtEl>
                                        <p:attrNameLst>
                                          <p:attrName>style.rotation</p:attrName>
                                        </p:attrNameLst>
                                      </p:cBhvr>
                                      <p:tavLst>
                                        <p:tav tm="0">
                                          <p:val>
                                            <p:fltVal val="360"/>
                                          </p:val>
                                        </p:tav>
                                        <p:tav tm="100000">
                                          <p:val>
                                            <p:fltVal val="0"/>
                                          </p:val>
                                        </p:tav>
                                      </p:tavLst>
                                    </p:anim>
                                    <p:animEffect transition="in" filter="fade">
                                      <p:cBhvr>
                                        <p:cTn id="634" dur="1000"/>
                                        <p:tgtEl>
                                          <p:spTgt spid="193"/>
                                        </p:tgtEl>
                                      </p:cBhvr>
                                    </p:animEffect>
                                  </p:childTnLst>
                                </p:cTn>
                              </p:par>
                              <p:par>
                                <p:cTn id="635" presetID="49" presetClass="entr" presetSubtype="0" repeatCount="indefinite" decel="100000" fill="hold" grpId="0" nodeType="withEffect">
                                  <p:stCondLst>
                                    <p:cond delay="0"/>
                                  </p:stCondLst>
                                  <p:childTnLst>
                                    <p:set>
                                      <p:cBhvr>
                                        <p:cTn id="636" dur="1" fill="hold">
                                          <p:stCondLst>
                                            <p:cond delay="0"/>
                                          </p:stCondLst>
                                        </p:cTn>
                                        <p:tgtEl>
                                          <p:spTgt spid="194"/>
                                        </p:tgtEl>
                                        <p:attrNameLst>
                                          <p:attrName>style.visibility</p:attrName>
                                        </p:attrNameLst>
                                      </p:cBhvr>
                                      <p:to>
                                        <p:strVal val="visible"/>
                                      </p:to>
                                    </p:set>
                                    <p:anim calcmode="lin" valueType="num">
                                      <p:cBhvr>
                                        <p:cTn id="637" dur="1000" fill="hold"/>
                                        <p:tgtEl>
                                          <p:spTgt spid="194"/>
                                        </p:tgtEl>
                                        <p:attrNameLst>
                                          <p:attrName>ppt_w</p:attrName>
                                        </p:attrNameLst>
                                      </p:cBhvr>
                                      <p:tavLst>
                                        <p:tav tm="0">
                                          <p:val>
                                            <p:fltVal val="0"/>
                                          </p:val>
                                        </p:tav>
                                        <p:tav tm="100000">
                                          <p:val>
                                            <p:strVal val="#ppt_w"/>
                                          </p:val>
                                        </p:tav>
                                      </p:tavLst>
                                    </p:anim>
                                    <p:anim calcmode="lin" valueType="num">
                                      <p:cBhvr>
                                        <p:cTn id="638" dur="1000" fill="hold"/>
                                        <p:tgtEl>
                                          <p:spTgt spid="194"/>
                                        </p:tgtEl>
                                        <p:attrNameLst>
                                          <p:attrName>ppt_h</p:attrName>
                                        </p:attrNameLst>
                                      </p:cBhvr>
                                      <p:tavLst>
                                        <p:tav tm="0">
                                          <p:val>
                                            <p:fltVal val="0"/>
                                          </p:val>
                                        </p:tav>
                                        <p:tav tm="100000">
                                          <p:val>
                                            <p:strVal val="#ppt_h"/>
                                          </p:val>
                                        </p:tav>
                                      </p:tavLst>
                                    </p:anim>
                                    <p:anim calcmode="lin" valueType="num">
                                      <p:cBhvr>
                                        <p:cTn id="639" dur="1000" fill="hold"/>
                                        <p:tgtEl>
                                          <p:spTgt spid="194"/>
                                        </p:tgtEl>
                                        <p:attrNameLst>
                                          <p:attrName>style.rotation</p:attrName>
                                        </p:attrNameLst>
                                      </p:cBhvr>
                                      <p:tavLst>
                                        <p:tav tm="0">
                                          <p:val>
                                            <p:fltVal val="360"/>
                                          </p:val>
                                        </p:tav>
                                        <p:tav tm="100000">
                                          <p:val>
                                            <p:fltVal val="0"/>
                                          </p:val>
                                        </p:tav>
                                      </p:tavLst>
                                    </p:anim>
                                    <p:animEffect transition="in" filter="fade">
                                      <p:cBhvr>
                                        <p:cTn id="640" dur="1000"/>
                                        <p:tgtEl>
                                          <p:spTgt spid="194"/>
                                        </p:tgtEl>
                                      </p:cBhvr>
                                    </p:animEffect>
                                  </p:childTnLst>
                                </p:cTn>
                              </p:par>
                              <p:par>
                                <p:cTn id="641" presetID="49" presetClass="entr" presetSubtype="0" repeatCount="indefinite" decel="100000" fill="hold" grpId="0" nodeType="withEffect">
                                  <p:stCondLst>
                                    <p:cond delay="200"/>
                                  </p:stCondLst>
                                  <p:childTnLst>
                                    <p:set>
                                      <p:cBhvr>
                                        <p:cTn id="642" dur="1" fill="hold">
                                          <p:stCondLst>
                                            <p:cond delay="0"/>
                                          </p:stCondLst>
                                        </p:cTn>
                                        <p:tgtEl>
                                          <p:spTgt spid="195"/>
                                        </p:tgtEl>
                                        <p:attrNameLst>
                                          <p:attrName>style.visibility</p:attrName>
                                        </p:attrNameLst>
                                      </p:cBhvr>
                                      <p:to>
                                        <p:strVal val="visible"/>
                                      </p:to>
                                    </p:set>
                                    <p:anim calcmode="lin" valueType="num">
                                      <p:cBhvr>
                                        <p:cTn id="643" dur="1000" fill="hold"/>
                                        <p:tgtEl>
                                          <p:spTgt spid="195"/>
                                        </p:tgtEl>
                                        <p:attrNameLst>
                                          <p:attrName>ppt_w</p:attrName>
                                        </p:attrNameLst>
                                      </p:cBhvr>
                                      <p:tavLst>
                                        <p:tav tm="0">
                                          <p:val>
                                            <p:fltVal val="0"/>
                                          </p:val>
                                        </p:tav>
                                        <p:tav tm="100000">
                                          <p:val>
                                            <p:strVal val="#ppt_w"/>
                                          </p:val>
                                        </p:tav>
                                      </p:tavLst>
                                    </p:anim>
                                    <p:anim calcmode="lin" valueType="num">
                                      <p:cBhvr>
                                        <p:cTn id="644" dur="1000" fill="hold"/>
                                        <p:tgtEl>
                                          <p:spTgt spid="195"/>
                                        </p:tgtEl>
                                        <p:attrNameLst>
                                          <p:attrName>ppt_h</p:attrName>
                                        </p:attrNameLst>
                                      </p:cBhvr>
                                      <p:tavLst>
                                        <p:tav tm="0">
                                          <p:val>
                                            <p:fltVal val="0"/>
                                          </p:val>
                                        </p:tav>
                                        <p:tav tm="100000">
                                          <p:val>
                                            <p:strVal val="#ppt_h"/>
                                          </p:val>
                                        </p:tav>
                                      </p:tavLst>
                                    </p:anim>
                                    <p:anim calcmode="lin" valueType="num">
                                      <p:cBhvr>
                                        <p:cTn id="645" dur="1000" fill="hold"/>
                                        <p:tgtEl>
                                          <p:spTgt spid="195"/>
                                        </p:tgtEl>
                                        <p:attrNameLst>
                                          <p:attrName>style.rotation</p:attrName>
                                        </p:attrNameLst>
                                      </p:cBhvr>
                                      <p:tavLst>
                                        <p:tav tm="0">
                                          <p:val>
                                            <p:fltVal val="360"/>
                                          </p:val>
                                        </p:tav>
                                        <p:tav tm="100000">
                                          <p:val>
                                            <p:fltVal val="0"/>
                                          </p:val>
                                        </p:tav>
                                      </p:tavLst>
                                    </p:anim>
                                    <p:animEffect transition="in" filter="fade">
                                      <p:cBhvr>
                                        <p:cTn id="646" dur="1000"/>
                                        <p:tgtEl>
                                          <p:spTgt spid="195"/>
                                        </p:tgtEl>
                                      </p:cBhvr>
                                    </p:animEffect>
                                  </p:childTnLst>
                                </p:cTn>
                              </p:par>
                              <p:par>
                                <p:cTn id="647" presetID="49" presetClass="entr" presetSubtype="0" repeatCount="indefinite" decel="100000" fill="hold" grpId="0" nodeType="withEffect">
                                  <p:stCondLst>
                                    <p:cond delay="0"/>
                                  </p:stCondLst>
                                  <p:childTnLst>
                                    <p:set>
                                      <p:cBhvr>
                                        <p:cTn id="648" dur="1" fill="hold">
                                          <p:stCondLst>
                                            <p:cond delay="0"/>
                                          </p:stCondLst>
                                        </p:cTn>
                                        <p:tgtEl>
                                          <p:spTgt spid="196"/>
                                        </p:tgtEl>
                                        <p:attrNameLst>
                                          <p:attrName>style.visibility</p:attrName>
                                        </p:attrNameLst>
                                      </p:cBhvr>
                                      <p:to>
                                        <p:strVal val="visible"/>
                                      </p:to>
                                    </p:set>
                                    <p:anim calcmode="lin" valueType="num">
                                      <p:cBhvr>
                                        <p:cTn id="649" dur="1000" fill="hold"/>
                                        <p:tgtEl>
                                          <p:spTgt spid="196"/>
                                        </p:tgtEl>
                                        <p:attrNameLst>
                                          <p:attrName>ppt_w</p:attrName>
                                        </p:attrNameLst>
                                      </p:cBhvr>
                                      <p:tavLst>
                                        <p:tav tm="0">
                                          <p:val>
                                            <p:fltVal val="0"/>
                                          </p:val>
                                        </p:tav>
                                        <p:tav tm="100000">
                                          <p:val>
                                            <p:strVal val="#ppt_w"/>
                                          </p:val>
                                        </p:tav>
                                      </p:tavLst>
                                    </p:anim>
                                    <p:anim calcmode="lin" valueType="num">
                                      <p:cBhvr>
                                        <p:cTn id="650" dur="1000" fill="hold"/>
                                        <p:tgtEl>
                                          <p:spTgt spid="196"/>
                                        </p:tgtEl>
                                        <p:attrNameLst>
                                          <p:attrName>ppt_h</p:attrName>
                                        </p:attrNameLst>
                                      </p:cBhvr>
                                      <p:tavLst>
                                        <p:tav tm="0">
                                          <p:val>
                                            <p:fltVal val="0"/>
                                          </p:val>
                                        </p:tav>
                                        <p:tav tm="100000">
                                          <p:val>
                                            <p:strVal val="#ppt_h"/>
                                          </p:val>
                                        </p:tav>
                                      </p:tavLst>
                                    </p:anim>
                                    <p:anim calcmode="lin" valueType="num">
                                      <p:cBhvr>
                                        <p:cTn id="651" dur="1000" fill="hold"/>
                                        <p:tgtEl>
                                          <p:spTgt spid="196"/>
                                        </p:tgtEl>
                                        <p:attrNameLst>
                                          <p:attrName>style.rotation</p:attrName>
                                        </p:attrNameLst>
                                      </p:cBhvr>
                                      <p:tavLst>
                                        <p:tav tm="0">
                                          <p:val>
                                            <p:fltVal val="360"/>
                                          </p:val>
                                        </p:tav>
                                        <p:tav tm="100000">
                                          <p:val>
                                            <p:fltVal val="0"/>
                                          </p:val>
                                        </p:tav>
                                      </p:tavLst>
                                    </p:anim>
                                    <p:animEffect transition="in" filter="fade">
                                      <p:cBhvr>
                                        <p:cTn id="652" dur="1000"/>
                                        <p:tgtEl>
                                          <p:spTgt spid="196"/>
                                        </p:tgtEl>
                                      </p:cBhvr>
                                    </p:animEffect>
                                  </p:childTnLst>
                                </p:cTn>
                              </p:par>
                              <p:par>
                                <p:cTn id="653" presetID="49" presetClass="entr" presetSubtype="0" repeatCount="indefinite" decel="100000" fill="hold" grpId="0" nodeType="withEffect">
                                  <p:stCondLst>
                                    <p:cond delay="200"/>
                                  </p:stCondLst>
                                  <p:childTnLst>
                                    <p:set>
                                      <p:cBhvr>
                                        <p:cTn id="654" dur="1" fill="hold">
                                          <p:stCondLst>
                                            <p:cond delay="0"/>
                                          </p:stCondLst>
                                        </p:cTn>
                                        <p:tgtEl>
                                          <p:spTgt spid="197"/>
                                        </p:tgtEl>
                                        <p:attrNameLst>
                                          <p:attrName>style.visibility</p:attrName>
                                        </p:attrNameLst>
                                      </p:cBhvr>
                                      <p:to>
                                        <p:strVal val="visible"/>
                                      </p:to>
                                    </p:set>
                                    <p:anim calcmode="lin" valueType="num">
                                      <p:cBhvr>
                                        <p:cTn id="655" dur="1000" fill="hold"/>
                                        <p:tgtEl>
                                          <p:spTgt spid="197"/>
                                        </p:tgtEl>
                                        <p:attrNameLst>
                                          <p:attrName>ppt_w</p:attrName>
                                        </p:attrNameLst>
                                      </p:cBhvr>
                                      <p:tavLst>
                                        <p:tav tm="0">
                                          <p:val>
                                            <p:fltVal val="0"/>
                                          </p:val>
                                        </p:tav>
                                        <p:tav tm="100000">
                                          <p:val>
                                            <p:strVal val="#ppt_w"/>
                                          </p:val>
                                        </p:tav>
                                      </p:tavLst>
                                    </p:anim>
                                    <p:anim calcmode="lin" valueType="num">
                                      <p:cBhvr>
                                        <p:cTn id="656" dur="1000" fill="hold"/>
                                        <p:tgtEl>
                                          <p:spTgt spid="197"/>
                                        </p:tgtEl>
                                        <p:attrNameLst>
                                          <p:attrName>ppt_h</p:attrName>
                                        </p:attrNameLst>
                                      </p:cBhvr>
                                      <p:tavLst>
                                        <p:tav tm="0">
                                          <p:val>
                                            <p:fltVal val="0"/>
                                          </p:val>
                                        </p:tav>
                                        <p:tav tm="100000">
                                          <p:val>
                                            <p:strVal val="#ppt_h"/>
                                          </p:val>
                                        </p:tav>
                                      </p:tavLst>
                                    </p:anim>
                                    <p:anim calcmode="lin" valueType="num">
                                      <p:cBhvr>
                                        <p:cTn id="657" dur="1000" fill="hold"/>
                                        <p:tgtEl>
                                          <p:spTgt spid="197"/>
                                        </p:tgtEl>
                                        <p:attrNameLst>
                                          <p:attrName>style.rotation</p:attrName>
                                        </p:attrNameLst>
                                      </p:cBhvr>
                                      <p:tavLst>
                                        <p:tav tm="0">
                                          <p:val>
                                            <p:fltVal val="360"/>
                                          </p:val>
                                        </p:tav>
                                        <p:tav tm="100000">
                                          <p:val>
                                            <p:fltVal val="0"/>
                                          </p:val>
                                        </p:tav>
                                      </p:tavLst>
                                    </p:anim>
                                    <p:animEffect transition="in" filter="fade">
                                      <p:cBhvr>
                                        <p:cTn id="658" dur="1000"/>
                                        <p:tgtEl>
                                          <p:spTgt spid="197"/>
                                        </p:tgtEl>
                                      </p:cBhvr>
                                    </p:animEffect>
                                  </p:childTnLst>
                                </p:cTn>
                              </p:par>
                              <p:par>
                                <p:cTn id="659" presetID="49" presetClass="entr" presetSubtype="0" repeatCount="indefinite" decel="100000" fill="hold" grpId="0" nodeType="withEffect">
                                  <p:stCondLst>
                                    <p:cond delay="200"/>
                                  </p:stCondLst>
                                  <p:childTnLst>
                                    <p:set>
                                      <p:cBhvr>
                                        <p:cTn id="660" dur="1" fill="hold">
                                          <p:stCondLst>
                                            <p:cond delay="0"/>
                                          </p:stCondLst>
                                        </p:cTn>
                                        <p:tgtEl>
                                          <p:spTgt spid="198"/>
                                        </p:tgtEl>
                                        <p:attrNameLst>
                                          <p:attrName>style.visibility</p:attrName>
                                        </p:attrNameLst>
                                      </p:cBhvr>
                                      <p:to>
                                        <p:strVal val="visible"/>
                                      </p:to>
                                    </p:set>
                                    <p:anim calcmode="lin" valueType="num">
                                      <p:cBhvr>
                                        <p:cTn id="661" dur="1000" fill="hold"/>
                                        <p:tgtEl>
                                          <p:spTgt spid="198"/>
                                        </p:tgtEl>
                                        <p:attrNameLst>
                                          <p:attrName>ppt_w</p:attrName>
                                        </p:attrNameLst>
                                      </p:cBhvr>
                                      <p:tavLst>
                                        <p:tav tm="0">
                                          <p:val>
                                            <p:fltVal val="0"/>
                                          </p:val>
                                        </p:tav>
                                        <p:tav tm="100000">
                                          <p:val>
                                            <p:strVal val="#ppt_w"/>
                                          </p:val>
                                        </p:tav>
                                      </p:tavLst>
                                    </p:anim>
                                    <p:anim calcmode="lin" valueType="num">
                                      <p:cBhvr>
                                        <p:cTn id="662" dur="1000" fill="hold"/>
                                        <p:tgtEl>
                                          <p:spTgt spid="198"/>
                                        </p:tgtEl>
                                        <p:attrNameLst>
                                          <p:attrName>ppt_h</p:attrName>
                                        </p:attrNameLst>
                                      </p:cBhvr>
                                      <p:tavLst>
                                        <p:tav tm="0">
                                          <p:val>
                                            <p:fltVal val="0"/>
                                          </p:val>
                                        </p:tav>
                                        <p:tav tm="100000">
                                          <p:val>
                                            <p:strVal val="#ppt_h"/>
                                          </p:val>
                                        </p:tav>
                                      </p:tavLst>
                                    </p:anim>
                                    <p:anim calcmode="lin" valueType="num">
                                      <p:cBhvr>
                                        <p:cTn id="663" dur="1000" fill="hold"/>
                                        <p:tgtEl>
                                          <p:spTgt spid="198"/>
                                        </p:tgtEl>
                                        <p:attrNameLst>
                                          <p:attrName>style.rotation</p:attrName>
                                        </p:attrNameLst>
                                      </p:cBhvr>
                                      <p:tavLst>
                                        <p:tav tm="0">
                                          <p:val>
                                            <p:fltVal val="360"/>
                                          </p:val>
                                        </p:tav>
                                        <p:tav tm="100000">
                                          <p:val>
                                            <p:fltVal val="0"/>
                                          </p:val>
                                        </p:tav>
                                      </p:tavLst>
                                    </p:anim>
                                    <p:animEffect transition="in" filter="fade">
                                      <p:cBhvr>
                                        <p:cTn id="664" dur="1000"/>
                                        <p:tgtEl>
                                          <p:spTgt spid="198"/>
                                        </p:tgtEl>
                                      </p:cBhvr>
                                    </p:animEffect>
                                  </p:childTnLst>
                                </p:cTn>
                              </p:par>
                              <p:par>
                                <p:cTn id="665" presetID="49" presetClass="entr" presetSubtype="0" repeatCount="indefinite" decel="100000" fill="hold" grpId="0" nodeType="withEffect">
                                  <p:stCondLst>
                                    <p:cond delay="200"/>
                                  </p:stCondLst>
                                  <p:childTnLst>
                                    <p:set>
                                      <p:cBhvr>
                                        <p:cTn id="666" dur="1" fill="hold">
                                          <p:stCondLst>
                                            <p:cond delay="0"/>
                                          </p:stCondLst>
                                        </p:cTn>
                                        <p:tgtEl>
                                          <p:spTgt spid="199"/>
                                        </p:tgtEl>
                                        <p:attrNameLst>
                                          <p:attrName>style.visibility</p:attrName>
                                        </p:attrNameLst>
                                      </p:cBhvr>
                                      <p:to>
                                        <p:strVal val="visible"/>
                                      </p:to>
                                    </p:set>
                                    <p:anim calcmode="lin" valueType="num">
                                      <p:cBhvr>
                                        <p:cTn id="667" dur="1000" fill="hold"/>
                                        <p:tgtEl>
                                          <p:spTgt spid="199"/>
                                        </p:tgtEl>
                                        <p:attrNameLst>
                                          <p:attrName>ppt_w</p:attrName>
                                        </p:attrNameLst>
                                      </p:cBhvr>
                                      <p:tavLst>
                                        <p:tav tm="0">
                                          <p:val>
                                            <p:fltVal val="0"/>
                                          </p:val>
                                        </p:tav>
                                        <p:tav tm="100000">
                                          <p:val>
                                            <p:strVal val="#ppt_w"/>
                                          </p:val>
                                        </p:tav>
                                      </p:tavLst>
                                    </p:anim>
                                    <p:anim calcmode="lin" valueType="num">
                                      <p:cBhvr>
                                        <p:cTn id="668" dur="1000" fill="hold"/>
                                        <p:tgtEl>
                                          <p:spTgt spid="199"/>
                                        </p:tgtEl>
                                        <p:attrNameLst>
                                          <p:attrName>ppt_h</p:attrName>
                                        </p:attrNameLst>
                                      </p:cBhvr>
                                      <p:tavLst>
                                        <p:tav tm="0">
                                          <p:val>
                                            <p:fltVal val="0"/>
                                          </p:val>
                                        </p:tav>
                                        <p:tav tm="100000">
                                          <p:val>
                                            <p:strVal val="#ppt_h"/>
                                          </p:val>
                                        </p:tav>
                                      </p:tavLst>
                                    </p:anim>
                                    <p:anim calcmode="lin" valueType="num">
                                      <p:cBhvr>
                                        <p:cTn id="669" dur="1000" fill="hold"/>
                                        <p:tgtEl>
                                          <p:spTgt spid="199"/>
                                        </p:tgtEl>
                                        <p:attrNameLst>
                                          <p:attrName>style.rotation</p:attrName>
                                        </p:attrNameLst>
                                      </p:cBhvr>
                                      <p:tavLst>
                                        <p:tav tm="0">
                                          <p:val>
                                            <p:fltVal val="360"/>
                                          </p:val>
                                        </p:tav>
                                        <p:tav tm="100000">
                                          <p:val>
                                            <p:fltVal val="0"/>
                                          </p:val>
                                        </p:tav>
                                      </p:tavLst>
                                    </p:anim>
                                    <p:animEffect transition="in" filter="fade">
                                      <p:cBhvr>
                                        <p:cTn id="670" dur="1000"/>
                                        <p:tgtEl>
                                          <p:spTgt spid="199"/>
                                        </p:tgtEl>
                                      </p:cBhvr>
                                    </p:animEffect>
                                  </p:childTnLst>
                                </p:cTn>
                              </p:par>
                              <p:par>
                                <p:cTn id="671" presetID="49" presetClass="entr" presetSubtype="0" repeatCount="indefinite" decel="100000" fill="hold" grpId="0" nodeType="withEffect">
                                  <p:stCondLst>
                                    <p:cond delay="0"/>
                                  </p:stCondLst>
                                  <p:childTnLst>
                                    <p:set>
                                      <p:cBhvr>
                                        <p:cTn id="672" dur="1" fill="hold">
                                          <p:stCondLst>
                                            <p:cond delay="0"/>
                                          </p:stCondLst>
                                        </p:cTn>
                                        <p:tgtEl>
                                          <p:spTgt spid="200"/>
                                        </p:tgtEl>
                                        <p:attrNameLst>
                                          <p:attrName>style.visibility</p:attrName>
                                        </p:attrNameLst>
                                      </p:cBhvr>
                                      <p:to>
                                        <p:strVal val="visible"/>
                                      </p:to>
                                    </p:set>
                                    <p:anim calcmode="lin" valueType="num">
                                      <p:cBhvr>
                                        <p:cTn id="673" dur="1000" fill="hold"/>
                                        <p:tgtEl>
                                          <p:spTgt spid="200"/>
                                        </p:tgtEl>
                                        <p:attrNameLst>
                                          <p:attrName>ppt_w</p:attrName>
                                        </p:attrNameLst>
                                      </p:cBhvr>
                                      <p:tavLst>
                                        <p:tav tm="0">
                                          <p:val>
                                            <p:fltVal val="0"/>
                                          </p:val>
                                        </p:tav>
                                        <p:tav tm="100000">
                                          <p:val>
                                            <p:strVal val="#ppt_w"/>
                                          </p:val>
                                        </p:tav>
                                      </p:tavLst>
                                    </p:anim>
                                    <p:anim calcmode="lin" valueType="num">
                                      <p:cBhvr>
                                        <p:cTn id="674" dur="1000" fill="hold"/>
                                        <p:tgtEl>
                                          <p:spTgt spid="200"/>
                                        </p:tgtEl>
                                        <p:attrNameLst>
                                          <p:attrName>ppt_h</p:attrName>
                                        </p:attrNameLst>
                                      </p:cBhvr>
                                      <p:tavLst>
                                        <p:tav tm="0">
                                          <p:val>
                                            <p:fltVal val="0"/>
                                          </p:val>
                                        </p:tav>
                                        <p:tav tm="100000">
                                          <p:val>
                                            <p:strVal val="#ppt_h"/>
                                          </p:val>
                                        </p:tav>
                                      </p:tavLst>
                                    </p:anim>
                                    <p:anim calcmode="lin" valueType="num">
                                      <p:cBhvr>
                                        <p:cTn id="675" dur="1000" fill="hold"/>
                                        <p:tgtEl>
                                          <p:spTgt spid="200"/>
                                        </p:tgtEl>
                                        <p:attrNameLst>
                                          <p:attrName>style.rotation</p:attrName>
                                        </p:attrNameLst>
                                      </p:cBhvr>
                                      <p:tavLst>
                                        <p:tav tm="0">
                                          <p:val>
                                            <p:fltVal val="360"/>
                                          </p:val>
                                        </p:tav>
                                        <p:tav tm="100000">
                                          <p:val>
                                            <p:fltVal val="0"/>
                                          </p:val>
                                        </p:tav>
                                      </p:tavLst>
                                    </p:anim>
                                    <p:animEffect transition="in" filter="fade">
                                      <p:cBhvr>
                                        <p:cTn id="676" dur="1000"/>
                                        <p:tgtEl>
                                          <p:spTgt spid="200"/>
                                        </p:tgtEl>
                                      </p:cBhvr>
                                    </p:animEffect>
                                  </p:childTnLst>
                                </p:cTn>
                              </p:par>
                              <p:par>
                                <p:cTn id="677" presetID="49" presetClass="entr" presetSubtype="0" repeatCount="indefinite" decel="100000" fill="hold" grpId="0" nodeType="withEffect">
                                  <p:stCondLst>
                                    <p:cond delay="200"/>
                                  </p:stCondLst>
                                  <p:childTnLst>
                                    <p:set>
                                      <p:cBhvr>
                                        <p:cTn id="678" dur="1" fill="hold">
                                          <p:stCondLst>
                                            <p:cond delay="0"/>
                                          </p:stCondLst>
                                        </p:cTn>
                                        <p:tgtEl>
                                          <p:spTgt spid="201"/>
                                        </p:tgtEl>
                                        <p:attrNameLst>
                                          <p:attrName>style.visibility</p:attrName>
                                        </p:attrNameLst>
                                      </p:cBhvr>
                                      <p:to>
                                        <p:strVal val="visible"/>
                                      </p:to>
                                    </p:set>
                                    <p:anim calcmode="lin" valueType="num">
                                      <p:cBhvr>
                                        <p:cTn id="679" dur="1000" fill="hold"/>
                                        <p:tgtEl>
                                          <p:spTgt spid="201"/>
                                        </p:tgtEl>
                                        <p:attrNameLst>
                                          <p:attrName>ppt_w</p:attrName>
                                        </p:attrNameLst>
                                      </p:cBhvr>
                                      <p:tavLst>
                                        <p:tav tm="0">
                                          <p:val>
                                            <p:fltVal val="0"/>
                                          </p:val>
                                        </p:tav>
                                        <p:tav tm="100000">
                                          <p:val>
                                            <p:strVal val="#ppt_w"/>
                                          </p:val>
                                        </p:tav>
                                      </p:tavLst>
                                    </p:anim>
                                    <p:anim calcmode="lin" valueType="num">
                                      <p:cBhvr>
                                        <p:cTn id="680" dur="1000" fill="hold"/>
                                        <p:tgtEl>
                                          <p:spTgt spid="201"/>
                                        </p:tgtEl>
                                        <p:attrNameLst>
                                          <p:attrName>ppt_h</p:attrName>
                                        </p:attrNameLst>
                                      </p:cBhvr>
                                      <p:tavLst>
                                        <p:tav tm="0">
                                          <p:val>
                                            <p:fltVal val="0"/>
                                          </p:val>
                                        </p:tav>
                                        <p:tav tm="100000">
                                          <p:val>
                                            <p:strVal val="#ppt_h"/>
                                          </p:val>
                                        </p:tav>
                                      </p:tavLst>
                                    </p:anim>
                                    <p:anim calcmode="lin" valueType="num">
                                      <p:cBhvr>
                                        <p:cTn id="681" dur="1000" fill="hold"/>
                                        <p:tgtEl>
                                          <p:spTgt spid="201"/>
                                        </p:tgtEl>
                                        <p:attrNameLst>
                                          <p:attrName>style.rotation</p:attrName>
                                        </p:attrNameLst>
                                      </p:cBhvr>
                                      <p:tavLst>
                                        <p:tav tm="0">
                                          <p:val>
                                            <p:fltVal val="360"/>
                                          </p:val>
                                        </p:tav>
                                        <p:tav tm="100000">
                                          <p:val>
                                            <p:fltVal val="0"/>
                                          </p:val>
                                        </p:tav>
                                      </p:tavLst>
                                    </p:anim>
                                    <p:animEffect transition="in" filter="fade">
                                      <p:cBhvr>
                                        <p:cTn id="682" dur="1000"/>
                                        <p:tgtEl>
                                          <p:spTgt spid="201"/>
                                        </p:tgtEl>
                                      </p:cBhvr>
                                    </p:animEffect>
                                  </p:childTnLst>
                                </p:cTn>
                              </p:par>
                              <p:par>
                                <p:cTn id="683" presetID="49" presetClass="entr" presetSubtype="0" repeatCount="indefinite" decel="100000" fill="hold" grpId="0" nodeType="withEffect">
                                  <p:stCondLst>
                                    <p:cond delay="200"/>
                                  </p:stCondLst>
                                  <p:childTnLst>
                                    <p:set>
                                      <p:cBhvr>
                                        <p:cTn id="684" dur="1" fill="hold">
                                          <p:stCondLst>
                                            <p:cond delay="0"/>
                                          </p:stCondLst>
                                        </p:cTn>
                                        <p:tgtEl>
                                          <p:spTgt spid="202"/>
                                        </p:tgtEl>
                                        <p:attrNameLst>
                                          <p:attrName>style.visibility</p:attrName>
                                        </p:attrNameLst>
                                      </p:cBhvr>
                                      <p:to>
                                        <p:strVal val="visible"/>
                                      </p:to>
                                    </p:set>
                                    <p:anim calcmode="lin" valueType="num">
                                      <p:cBhvr>
                                        <p:cTn id="685" dur="1000" fill="hold"/>
                                        <p:tgtEl>
                                          <p:spTgt spid="202"/>
                                        </p:tgtEl>
                                        <p:attrNameLst>
                                          <p:attrName>ppt_w</p:attrName>
                                        </p:attrNameLst>
                                      </p:cBhvr>
                                      <p:tavLst>
                                        <p:tav tm="0">
                                          <p:val>
                                            <p:fltVal val="0"/>
                                          </p:val>
                                        </p:tav>
                                        <p:tav tm="100000">
                                          <p:val>
                                            <p:strVal val="#ppt_w"/>
                                          </p:val>
                                        </p:tav>
                                      </p:tavLst>
                                    </p:anim>
                                    <p:anim calcmode="lin" valueType="num">
                                      <p:cBhvr>
                                        <p:cTn id="686" dur="1000" fill="hold"/>
                                        <p:tgtEl>
                                          <p:spTgt spid="202"/>
                                        </p:tgtEl>
                                        <p:attrNameLst>
                                          <p:attrName>ppt_h</p:attrName>
                                        </p:attrNameLst>
                                      </p:cBhvr>
                                      <p:tavLst>
                                        <p:tav tm="0">
                                          <p:val>
                                            <p:fltVal val="0"/>
                                          </p:val>
                                        </p:tav>
                                        <p:tav tm="100000">
                                          <p:val>
                                            <p:strVal val="#ppt_h"/>
                                          </p:val>
                                        </p:tav>
                                      </p:tavLst>
                                    </p:anim>
                                    <p:anim calcmode="lin" valueType="num">
                                      <p:cBhvr>
                                        <p:cTn id="687" dur="1000" fill="hold"/>
                                        <p:tgtEl>
                                          <p:spTgt spid="202"/>
                                        </p:tgtEl>
                                        <p:attrNameLst>
                                          <p:attrName>style.rotation</p:attrName>
                                        </p:attrNameLst>
                                      </p:cBhvr>
                                      <p:tavLst>
                                        <p:tav tm="0">
                                          <p:val>
                                            <p:fltVal val="360"/>
                                          </p:val>
                                        </p:tav>
                                        <p:tav tm="100000">
                                          <p:val>
                                            <p:fltVal val="0"/>
                                          </p:val>
                                        </p:tav>
                                      </p:tavLst>
                                    </p:anim>
                                    <p:animEffect transition="in" filter="fade">
                                      <p:cBhvr>
                                        <p:cTn id="688" dur="1000"/>
                                        <p:tgtEl>
                                          <p:spTgt spid="202"/>
                                        </p:tgtEl>
                                      </p:cBhvr>
                                    </p:animEffect>
                                  </p:childTnLst>
                                </p:cTn>
                              </p:par>
                              <p:par>
                                <p:cTn id="689" presetID="49" presetClass="entr" presetSubtype="0" repeatCount="indefinite" decel="100000" fill="hold" grpId="0" nodeType="withEffect">
                                  <p:stCondLst>
                                    <p:cond delay="0"/>
                                  </p:stCondLst>
                                  <p:childTnLst>
                                    <p:set>
                                      <p:cBhvr>
                                        <p:cTn id="690" dur="1" fill="hold">
                                          <p:stCondLst>
                                            <p:cond delay="0"/>
                                          </p:stCondLst>
                                        </p:cTn>
                                        <p:tgtEl>
                                          <p:spTgt spid="203"/>
                                        </p:tgtEl>
                                        <p:attrNameLst>
                                          <p:attrName>style.visibility</p:attrName>
                                        </p:attrNameLst>
                                      </p:cBhvr>
                                      <p:to>
                                        <p:strVal val="visible"/>
                                      </p:to>
                                    </p:set>
                                    <p:anim calcmode="lin" valueType="num">
                                      <p:cBhvr>
                                        <p:cTn id="691" dur="1000" fill="hold"/>
                                        <p:tgtEl>
                                          <p:spTgt spid="203"/>
                                        </p:tgtEl>
                                        <p:attrNameLst>
                                          <p:attrName>ppt_w</p:attrName>
                                        </p:attrNameLst>
                                      </p:cBhvr>
                                      <p:tavLst>
                                        <p:tav tm="0">
                                          <p:val>
                                            <p:fltVal val="0"/>
                                          </p:val>
                                        </p:tav>
                                        <p:tav tm="100000">
                                          <p:val>
                                            <p:strVal val="#ppt_w"/>
                                          </p:val>
                                        </p:tav>
                                      </p:tavLst>
                                    </p:anim>
                                    <p:anim calcmode="lin" valueType="num">
                                      <p:cBhvr>
                                        <p:cTn id="692" dur="1000" fill="hold"/>
                                        <p:tgtEl>
                                          <p:spTgt spid="203"/>
                                        </p:tgtEl>
                                        <p:attrNameLst>
                                          <p:attrName>ppt_h</p:attrName>
                                        </p:attrNameLst>
                                      </p:cBhvr>
                                      <p:tavLst>
                                        <p:tav tm="0">
                                          <p:val>
                                            <p:fltVal val="0"/>
                                          </p:val>
                                        </p:tav>
                                        <p:tav tm="100000">
                                          <p:val>
                                            <p:strVal val="#ppt_h"/>
                                          </p:val>
                                        </p:tav>
                                      </p:tavLst>
                                    </p:anim>
                                    <p:anim calcmode="lin" valueType="num">
                                      <p:cBhvr>
                                        <p:cTn id="693" dur="1000" fill="hold"/>
                                        <p:tgtEl>
                                          <p:spTgt spid="203"/>
                                        </p:tgtEl>
                                        <p:attrNameLst>
                                          <p:attrName>style.rotation</p:attrName>
                                        </p:attrNameLst>
                                      </p:cBhvr>
                                      <p:tavLst>
                                        <p:tav tm="0">
                                          <p:val>
                                            <p:fltVal val="360"/>
                                          </p:val>
                                        </p:tav>
                                        <p:tav tm="100000">
                                          <p:val>
                                            <p:fltVal val="0"/>
                                          </p:val>
                                        </p:tav>
                                      </p:tavLst>
                                    </p:anim>
                                    <p:animEffect transition="in" filter="fade">
                                      <p:cBhvr>
                                        <p:cTn id="694" dur="1000"/>
                                        <p:tgtEl>
                                          <p:spTgt spid="203"/>
                                        </p:tgtEl>
                                      </p:cBhvr>
                                    </p:animEffect>
                                  </p:childTnLst>
                                </p:cTn>
                              </p:par>
                              <p:par>
                                <p:cTn id="695" presetID="49" presetClass="entr" presetSubtype="0" repeatCount="indefinite" decel="100000" fill="hold" grpId="0" nodeType="withEffect">
                                  <p:stCondLst>
                                    <p:cond delay="200"/>
                                  </p:stCondLst>
                                  <p:childTnLst>
                                    <p:set>
                                      <p:cBhvr>
                                        <p:cTn id="696" dur="1" fill="hold">
                                          <p:stCondLst>
                                            <p:cond delay="0"/>
                                          </p:stCondLst>
                                        </p:cTn>
                                        <p:tgtEl>
                                          <p:spTgt spid="204"/>
                                        </p:tgtEl>
                                        <p:attrNameLst>
                                          <p:attrName>style.visibility</p:attrName>
                                        </p:attrNameLst>
                                      </p:cBhvr>
                                      <p:to>
                                        <p:strVal val="visible"/>
                                      </p:to>
                                    </p:set>
                                    <p:anim calcmode="lin" valueType="num">
                                      <p:cBhvr>
                                        <p:cTn id="697" dur="1000" fill="hold"/>
                                        <p:tgtEl>
                                          <p:spTgt spid="204"/>
                                        </p:tgtEl>
                                        <p:attrNameLst>
                                          <p:attrName>ppt_w</p:attrName>
                                        </p:attrNameLst>
                                      </p:cBhvr>
                                      <p:tavLst>
                                        <p:tav tm="0">
                                          <p:val>
                                            <p:fltVal val="0"/>
                                          </p:val>
                                        </p:tav>
                                        <p:tav tm="100000">
                                          <p:val>
                                            <p:strVal val="#ppt_w"/>
                                          </p:val>
                                        </p:tav>
                                      </p:tavLst>
                                    </p:anim>
                                    <p:anim calcmode="lin" valueType="num">
                                      <p:cBhvr>
                                        <p:cTn id="698" dur="1000" fill="hold"/>
                                        <p:tgtEl>
                                          <p:spTgt spid="204"/>
                                        </p:tgtEl>
                                        <p:attrNameLst>
                                          <p:attrName>ppt_h</p:attrName>
                                        </p:attrNameLst>
                                      </p:cBhvr>
                                      <p:tavLst>
                                        <p:tav tm="0">
                                          <p:val>
                                            <p:fltVal val="0"/>
                                          </p:val>
                                        </p:tav>
                                        <p:tav tm="100000">
                                          <p:val>
                                            <p:strVal val="#ppt_h"/>
                                          </p:val>
                                        </p:tav>
                                      </p:tavLst>
                                    </p:anim>
                                    <p:anim calcmode="lin" valueType="num">
                                      <p:cBhvr>
                                        <p:cTn id="699" dur="1000" fill="hold"/>
                                        <p:tgtEl>
                                          <p:spTgt spid="204"/>
                                        </p:tgtEl>
                                        <p:attrNameLst>
                                          <p:attrName>style.rotation</p:attrName>
                                        </p:attrNameLst>
                                      </p:cBhvr>
                                      <p:tavLst>
                                        <p:tav tm="0">
                                          <p:val>
                                            <p:fltVal val="360"/>
                                          </p:val>
                                        </p:tav>
                                        <p:tav tm="100000">
                                          <p:val>
                                            <p:fltVal val="0"/>
                                          </p:val>
                                        </p:tav>
                                      </p:tavLst>
                                    </p:anim>
                                    <p:animEffect transition="in" filter="fade">
                                      <p:cBhvr>
                                        <p:cTn id="700" dur="1000"/>
                                        <p:tgtEl>
                                          <p:spTgt spid="204"/>
                                        </p:tgtEl>
                                      </p:cBhvr>
                                    </p:animEffect>
                                  </p:childTnLst>
                                </p:cTn>
                              </p:par>
                              <p:par>
                                <p:cTn id="701" presetID="49" presetClass="entr" presetSubtype="0" repeatCount="indefinite" decel="100000" fill="hold" grpId="0" nodeType="withEffect">
                                  <p:stCondLst>
                                    <p:cond delay="0"/>
                                  </p:stCondLst>
                                  <p:childTnLst>
                                    <p:set>
                                      <p:cBhvr>
                                        <p:cTn id="702" dur="1" fill="hold">
                                          <p:stCondLst>
                                            <p:cond delay="0"/>
                                          </p:stCondLst>
                                        </p:cTn>
                                        <p:tgtEl>
                                          <p:spTgt spid="205"/>
                                        </p:tgtEl>
                                        <p:attrNameLst>
                                          <p:attrName>style.visibility</p:attrName>
                                        </p:attrNameLst>
                                      </p:cBhvr>
                                      <p:to>
                                        <p:strVal val="visible"/>
                                      </p:to>
                                    </p:set>
                                    <p:anim calcmode="lin" valueType="num">
                                      <p:cBhvr>
                                        <p:cTn id="703" dur="1000" fill="hold"/>
                                        <p:tgtEl>
                                          <p:spTgt spid="205"/>
                                        </p:tgtEl>
                                        <p:attrNameLst>
                                          <p:attrName>ppt_w</p:attrName>
                                        </p:attrNameLst>
                                      </p:cBhvr>
                                      <p:tavLst>
                                        <p:tav tm="0">
                                          <p:val>
                                            <p:fltVal val="0"/>
                                          </p:val>
                                        </p:tav>
                                        <p:tav tm="100000">
                                          <p:val>
                                            <p:strVal val="#ppt_w"/>
                                          </p:val>
                                        </p:tav>
                                      </p:tavLst>
                                    </p:anim>
                                    <p:anim calcmode="lin" valueType="num">
                                      <p:cBhvr>
                                        <p:cTn id="704" dur="1000" fill="hold"/>
                                        <p:tgtEl>
                                          <p:spTgt spid="205"/>
                                        </p:tgtEl>
                                        <p:attrNameLst>
                                          <p:attrName>ppt_h</p:attrName>
                                        </p:attrNameLst>
                                      </p:cBhvr>
                                      <p:tavLst>
                                        <p:tav tm="0">
                                          <p:val>
                                            <p:fltVal val="0"/>
                                          </p:val>
                                        </p:tav>
                                        <p:tav tm="100000">
                                          <p:val>
                                            <p:strVal val="#ppt_h"/>
                                          </p:val>
                                        </p:tav>
                                      </p:tavLst>
                                    </p:anim>
                                    <p:anim calcmode="lin" valueType="num">
                                      <p:cBhvr>
                                        <p:cTn id="705" dur="1000" fill="hold"/>
                                        <p:tgtEl>
                                          <p:spTgt spid="205"/>
                                        </p:tgtEl>
                                        <p:attrNameLst>
                                          <p:attrName>style.rotation</p:attrName>
                                        </p:attrNameLst>
                                      </p:cBhvr>
                                      <p:tavLst>
                                        <p:tav tm="0">
                                          <p:val>
                                            <p:fltVal val="360"/>
                                          </p:val>
                                        </p:tav>
                                        <p:tav tm="100000">
                                          <p:val>
                                            <p:fltVal val="0"/>
                                          </p:val>
                                        </p:tav>
                                      </p:tavLst>
                                    </p:anim>
                                    <p:animEffect transition="in" filter="fade">
                                      <p:cBhvr>
                                        <p:cTn id="706" dur="1000"/>
                                        <p:tgtEl>
                                          <p:spTgt spid="205"/>
                                        </p:tgtEl>
                                      </p:cBhvr>
                                    </p:animEffect>
                                  </p:childTnLst>
                                </p:cTn>
                              </p:par>
                              <p:par>
                                <p:cTn id="707" presetID="49" presetClass="entr" presetSubtype="0" repeatCount="indefinite" decel="100000" fill="hold" grpId="0" nodeType="withEffect">
                                  <p:stCondLst>
                                    <p:cond delay="200"/>
                                  </p:stCondLst>
                                  <p:childTnLst>
                                    <p:set>
                                      <p:cBhvr>
                                        <p:cTn id="708" dur="1" fill="hold">
                                          <p:stCondLst>
                                            <p:cond delay="0"/>
                                          </p:stCondLst>
                                        </p:cTn>
                                        <p:tgtEl>
                                          <p:spTgt spid="206"/>
                                        </p:tgtEl>
                                        <p:attrNameLst>
                                          <p:attrName>style.visibility</p:attrName>
                                        </p:attrNameLst>
                                      </p:cBhvr>
                                      <p:to>
                                        <p:strVal val="visible"/>
                                      </p:to>
                                    </p:set>
                                    <p:anim calcmode="lin" valueType="num">
                                      <p:cBhvr>
                                        <p:cTn id="709" dur="1000" fill="hold"/>
                                        <p:tgtEl>
                                          <p:spTgt spid="206"/>
                                        </p:tgtEl>
                                        <p:attrNameLst>
                                          <p:attrName>ppt_w</p:attrName>
                                        </p:attrNameLst>
                                      </p:cBhvr>
                                      <p:tavLst>
                                        <p:tav tm="0">
                                          <p:val>
                                            <p:fltVal val="0"/>
                                          </p:val>
                                        </p:tav>
                                        <p:tav tm="100000">
                                          <p:val>
                                            <p:strVal val="#ppt_w"/>
                                          </p:val>
                                        </p:tav>
                                      </p:tavLst>
                                    </p:anim>
                                    <p:anim calcmode="lin" valueType="num">
                                      <p:cBhvr>
                                        <p:cTn id="710" dur="1000" fill="hold"/>
                                        <p:tgtEl>
                                          <p:spTgt spid="206"/>
                                        </p:tgtEl>
                                        <p:attrNameLst>
                                          <p:attrName>ppt_h</p:attrName>
                                        </p:attrNameLst>
                                      </p:cBhvr>
                                      <p:tavLst>
                                        <p:tav tm="0">
                                          <p:val>
                                            <p:fltVal val="0"/>
                                          </p:val>
                                        </p:tav>
                                        <p:tav tm="100000">
                                          <p:val>
                                            <p:strVal val="#ppt_h"/>
                                          </p:val>
                                        </p:tav>
                                      </p:tavLst>
                                    </p:anim>
                                    <p:anim calcmode="lin" valueType="num">
                                      <p:cBhvr>
                                        <p:cTn id="711" dur="1000" fill="hold"/>
                                        <p:tgtEl>
                                          <p:spTgt spid="206"/>
                                        </p:tgtEl>
                                        <p:attrNameLst>
                                          <p:attrName>style.rotation</p:attrName>
                                        </p:attrNameLst>
                                      </p:cBhvr>
                                      <p:tavLst>
                                        <p:tav tm="0">
                                          <p:val>
                                            <p:fltVal val="360"/>
                                          </p:val>
                                        </p:tav>
                                        <p:tav tm="100000">
                                          <p:val>
                                            <p:fltVal val="0"/>
                                          </p:val>
                                        </p:tav>
                                      </p:tavLst>
                                    </p:anim>
                                    <p:animEffect transition="in" filter="fade">
                                      <p:cBhvr>
                                        <p:cTn id="712" dur="1000"/>
                                        <p:tgtEl>
                                          <p:spTgt spid="206"/>
                                        </p:tgtEl>
                                      </p:cBhvr>
                                    </p:animEffect>
                                  </p:childTnLst>
                                </p:cTn>
                              </p:par>
                              <p:par>
                                <p:cTn id="713" presetID="49" presetClass="entr" presetSubtype="0" repeatCount="indefinite" decel="100000" fill="hold" grpId="0" nodeType="withEffect">
                                  <p:stCondLst>
                                    <p:cond delay="0"/>
                                  </p:stCondLst>
                                  <p:childTnLst>
                                    <p:set>
                                      <p:cBhvr>
                                        <p:cTn id="714" dur="1" fill="hold">
                                          <p:stCondLst>
                                            <p:cond delay="0"/>
                                          </p:stCondLst>
                                        </p:cTn>
                                        <p:tgtEl>
                                          <p:spTgt spid="207"/>
                                        </p:tgtEl>
                                        <p:attrNameLst>
                                          <p:attrName>style.visibility</p:attrName>
                                        </p:attrNameLst>
                                      </p:cBhvr>
                                      <p:to>
                                        <p:strVal val="visible"/>
                                      </p:to>
                                    </p:set>
                                    <p:anim calcmode="lin" valueType="num">
                                      <p:cBhvr>
                                        <p:cTn id="715" dur="1000" fill="hold"/>
                                        <p:tgtEl>
                                          <p:spTgt spid="207"/>
                                        </p:tgtEl>
                                        <p:attrNameLst>
                                          <p:attrName>ppt_w</p:attrName>
                                        </p:attrNameLst>
                                      </p:cBhvr>
                                      <p:tavLst>
                                        <p:tav tm="0">
                                          <p:val>
                                            <p:fltVal val="0"/>
                                          </p:val>
                                        </p:tav>
                                        <p:tav tm="100000">
                                          <p:val>
                                            <p:strVal val="#ppt_w"/>
                                          </p:val>
                                        </p:tav>
                                      </p:tavLst>
                                    </p:anim>
                                    <p:anim calcmode="lin" valueType="num">
                                      <p:cBhvr>
                                        <p:cTn id="716" dur="1000" fill="hold"/>
                                        <p:tgtEl>
                                          <p:spTgt spid="207"/>
                                        </p:tgtEl>
                                        <p:attrNameLst>
                                          <p:attrName>ppt_h</p:attrName>
                                        </p:attrNameLst>
                                      </p:cBhvr>
                                      <p:tavLst>
                                        <p:tav tm="0">
                                          <p:val>
                                            <p:fltVal val="0"/>
                                          </p:val>
                                        </p:tav>
                                        <p:tav tm="100000">
                                          <p:val>
                                            <p:strVal val="#ppt_h"/>
                                          </p:val>
                                        </p:tav>
                                      </p:tavLst>
                                    </p:anim>
                                    <p:anim calcmode="lin" valueType="num">
                                      <p:cBhvr>
                                        <p:cTn id="717" dur="1000" fill="hold"/>
                                        <p:tgtEl>
                                          <p:spTgt spid="207"/>
                                        </p:tgtEl>
                                        <p:attrNameLst>
                                          <p:attrName>style.rotation</p:attrName>
                                        </p:attrNameLst>
                                      </p:cBhvr>
                                      <p:tavLst>
                                        <p:tav tm="0">
                                          <p:val>
                                            <p:fltVal val="360"/>
                                          </p:val>
                                        </p:tav>
                                        <p:tav tm="100000">
                                          <p:val>
                                            <p:fltVal val="0"/>
                                          </p:val>
                                        </p:tav>
                                      </p:tavLst>
                                    </p:anim>
                                    <p:animEffect transition="in" filter="fade">
                                      <p:cBhvr>
                                        <p:cTn id="718" dur="1000"/>
                                        <p:tgtEl>
                                          <p:spTgt spid="207"/>
                                        </p:tgtEl>
                                      </p:cBhvr>
                                    </p:animEffect>
                                  </p:childTnLst>
                                </p:cTn>
                              </p:par>
                              <p:par>
                                <p:cTn id="719" presetID="49" presetClass="entr" presetSubtype="0" repeatCount="indefinite" decel="100000" fill="hold" grpId="0" nodeType="withEffect">
                                  <p:stCondLst>
                                    <p:cond delay="0"/>
                                  </p:stCondLst>
                                  <p:childTnLst>
                                    <p:set>
                                      <p:cBhvr>
                                        <p:cTn id="720" dur="1" fill="hold">
                                          <p:stCondLst>
                                            <p:cond delay="0"/>
                                          </p:stCondLst>
                                        </p:cTn>
                                        <p:tgtEl>
                                          <p:spTgt spid="208"/>
                                        </p:tgtEl>
                                        <p:attrNameLst>
                                          <p:attrName>style.visibility</p:attrName>
                                        </p:attrNameLst>
                                      </p:cBhvr>
                                      <p:to>
                                        <p:strVal val="visible"/>
                                      </p:to>
                                    </p:set>
                                    <p:anim calcmode="lin" valueType="num">
                                      <p:cBhvr>
                                        <p:cTn id="721" dur="1000" fill="hold"/>
                                        <p:tgtEl>
                                          <p:spTgt spid="208"/>
                                        </p:tgtEl>
                                        <p:attrNameLst>
                                          <p:attrName>ppt_w</p:attrName>
                                        </p:attrNameLst>
                                      </p:cBhvr>
                                      <p:tavLst>
                                        <p:tav tm="0">
                                          <p:val>
                                            <p:fltVal val="0"/>
                                          </p:val>
                                        </p:tav>
                                        <p:tav tm="100000">
                                          <p:val>
                                            <p:strVal val="#ppt_w"/>
                                          </p:val>
                                        </p:tav>
                                      </p:tavLst>
                                    </p:anim>
                                    <p:anim calcmode="lin" valueType="num">
                                      <p:cBhvr>
                                        <p:cTn id="722" dur="1000" fill="hold"/>
                                        <p:tgtEl>
                                          <p:spTgt spid="208"/>
                                        </p:tgtEl>
                                        <p:attrNameLst>
                                          <p:attrName>ppt_h</p:attrName>
                                        </p:attrNameLst>
                                      </p:cBhvr>
                                      <p:tavLst>
                                        <p:tav tm="0">
                                          <p:val>
                                            <p:fltVal val="0"/>
                                          </p:val>
                                        </p:tav>
                                        <p:tav tm="100000">
                                          <p:val>
                                            <p:strVal val="#ppt_h"/>
                                          </p:val>
                                        </p:tav>
                                      </p:tavLst>
                                    </p:anim>
                                    <p:anim calcmode="lin" valueType="num">
                                      <p:cBhvr>
                                        <p:cTn id="723" dur="1000" fill="hold"/>
                                        <p:tgtEl>
                                          <p:spTgt spid="208"/>
                                        </p:tgtEl>
                                        <p:attrNameLst>
                                          <p:attrName>style.rotation</p:attrName>
                                        </p:attrNameLst>
                                      </p:cBhvr>
                                      <p:tavLst>
                                        <p:tav tm="0">
                                          <p:val>
                                            <p:fltVal val="360"/>
                                          </p:val>
                                        </p:tav>
                                        <p:tav tm="100000">
                                          <p:val>
                                            <p:fltVal val="0"/>
                                          </p:val>
                                        </p:tav>
                                      </p:tavLst>
                                    </p:anim>
                                    <p:animEffect transition="in" filter="fade">
                                      <p:cBhvr>
                                        <p:cTn id="724" dur="1000"/>
                                        <p:tgtEl>
                                          <p:spTgt spid="208"/>
                                        </p:tgtEl>
                                      </p:cBhvr>
                                    </p:animEffect>
                                  </p:childTnLst>
                                </p:cTn>
                              </p:par>
                              <p:par>
                                <p:cTn id="725" presetID="37" presetClass="entr" presetSubtype="0" fill="hold" nodeType="withEffect">
                                  <p:stCondLst>
                                    <p:cond delay="0"/>
                                  </p:stCondLst>
                                  <p:childTnLst>
                                    <p:set>
                                      <p:cBhvr>
                                        <p:cTn id="726" dur="1" fill="hold">
                                          <p:stCondLst>
                                            <p:cond delay="0"/>
                                          </p:stCondLst>
                                        </p:cTn>
                                        <p:tgtEl>
                                          <p:spTgt spid="2"/>
                                        </p:tgtEl>
                                        <p:attrNameLst>
                                          <p:attrName>style.visibility</p:attrName>
                                        </p:attrNameLst>
                                      </p:cBhvr>
                                      <p:to>
                                        <p:strVal val="visible"/>
                                      </p:to>
                                    </p:set>
                                    <p:animEffect transition="in" filter="fade">
                                      <p:cBhvr>
                                        <p:cTn id="727" dur="1000"/>
                                        <p:tgtEl>
                                          <p:spTgt spid="2"/>
                                        </p:tgtEl>
                                      </p:cBhvr>
                                    </p:animEffect>
                                    <p:anim calcmode="lin" valueType="num">
                                      <p:cBhvr>
                                        <p:cTn id="728" dur="1000" fill="hold"/>
                                        <p:tgtEl>
                                          <p:spTgt spid="2"/>
                                        </p:tgtEl>
                                        <p:attrNameLst>
                                          <p:attrName>ppt_x</p:attrName>
                                        </p:attrNameLst>
                                      </p:cBhvr>
                                      <p:tavLst>
                                        <p:tav tm="0">
                                          <p:val>
                                            <p:strVal val="#ppt_x"/>
                                          </p:val>
                                        </p:tav>
                                        <p:tav tm="100000">
                                          <p:val>
                                            <p:strVal val="#ppt_x"/>
                                          </p:val>
                                        </p:tav>
                                      </p:tavLst>
                                    </p:anim>
                                    <p:anim calcmode="lin" valueType="num">
                                      <p:cBhvr>
                                        <p:cTn id="729" dur="900" decel="100000" fill="hold"/>
                                        <p:tgtEl>
                                          <p:spTgt spid="2"/>
                                        </p:tgtEl>
                                        <p:attrNameLst>
                                          <p:attrName>ppt_y</p:attrName>
                                        </p:attrNameLst>
                                      </p:cBhvr>
                                      <p:tavLst>
                                        <p:tav tm="0">
                                          <p:val>
                                            <p:strVal val="#ppt_y+1"/>
                                          </p:val>
                                        </p:tav>
                                        <p:tav tm="100000">
                                          <p:val>
                                            <p:strVal val="#ppt_y-.03"/>
                                          </p:val>
                                        </p:tav>
                                      </p:tavLst>
                                    </p:anim>
                                    <p:anim calcmode="lin" valueType="num">
                                      <p:cBhvr>
                                        <p:cTn id="7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731" presetID="37" presetClass="entr" presetSubtype="0" fill="hold" nodeType="withEffect">
                                  <p:stCondLst>
                                    <p:cond delay="0"/>
                                  </p:stCondLst>
                                  <p:childTnLst>
                                    <p:set>
                                      <p:cBhvr>
                                        <p:cTn id="732" dur="1" fill="hold">
                                          <p:stCondLst>
                                            <p:cond delay="0"/>
                                          </p:stCondLst>
                                        </p:cTn>
                                        <p:tgtEl>
                                          <p:spTgt spid="209"/>
                                        </p:tgtEl>
                                        <p:attrNameLst>
                                          <p:attrName>style.visibility</p:attrName>
                                        </p:attrNameLst>
                                      </p:cBhvr>
                                      <p:to>
                                        <p:strVal val="visible"/>
                                      </p:to>
                                    </p:set>
                                    <p:animEffect transition="in" filter="fade">
                                      <p:cBhvr>
                                        <p:cTn id="733" dur="1000"/>
                                        <p:tgtEl>
                                          <p:spTgt spid="209"/>
                                        </p:tgtEl>
                                      </p:cBhvr>
                                    </p:animEffect>
                                    <p:anim calcmode="lin" valueType="num">
                                      <p:cBhvr>
                                        <p:cTn id="734" dur="1000" fill="hold"/>
                                        <p:tgtEl>
                                          <p:spTgt spid="209"/>
                                        </p:tgtEl>
                                        <p:attrNameLst>
                                          <p:attrName>ppt_x</p:attrName>
                                        </p:attrNameLst>
                                      </p:cBhvr>
                                      <p:tavLst>
                                        <p:tav tm="0">
                                          <p:val>
                                            <p:strVal val="#ppt_x"/>
                                          </p:val>
                                        </p:tav>
                                        <p:tav tm="100000">
                                          <p:val>
                                            <p:strVal val="#ppt_x"/>
                                          </p:val>
                                        </p:tav>
                                      </p:tavLst>
                                    </p:anim>
                                    <p:anim calcmode="lin" valueType="num">
                                      <p:cBhvr>
                                        <p:cTn id="735" dur="900" decel="100000" fill="hold"/>
                                        <p:tgtEl>
                                          <p:spTgt spid="209"/>
                                        </p:tgtEl>
                                        <p:attrNameLst>
                                          <p:attrName>ppt_y</p:attrName>
                                        </p:attrNameLst>
                                      </p:cBhvr>
                                      <p:tavLst>
                                        <p:tav tm="0">
                                          <p:val>
                                            <p:strVal val="#ppt_y+1"/>
                                          </p:val>
                                        </p:tav>
                                        <p:tav tm="100000">
                                          <p:val>
                                            <p:strVal val="#ppt_y-.03"/>
                                          </p:val>
                                        </p:tav>
                                      </p:tavLst>
                                    </p:anim>
                                    <p:anim calcmode="lin" valueType="num">
                                      <p:cBhvr>
                                        <p:cTn id="736" dur="100" accel="100000" fill="hold">
                                          <p:stCondLst>
                                            <p:cond delay="900"/>
                                          </p:stCondLst>
                                        </p:cTn>
                                        <p:tgtEl>
                                          <p:spTgt spid="209"/>
                                        </p:tgtEl>
                                        <p:attrNameLst>
                                          <p:attrName>ppt_y</p:attrName>
                                        </p:attrNameLst>
                                      </p:cBhvr>
                                      <p:tavLst>
                                        <p:tav tm="0">
                                          <p:val>
                                            <p:strVal val="#ppt_y-.03"/>
                                          </p:val>
                                        </p:tav>
                                        <p:tav tm="100000">
                                          <p:val>
                                            <p:strVal val="#ppt_y"/>
                                          </p:val>
                                        </p:tav>
                                      </p:tavLst>
                                    </p:anim>
                                  </p:childTnLst>
                                </p:cTn>
                              </p:par>
                              <p:par>
                                <p:cTn id="737" presetID="37" presetClass="entr" presetSubtype="0" fill="hold" nodeType="withEffect">
                                  <p:stCondLst>
                                    <p:cond delay="0"/>
                                  </p:stCondLst>
                                  <p:childTnLst>
                                    <p:set>
                                      <p:cBhvr>
                                        <p:cTn id="738" dur="1" fill="hold">
                                          <p:stCondLst>
                                            <p:cond delay="0"/>
                                          </p:stCondLst>
                                        </p:cTn>
                                        <p:tgtEl>
                                          <p:spTgt spid="214"/>
                                        </p:tgtEl>
                                        <p:attrNameLst>
                                          <p:attrName>style.visibility</p:attrName>
                                        </p:attrNameLst>
                                      </p:cBhvr>
                                      <p:to>
                                        <p:strVal val="visible"/>
                                      </p:to>
                                    </p:set>
                                    <p:animEffect transition="in" filter="fade">
                                      <p:cBhvr>
                                        <p:cTn id="739" dur="1000"/>
                                        <p:tgtEl>
                                          <p:spTgt spid="214"/>
                                        </p:tgtEl>
                                      </p:cBhvr>
                                    </p:animEffect>
                                    <p:anim calcmode="lin" valueType="num">
                                      <p:cBhvr>
                                        <p:cTn id="740" dur="1000" fill="hold"/>
                                        <p:tgtEl>
                                          <p:spTgt spid="214"/>
                                        </p:tgtEl>
                                        <p:attrNameLst>
                                          <p:attrName>ppt_x</p:attrName>
                                        </p:attrNameLst>
                                      </p:cBhvr>
                                      <p:tavLst>
                                        <p:tav tm="0">
                                          <p:val>
                                            <p:strVal val="#ppt_x"/>
                                          </p:val>
                                        </p:tav>
                                        <p:tav tm="100000">
                                          <p:val>
                                            <p:strVal val="#ppt_x"/>
                                          </p:val>
                                        </p:tav>
                                      </p:tavLst>
                                    </p:anim>
                                    <p:anim calcmode="lin" valueType="num">
                                      <p:cBhvr>
                                        <p:cTn id="741" dur="900" decel="100000" fill="hold"/>
                                        <p:tgtEl>
                                          <p:spTgt spid="214"/>
                                        </p:tgtEl>
                                        <p:attrNameLst>
                                          <p:attrName>ppt_y</p:attrName>
                                        </p:attrNameLst>
                                      </p:cBhvr>
                                      <p:tavLst>
                                        <p:tav tm="0">
                                          <p:val>
                                            <p:strVal val="#ppt_y+1"/>
                                          </p:val>
                                        </p:tav>
                                        <p:tav tm="100000">
                                          <p:val>
                                            <p:strVal val="#ppt_y-.03"/>
                                          </p:val>
                                        </p:tav>
                                      </p:tavLst>
                                    </p:anim>
                                    <p:anim calcmode="lin" valueType="num">
                                      <p:cBhvr>
                                        <p:cTn id="742"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cTn>
                              </p:par>
                              <p:par>
                                <p:cTn id="743" presetID="37" presetClass="entr" presetSubtype="0" fill="hold" nodeType="withEffect">
                                  <p:stCondLst>
                                    <p:cond delay="0"/>
                                  </p:stCondLst>
                                  <p:childTnLst>
                                    <p:set>
                                      <p:cBhvr>
                                        <p:cTn id="744" dur="1" fill="hold">
                                          <p:stCondLst>
                                            <p:cond delay="0"/>
                                          </p:stCondLst>
                                        </p:cTn>
                                        <p:tgtEl>
                                          <p:spTgt spid="229"/>
                                        </p:tgtEl>
                                        <p:attrNameLst>
                                          <p:attrName>style.visibility</p:attrName>
                                        </p:attrNameLst>
                                      </p:cBhvr>
                                      <p:to>
                                        <p:strVal val="visible"/>
                                      </p:to>
                                    </p:set>
                                    <p:animEffect transition="in" filter="fade">
                                      <p:cBhvr>
                                        <p:cTn id="745" dur="1000"/>
                                        <p:tgtEl>
                                          <p:spTgt spid="229"/>
                                        </p:tgtEl>
                                      </p:cBhvr>
                                    </p:animEffect>
                                    <p:anim calcmode="lin" valueType="num">
                                      <p:cBhvr>
                                        <p:cTn id="746" dur="1000" fill="hold"/>
                                        <p:tgtEl>
                                          <p:spTgt spid="229"/>
                                        </p:tgtEl>
                                        <p:attrNameLst>
                                          <p:attrName>ppt_x</p:attrName>
                                        </p:attrNameLst>
                                      </p:cBhvr>
                                      <p:tavLst>
                                        <p:tav tm="0">
                                          <p:val>
                                            <p:strVal val="#ppt_x"/>
                                          </p:val>
                                        </p:tav>
                                        <p:tav tm="100000">
                                          <p:val>
                                            <p:strVal val="#ppt_x"/>
                                          </p:val>
                                        </p:tav>
                                      </p:tavLst>
                                    </p:anim>
                                    <p:anim calcmode="lin" valueType="num">
                                      <p:cBhvr>
                                        <p:cTn id="747" dur="900" decel="100000" fill="hold"/>
                                        <p:tgtEl>
                                          <p:spTgt spid="229"/>
                                        </p:tgtEl>
                                        <p:attrNameLst>
                                          <p:attrName>ppt_y</p:attrName>
                                        </p:attrNameLst>
                                      </p:cBhvr>
                                      <p:tavLst>
                                        <p:tav tm="0">
                                          <p:val>
                                            <p:strVal val="#ppt_y+1"/>
                                          </p:val>
                                        </p:tav>
                                        <p:tav tm="100000">
                                          <p:val>
                                            <p:strVal val="#ppt_y-.03"/>
                                          </p:val>
                                        </p:tav>
                                      </p:tavLst>
                                    </p:anim>
                                    <p:anim calcmode="lin" valueType="num">
                                      <p:cBhvr>
                                        <p:cTn id="748" dur="100" accel="100000" fill="hold">
                                          <p:stCondLst>
                                            <p:cond delay="900"/>
                                          </p:stCondLst>
                                        </p:cTn>
                                        <p:tgtEl>
                                          <p:spTgt spid="229"/>
                                        </p:tgtEl>
                                        <p:attrNameLst>
                                          <p:attrName>ppt_y</p:attrName>
                                        </p:attrNameLst>
                                      </p:cBhvr>
                                      <p:tavLst>
                                        <p:tav tm="0">
                                          <p:val>
                                            <p:strVal val="#ppt_y-.03"/>
                                          </p:val>
                                        </p:tav>
                                        <p:tav tm="100000">
                                          <p:val>
                                            <p:strVal val="#ppt_y"/>
                                          </p:val>
                                        </p:tav>
                                      </p:tavLst>
                                    </p:anim>
                                  </p:childTnLst>
                                </p:cTn>
                              </p:par>
                              <p:par>
                                <p:cTn id="749" presetID="37" presetClass="entr" presetSubtype="0" fill="hold" nodeType="withEffect">
                                  <p:stCondLst>
                                    <p:cond delay="0"/>
                                  </p:stCondLst>
                                  <p:childTnLst>
                                    <p:set>
                                      <p:cBhvr>
                                        <p:cTn id="750" dur="1" fill="hold">
                                          <p:stCondLst>
                                            <p:cond delay="0"/>
                                          </p:stCondLst>
                                        </p:cTn>
                                        <p:tgtEl>
                                          <p:spTgt spid="224"/>
                                        </p:tgtEl>
                                        <p:attrNameLst>
                                          <p:attrName>style.visibility</p:attrName>
                                        </p:attrNameLst>
                                      </p:cBhvr>
                                      <p:to>
                                        <p:strVal val="visible"/>
                                      </p:to>
                                    </p:set>
                                    <p:animEffect transition="in" filter="fade">
                                      <p:cBhvr>
                                        <p:cTn id="751" dur="1000"/>
                                        <p:tgtEl>
                                          <p:spTgt spid="224"/>
                                        </p:tgtEl>
                                      </p:cBhvr>
                                    </p:animEffect>
                                    <p:anim calcmode="lin" valueType="num">
                                      <p:cBhvr>
                                        <p:cTn id="752" dur="1000" fill="hold"/>
                                        <p:tgtEl>
                                          <p:spTgt spid="224"/>
                                        </p:tgtEl>
                                        <p:attrNameLst>
                                          <p:attrName>ppt_x</p:attrName>
                                        </p:attrNameLst>
                                      </p:cBhvr>
                                      <p:tavLst>
                                        <p:tav tm="0">
                                          <p:val>
                                            <p:strVal val="#ppt_x"/>
                                          </p:val>
                                        </p:tav>
                                        <p:tav tm="100000">
                                          <p:val>
                                            <p:strVal val="#ppt_x"/>
                                          </p:val>
                                        </p:tav>
                                      </p:tavLst>
                                    </p:anim>
                                    <p:anim calcmode="lin" valueType="num">
                                      <p:cBhvr>
                                        <p:cTn id="753" dur="900" decel="100000" fill="hold"/>
                                        <p:tgtEl>
                                          <p:spTgt spid="224"/>
                                        </p:tgtEl>
                                        <p:attrNameLst>
                                          <p:attrName>ppt_y</p:attrName>
                                        </p:attrNameLst>
                                      </p:cBhvr>
                                      <p:tavLst>
                                        <p:tav tm="0">
                                          <p:val>
                                            <p:strVal val="#ppt_y+1"/>
                                          </p:val>
                                        </p:tav>
                                        <p:tav tm="100000">
                                          <p:val>
                                            <p:strVal val="#ppt_y-.03"/>
                                          </p:val>
                                        </p:tav>
                                      </p:tavLst>
                                    </p:anim>
                                    <p:anim calcmode="lin" valueType="num">
                                      <p:cBhvr>
                                        <p:cTn id="754" dur="100" accel="100000" fill="hold">
                                          <p:stCondLst>
                                            <p:cond delay="900"/>
                                          </p:stCondLst>
                                        </p:cTn>
                                        <p:tgtEl>
                                          <p:spTgt spid="224"/>
                                        </p:tgtEl>
                                        <p:attrNameLst>
                                          <p:attrName>ppt_y</p:attrName>
                                        </p:attrNameLst>
                                      </p:cBhvr>
                                      <p:tavLst>
                                        <p:tav tm="0">
                                          <p:val>
                                            <p:strVal val="#ppt_y-.03"/>
                                          </p:val>
                                        </p:tav>
                                        <p:tav tm="100000">
                                          <p:val>
                                            <p:strVal val="#ppt_y"/>
                                          </p:val>
                                        </p:tav>
                                      </p:tavLst>
                                    </p:anim>
                                  </p:childTnLst>
                                </p:cTn>
                              </p:par>
                              <p:par>
                                <p:cTn id="755" presetID="37" presetClass="entr" presetSubtype="0" fill="hold" nodeType="withEffect">
                                  <p:stCondLst>
                                    <p:cond delay="0"/>
                                  </p:stCondLst>
                                  <p:childTnLst>
                                    <p:set>
                                      <p:cBhvr>
                                        <p:cTn id="756" dur="1" fill="hold">
                                          <p:stCondLst>
                                            <p:cond delay="0"/>
                                          </p:stCondLst>
                                        </p:cTn>
                                        <p:tgtEl>
                                          <p:spTgt spid="219"/>
                                        </p:tgtEl>
                                        <p:attrNameLst>
                                          <p:attrName>style.visibility</p:attrName>
                                        </p:attrNameLst>
                                      </p:cBhvr>
                                      <p:to>
                                        <p:strVal val="visible"/>
                                      </p:to>
                                    </p:set>
                                    <p:animEffect transition="in" filter="fade">
                                      <p:cBhvr>
                                        <p:cTn id="757" dur="1000"/>
                                        <p:tgtEl>
                                          <p:spTgt spid="219"/>
                                        </p:tgtEl>
                                      </p:cBhvr>
                                    </p:animEffect>
                                    <p:anim calcmode="lin" valueType="num">
                                      <p:cBhvr>
                                        <p:cTn id="758" dur="1000" fill="hold"/>
                                        <p:tgtEl>
                                          <p:spTgt spid="219"/>
                                        </p:tgtEl>
                                        <p:attrNameLst>
                                          <p:attrName>ppt_x</p:attrName>
                                        </p:attrNameLst>
                                      </p:cBhvr>
                                      <p:tavLst>
                                        <p:tav tm="0">
                                          <p:val>
                                            <p:strVal val="#ppt_x"/>
                                          </p:val>
                                        </p:tav>
                                        <p:tav tm="100000">
                                          <p:val>
                                            <p:strVal val="#ppt_x"/>
                                          </p:val>
                                        </p:tav>
                                      </p:tavLst>
                                    </p:anim>
                                    <p:anim calcmode="lin" valueType="num">
                                      <p:cBhvr>
                                        <p:cTn id="759" dur="900" decel="100000" fill="hold"/>
                                        <p:tgtEl>
                                          <p:spTgt spid="219"/>
                                        </p:tgtEl>
                                        <p:attrNameLst>
                                          <p:attrName>ppt_y</p:attrName>
                                        </p:attrNameLst>
                                      </p:cBhvr>
                                      <p:tavLst>
                                        <p:tav tm="0">
                                          <p:val>
                                            <p:strVal val="#ppt_y+1"/>
                                          </p:val>
                                        </p:tav>
                                        <p:tav tm="100000">
                                          <p:val>
                                            <p:strVal val="#ppt_y-.03"/>
                                          </p:val>
                                        </p:tav>
                                      </p:tavLst>
                                    </p:anim>
                                    <p:anim calcmode="lin" valueType="num">
                                      <p:cBhvr>
                                        <p:cTn id="760" dur="100" accel="100000" fill="hold">
                                          <p:stCondLst>
                                            <p:cond delay="900"/>
                                          </p:stCondLst>
                                        </p:cTn>
                                        <p:tgtEl>
                                          <p:spTgt spid="2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340</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Presentation Point</cp:lastModifiedBy>
  <cp:revision>31</cp:revision>
  <dcterms:created xsi:type="dcterms:W3CDTF">2018-11-17T10:22:37Z</dcterms:created>
  <dcterms:modified xsi:type="dcterms:W3CDTF">2019-09-06T19:57:32Z</dcterms:modified>
</cp:coreProperties>
</file>