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embeddedFontLst>
    <p:embeddedFont>
      <p:font typeface="Berlin Sans FB Demi" panose="020E0802020502020306" pitchFamily="34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Elephant" panose="02020904090505020303" pitchFamily="18" charset="0"/>
      <p:regular r:id="rId19"/>
      <p:italic r:id="rId20"/>
    </p:embeddedFont>
    <p:embeddedFont>
      <p:font typeface="Oswald" panose="02000303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7296" userDrawn="1">
          <p15:clr>
            <a:srgbClr val="A4A3A4"/>
          </p15:clr>
        </p15:guide>
        <p15:guide id="5" orient="horz" pos="3960" userDrawn="1">
          <p15:clr>
            <a:srgbClr val="A4A3A4"/>
          </p15:clr>
        </p15:guide>
        <p15:guide id="6" orient="horz" pos="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070"/>
    <a:srgbClr val="EE2375"/>
    <a:srgbClr val="551E54"/>
    <a:srgbClr val="79C6D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F0E79-8DE9-4523-9078-523756E400A6}" v="6" dt="2019-09-06T20:01:59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76" y="108"/>
      </p:cViewPr>
      <p:guideLst>
        <p:guide orient="horz" pos="2448"/>
        <p:guide pos="3840"/>
        <p:guide pos="384"/>
        <p:guide pos="7296"/>
        <p:guide orient="horz" pos="3960"/>
        <p:guide orient="horz" pos="4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B74F0E79-8DE9-4523-9078-523756E400A6}"/>
    <pc:docChg chg="modSld">
      <pc:chgData name="Presentation Point" userId="f45ce91d846791e9" providerId="LiveId" clId="{B74F0E79-8DE9-4523-9078-523756E400A6}" dt="2019-09-06T20:01:59.354" v="29" actId="6549"/>
      <pc:docMkLst>
        <pc:docMk/>
      </pc:docMkLst>
      <pc:sldChg chg="modSp">
        <pc:chgData name="Presentation Point" userId="f45ce91d846791e9" providerId="LiveId" clId="{B74F0E79-8DE9-4523-9078-523756E400A6}" dt="2019-09-06T20:00:16.687" v="2" actId="20577"/>
        <pc:sldMkLst>
          <pc:docMk/>
          <pc:sldMk cId="3656036900" sldId="256"/>
        </pc:sldMkLst>
        <pc:spChg chg="mod">
          <ac:chgData name="Presentation Point" userId="f45ce91d846791e9" providerId="LiveId" clId="{B74F0E79-8DE9-4523-9078-523756E400A6}" dt="2019-09-06T20:00:16.687" v="2" actId="20577"/>
          <ac:spMkLst>
            <pc:docMk/>
            <pc:sldMk cId="3656036900" sldId="256"/>
            <ac:spMk id="7" creationId="{F04E6129-89D4-4DC1-996A-18925181D0C2}"/>
          </ac:spMkLst>
        </pc:spChg>
      </pc:sldChg>
      <pc:sldChg chg="modSp">
        <pc:chgData name="Presentation Point" userId="f45ce91d846791e9" providerId="LiveId" clId="{B74F0E79-8DE9-4523-9078-523756E400A6}" dt="2019-09-06T20:00:27.841" v="5" actId="20577"/>
        <pc:sldMkLst>
          <pc:docMk/>
          <pc:sldMk cId="113109362" sldId="258"/>
        </pc:sldMkLst>
        <pc:spChg chg="mod">
          <ac:chgData name="Presentation Point" userId="f45ce91d846791e9" providerId="LiveId" clId="{B74F0E79-8DE9-4523-9078-523756E400A6}" dt="2019-09-06T20:00:27.841" v="5" actId="20577"/>
          <ac:spMkLst>
            <pc:docMk/>
            <pc:sldMk cId="113109362" sldId="258"/>
            <ac:spMk id="24" creationId="{FB8E6430-2CD4-4514-BBAB-DDEAC566C907}"/>
          </ac:spMkLst>
        </pc:spChg>
      </pc:sldChg>
      <pc:sldChg chg="modSp">
        <pc:chgData name="Presentation Point" userId="f45ce91d846791e9" providerId="LiveId" clId="{B74F0E79-8DE9-4523-9078-523756E400A6}" dt="2019-09-06T20:00:58.557" v="10" actId="6549"/>
        <pc:sldMkLst>
          <pc:docMk/>
          <pc:sldMk cId="3767722942" sldId="259"/>
        </pc:sldMkLst>
        <pc:spChg chg="mod">
          <ac:chgData name="Presentation Point" userId="f45ce91d846791e9" providerId="LiveId" clId="{B74F0E79-8DE9-4523-9078-523756E400A6}" dt="2019-09-06T20:00:58.557" v="10" actId="6549"/>
          <ac:spMkLst>
            <pc:docMk/>
            <pc:sldMk cId="3767722942" sldId="259"/>
            <ac:spMk id="18" creationId="{E4944554-5772-4281-924D-BCEB4562617A}"/>
          </ac:spMkLst>
        </pc:spChg>
      </pc:sldChg>
      <pc:sldChg chg="modSp">
        <pc:chgData name="Presentation Point" userId="f45ce91d846791e9" providerId="LiveId" clId="{B74F0E79-8DE9-4523-9078-523756E400A6}" dt="2019-09-06T20:01:15.375" v="17" actId="20577"/>
        <pc:sldMkLst>
          <pc:docMk/>
          <pc:sldMk cId="1632729448" sldId="261"/>
        </pc:sldMkLst>
        <pc:spChg chg="mod">
          <ac:chgData name="Presentation Point" userId="f45ce91d846791e9" providerId="LiveId" clId="{B74F0E79-8DE9-4523-9078-523756E400A6}" dt="2019-09-06T20:01:07.428" v="15" actId="6549"/>
          <ac:spMkLst>
            <pc:docMk/>
            <pc:sldMk cId="1632729448" sldId="261"/>
            <ac:spMk id="12" creationId="{59CEA92C-1B87-4D70-BFA8-367BBDE21FF7}"/>
          </ac:spMkLst>
        </pc:spChg>
        <pc:spChg chg="mod">
          <ac:chgData name="Presentation Point" userId="f45ce91d846791e9" providerId="LiveId" clId="{B74F0E79-8DE9-4523-9078-523756E400A6}" dt="2019-09-06T20:01:11.313" v="16" actId="20577"/>
          <ac:spMkLst>
            <pc:docMk/>
            <pc:sldMk cId="1632729448" sldId="261"/>
            <ac:spMk id="13" creationId="{E5716D6D-2816-4F9C-8BAF-631DDA4B55EB}"/>
          </ac:spMkLst>
        </pc:spChg>
        <pc:spChg chg="mod">
          <ac:chgData name="Presentation Point" userId="f45ce91d846791e9" providerId="LiveId" clId="{B74F0E79-8DE9-4523-9078-523756E400A6}" dt="2019-09-06T20:01:15.375" v="17" actId="20577"/>
          <ac:spMkLst>
            <pc:docMk/>
            <pc:sldMk cId="1632729448" sldId="261"/>
            <ac:spMk id="15" creationId="{26C1B3E9-9E38-454E-95C4-50875F4E10BE}"/>
          </ac:spMkLst>
        </pc:spChg>
      </pc:sldChg>
      <pc:sldChg chg="modSp">
        <pc:chgData name="Presentation Point" userId="f45ce91d846791e9" providerId="LiveId" clId="{B74F0E79-8DE9-4523-9078-523756E400A6}" dt="2019-09-06T20:01:33.961" v="18" actId="6549"/>
        <pc:sldMkLst>
          <pc:docMk/>
          <pc:sldMk cId="2872204490" sldId="262"/>
        </pc:sldMkLst>
        <pc:spChg chg="mod">
          <ac:chgData name="Presentation Point" userId="f45ce91d846791e9" providerId="LiveId" clId="{B74F0E79-8DE9-4523-9078-523756E400A6}" dt="2019-09-06T20:01:33.961" v="18" actId="6549"/>
          <ac:spMkLst>
            <pc:docMk/>
            <pc:sldMk cId="2872204490" sldId="262"/>
            <ac:spMk id="22" creationId="{3E22E0A5-21ED-4FB3-AE2B-B800C779D4FF}"/>
          </ac:spMkLst>
        </pc:spChg>
      </pc:sldChg>
      <pc:sldChg chg="modSp">
        <pc:chgData name="Presentation Point" userId="f45ce91d846791e9" providerId="LiveId" clId="{B74F0E79-8DE9-4523-9078-523756E400A6}" dt="2019-09-06T20:01:41.277" v="22" actId="6549"/>
        <pc:sldMkLst>
          <pc:docMk/>
          <pc:sldMk cId="714528966" sldId="264"/>
        </pc:sldMkLst>
        <pc:spChg chg="mod">
          <ac:chgData name="Presentation Point" userId="f45ce91d846791e9" providerId="LiveId" clId="{B74F0E79-8DE9-4523-9078-523756E400A6}" dt="2019-09-06T20:01:41.277" v="22" actId="6549"/>
          <ac:spMkLst>
            <pc:docMk/>
            <pc:sldMk cId="714528966" sldId="264"/>
            <ac:spMk id="22" creationId="{3E22E0A5-21ED-4FB3-AE2B-B800C779D4FF}"/>
          </ac:spMkLst>
        </pc:spChg>
      </pc:sldChg>
      <pc:sldChg chg="modSp">
        <pc:chgData name="Presentation Point" userId="f45ce91d846791e9" providerId="LiveId" clId="{B74F0E79-8DE9-4523-9078-523756E400A6}" dt="2019-09-06T20:01:51.498" v="26" actId="20577"/>
        <pc:sldMkLst>
          <pc:docMk/>
          <pc:sldMk cId="623550543" sldId="265"/>
        </pc:sldMkLst>
        <pc:spChg chg="mod">
          <ac:chgData name="Presentation Point" userId="f45ce91d846791e9" providerId="LiveId" clId="{B74F0E79-8DE9-4523-9078-523756E400A6}" dt="2019-09-06T20:01:47.775" v="23" actId="6549"/>
          <ac:spMkLst>
            <pc:docMk/>
            <pc:sldMk cId="623550543" sldId="265"/>
            <ac:spMk id="12" creationId="{59CEA92C-1B87-4D70-BFA8-367BBDE21FF7}"/>
          </ac:spMkLst>
        </pc:spChg>
        <pc:spChg chg="mod">
          <ac:chgData name="Presentation Point" userId="f45ce91d846791e9" providerId="LiveId" clId="{B74F0E79-8DE9-4523-9078-523756E400A6}" dt="2019-09-06T20:01:51.498" v="26" actId="20577"/>
          <ac:spMkLst>
            <pc:docMk/>
            <pc:sldMk cId="623550543" sldId="265"/>
            <ac:spMk id="13" creationId="{E5716D6D-2816-4F9C-8BAF-631DDA4B55EB}"/>
          </ac:spMkLst>
        </pc:spChg>
      </pc:sldChg>
      <pc:sldChg chg="modSp">
        <pc:chgData name="Presentation Point" userId="f45ce91d846791e9" providerId="LiveId" clId="{B74F0E79-8DE9-4523-9078-523756E400A6}" dt="2019-09-06T20:01:59.354" v="29" actId="6549"/>
        <pc:sldMkLst>
          <pc:docMk/>
          <pc:sldMk cId="2216460933" sldId="266"/>
        </pc:sldMkLst>
        <pc:spChg chg="mod">
          <ac:chgData name="Presentation Point" userId="f45ce91d846791e9" providerId="LiveId" clId="{B74F0E79-8DE9-4523-9078-523756E400A6}" dt="2019-09-06T20:01:59.354" v="29" actId="6549"/>
          <ac:spMkLst>
            <pc:docMk/>
            <pc:sldMk cId="2216460933" sldId="266"/>
            <ac:spMk id="7" creationId="{F04E6129-89D4-4DC1-996A-18925181D0C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F9340-9919-4522-AFED-1BF01EFDB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619E7-021F-4BD4-9F4B-D6F9120AE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FFF7D-718D-40C9-81D6-0192D988E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70A99-FE1D-4D96-877E-5D2D50D3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359DA-1EA9-45DC-B5EF-3B39EA48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33292"/>
      </p:ext>
    </p:extLst>
  </p:cSld>
  <p:clrMapOvr>
    <a:masterClrMapping/>
  </p:clrMapOvr>
  <p:transition spd="slow" advClick="0" advTm="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FFDEB-04A5-428A-A432-B3C5AA59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8B2D-0AD3-4BD0-A684-CF2608575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08C60-1480-4BBB-B316-33B48BE4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49E31-8EAD-43C2-8058-A48139B3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8DDB1-96FD-4158-85B3-73C1037A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50138"/>
      </p:ext>
    </p:extLst>
  </p:cSld>
  <p:clrMapOvr>
    <a:masterClrMapping/>
  </p:clrMapOvr>
  <p:transition spd="slow" advClick="0" advTm="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72A46-25A1-492A-9B85-76DA0956F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39BB1-C0FF-414F-9EC3-62AF3E81C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B4C7A-7DC2-4FCE-BF62-4F63BE79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0721-2044-4C2C-8018-7B3B7F99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87C5B-49F2-4406-8483-7395C9F6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76477"/>
      </p:ext>
    </p:extLst>
  </p:cSld>
  <p:clrMapOvr>
    <a:masterClrMapping/>
  </p:clrMapOvr>
  <p:transition spd="slow" advClick="0" advTm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6C6B-DE6C-493A-91AF-B9B9AEBF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B1F56-0428-4611-BEA6-3DFC8EC7A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9B494-7FAA-4626-8201-DC260D72D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4045F-C017-49B6-9448-E8A8BFF7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B0671-C420-4784-9BA5-C18A48D6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15790"/>
      </p:ext>
    </p:extLst>
  </p:cSld>
  <p:clrMapOvr>
    <a:masterClrMapping/>
  </p:clrMapOvr>
  <p:transition spd="slow" advClick="0" advTm="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94E1-F161-4D97-94BB-E0B313C4C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6D293-AD9F-445A-9CBA-E7588BB0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087E1-E33A-426E-BDB6-DF7F3134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DCF56-491D-4BA1-BB6E-54590335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4E9F4-7DC5-42E4-BCF2-4FD57051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86083"/>
      </p:ext>
    </p:extLst>
  </p:cSld>
  <p:clrMapOvr>
    <a:masterClrMapping/>
  </p:clrMapOvr>
  <p:transition spd="slow" advClick="0" advTm="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567F-735D-42E1-B21E-8DDB6B1E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B06E0-25F5-4F42-8975-3A46345A6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991B5-1CEB-4976-8DD2-FCBF7DC6B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58E43-CE15-48E2-910C-BC569587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0649D-B271-4E1B-B643-2B0E3F10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39A31-C651-4EA3-914F-9029961B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9095"/>
      </p:ext>
    </p:extLst>
  </p:cSld>
  <p:clrMapOvr>
    <a:masterClrMapping/>
  </p:clrMapOvr>
  <p:transition spd="slow" advClick="0" advTm="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8AB2-1A10-4308-B5E5-93ADFFAE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CC3B0-6D94-4BB6-BDC4-B4278FD6C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38182-E74F-4E15-B70B-C0B4A98EE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D9057-AEDA-435A-8D0A-EBA698D4A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96A53-A62D-427A-BEBF-FD855932A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B7F237-516D-4B85-8288-F7DD0F77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E567B-7732-47F5-B150-BBB9F539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8711E-1F1B-4263-B5A4-CDA10C9A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97899"/>
      </p:ext>
    </p:extLst>
  </p:cSld>
  <p:clrMapOvr>
    <a:masterClrMapping/>
  </p:clrMapOvr>
  <p:transition spd="slow" advClick="0" advTm="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A2839-DB0C-450B-B42F-12FBCA48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C9D99-6339-48D1-8BB0-3278D159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FC206-47E7-4F18-BD6E-A23B6F0F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72F3C-14C9-4BFD-83DE-916F0FB8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86723"/>
      </p:ext>
    </p:extLst>
  </p:cSld>
  <p:clrMapOvr>
    <a:masterClrMapping/>
  </p:clrMapOvr>
  <p:transition spd="slow" advClick="0" advTm="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6398D-DAE0-4CC9-8537-E2A869FF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9950D-C72C-4563-94C0-AD5A5F6D1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9C7EB-600F-4B08-8735-52F44645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71363"/>
      </p:ext>
    </p:extLst>
  </p:cSld>
  <p:clrMapOvr>
    <a:masterClrMapping/>
  </p:clrMapOvr>
  <p:transition spd="slow" advClick="0" advTm="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BE1B-AB96-487B-9C70-DDA98683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5074-C1CB-4CD3-BE41-149328C18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7B14D-CC13-4E97-A9C2-864DEE983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3163E-5A80-4182-BDB9-8B6294F12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BD1B4-D70C-41C7-AD19-982D6827A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420E9-F950-467E-A173-DA49C8CA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293"/>
      </p:ext>
    </p:extLst>
  </p:cSld>
  <p:clrMapOvr>
    <a:masterClrMapping/>
  </p:clrMapOvr>
  <p:transition spd="slow" advClick="0" advTm="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E998-D142-4713-9F22-8E9D72A2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CBB33-7D2C-44F9-840D-8333818600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10531-83D7-4406-9CA8-C06A3FE8E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8820E-E464-4CDA-AC60-5F27A7D3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91563-E34C-443D-9967-F615844E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D5DFF-1812-4C22-9F92-E30172E0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75809"/>
      </p:ext>
    </p:extLst>
  </p:cSld>
  <p:clrMapOvr>
    <a:masterClrMapping/>
  </p:clrMapOvr>
  <p:transition spd="slow" advClick="0" advTm="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99353-9DF5-4D98-A7C2-D5CE7AC08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D14DE-02C5-4F97-95FC-01DA5DF87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D3067-1C6A-4747-AB64-4BCCDF841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1048E-FD1C-4973-BE06-7DBE1F007914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D3037-8C29-4127-892E-5C8E097F1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33B1-01A4-4A32-A3AB-A076AC6F2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90E-C115-44C5-A95B-BC0CC1A7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0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F6CA42-82FC-4EE7-9566-64602EC94E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1C36D-9600-4E66-B638-17F0FAC1667E}"/>
              </a:ext>
            </a:extLst>
          </p:cNvPr>
          <p:cNvSpPr txBox="1"/>
          <p:nvPr/>
        </p:nvSpPr>
        <p:spPr>
          <a:xfrm>
            <a:off x="2571750" y="4859803"/>
            <a:ext cx="70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51E54"/>
                </a:solidFill>
                <a:latin typeface="Berlin Sans FB Demi" panose="020E0802020502020306" pitchFamily="34" charset="0"/>
              </a:rPr>
              <a:t>Delicious foods &amp; Drinks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E6129-89D4-4DC1-996A-18925181D0C2}"/>
              </a:ext>
            </a:extLst>
          </p:cNvPr>
          <p:cNvSpPr txBox="1"/>
          <p:nvPr/>
        </p:nvSpPr>
        <p:spPr>
          <a:xfrm>
            <a:off x="3727450" y="4076700"/>
            <a:ext cx="4718050" cy="4826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47843"/>
              </a:avLst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A92070"/>
                </a:solidFill>
                <a:latin typeface="Berlin Sans FB Demi" panose="020E0802020502020306" pitchFamily="34" charset="0"/>
              </a:rPr>
              <a:t>Taste the difference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92F506A0-C0E5-42EC-AA91-5B4CEB2E7D7C}"/>
              </a:ext>
            </a:extLst>
          </p:cNvPr>
          <p:cNvSpPr/>
          <p:nvPr/>
        </p:nvSpPr>
        <p:spPr>
          <a:xfrm>
            <a:off x="-9526" y="0"/>
            <a:ext cx="12201525" cy="6858000"/>
          </a:xfrm>
          <a:prstGeom prst="frame">
            <a:avLst>
              <a:gd name="adj1" fmla="val 3056"/>
            </a:avLst>
          </a:prstGeom>
          <a:solidFill>
            <a:srgbClr val="A92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921328"/>
            <a:ext cx="3269674" cy="32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36900"/>
      </p:ext>
    </p:extLst>
  </p:cSld>
  <p:clrMapOvr>
    <a:masterClrMapping/>
  </p:clrMapOvr>
  <p:transition spd="slow" advClick="0" advTm="0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2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F6CA42-82FC-4EE7-9566-64602EC94E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1C36D-9600-4E66-B638-17F0FAC1667E}"/>
              </a:ext>
            </a:extLst>
          </p:cNvPr>
          <p:cNvSpPr txBox="1"/>
          <p:nvPr/>
        </p:nvSpPr>
        <p:spPr>
          <a:xfrm>
            <a:off x="2571750" y="4859803"/>
            <a:ext cx="70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51E54"/>
                </a:solidFill>
                <a:latin typeface="Berlin Sans FB Demi" panose="020E0802020502020306" pitchFamily="34" charset="0"/>
              </a:rPr>
              <a:t>Delicious foods &amp; Drinks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E6129-89D4-4DC1-996A-18925181D0C2}"/>
              </a:ext>
            </a:extLst>
          </p:cNvPr>
          <p:cNvSpPr txBox="1"/>
          <p:nvPr/>
        </p:nvSpPr>
        <p:spPr>
          <a:xfrm>
            <a:off x="3727450" y="4076700"/>
            <a:ext cx="4718050" cy="4826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47843"/>
              </a:avLst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A92070"/>
                </a:solidFill>
                <a:latin typeface="Berlin Sans FB Demi" panose="020E0802020502020306" pitchFamily="34" charset="0"/>
              </a:rPr>
              <a:t>Taste </a:t>
            </a:r>
            <a:r>
              <a:rPr lang="en-US" sz="4400">
                <a:solidFill>
                  <a:srgbClr val="A92070"/>
                </a:solidFill>
                <a:latin typeface="Berlin Sans FB Demi" panose="020E0802020502020306" pitchFamily="34" charset="0"/>
              </a:rPr>
              <a:t>the difference</a:t>
            </a:r>
            <a:endParaRPr lang="en-US" sz="4400" dirty="0">
              <a:solidFill>
                <a:srgbClr val="A9207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92F506A0-C0E5-42EC-AA91-5B4CEB2E7D7C}"/>
              </a:ext>
            </a:extLst>
          </p:cNvPr>
          <p:cNvSpPr/>
          <p:nvPr/>
        </p:nvSpPr>
        <p:spPr>
          <a:xfrm>
            <a:off x="-9526" y="0"/>
            <a:ext cx="12201525" cy="6858000"/>
          </a:xfrm>
          <a:prstGeom prst="frame">
            <a:avLst>
              <a:gd name="adj1" fmla="val 3056"/>
            </a:avLst>
          </a:prstGeom>
          <a:solidFill>
            <a:srgbClr val="A92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921328"/>
            <a:ext cx="3269674" cy="32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60933"/>
      </p:ext>
    </p:extLst>
  </p:cSld>
  <p:clrMapOvr>
    <a:masterClrMapping/>
  </p:clrMapOvr>
  <p:transition spd="slow" advClick="0" advTm="0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2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FB6B-94CE-4476-9E27-8CFD15FF1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F9AAD-DE7B-49FF-857E-92614B8C7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3" b="11583"/>
          <a:stretch/>
        </p:blipFill>
        <p:spPr>
          <a:xfrm>
            <a:off x="609600" y="571500"/>
            <a:ext cx="10972800" cy="5715000"/>
          </a:xfrm>
          <a:prstGeom prst="rect">
            <a:avLst/>
          </a:prstGeom>
          <a:ln w="88900" cap="rnd">
            <a:solidFill>
              <a:schemeClr val="bg1"/>
            </a:solidFill>
            <a:prstDash val="solid"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8EEB9C0-1647-4E40-8E14-24758918E0E7}"/>
              </a:ext>
            </a:extLst>
          </p:cNvPr>
          <p:cNvGrpSpPr/>
          <p:nvPr/>
        </p:nvGrpSpPr>
        <p:grpSpPr>
          <a:xfrm>
            <a:off x="0" y="4876800"/>
            <a:ext cx="12192000" cy="1981200"/>
            <a:chOff x="0" y="4876800"/>
            <a:chExt cx="12192000" cy="1981200"/>
          </a:xfrm>
        </p:grpSpPr>
        <p:sp>
          <p:nvSpPr>
            <p:cNvPr id="20" name="Double Wave 19">
              <a:extLst>
                <a:ext uri="{FF2B5EF4-FFF2-40B4-BE49-F238E27FC236}">
                  <a16:creationId xmlns:a16="http://schemas.microsoft.com/office/drawing/2014/main" id="{98DA5658-FA5A-4AAE-8515-E27ED9AB730B}"/>
                </a:ext>
              </a:extLst>
            </p:cNvPr>
            <p:cNvSpPr/>
            <p:nvPr/>
          </p:nvSpPr>
          <p:spPr>
            <a:xfrm>
              <a:off x="0" y="4876800"/>
              <a:ext cx="12192000" cy="19812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rgbClr val="79C6D2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8D810D-0C2B-4BF2-AF75-2536A0132D62}"/>
                </a:ext>
              </a:extLst>
            </p:cNvPr>
            <p:cNvSpPr txBox="1"/>
            <p:nvPr/>
          </p:nvSpPr>
          <p:spPr>
            <a:xfrm flipH="1">
              <a:off x="831841" y="5279311"/>
              <a:ext cx="768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"A very delicious paella using chili, hotdog, onion leaves and shrimp."</a:t>
              </a:r>
              <a:endParaRPr lang="en-US" sz="2000" dirty="0">
                <a:ln w="28575" cmpd="sng">
                  <a:noFill/>
                  <a:prstDash val="solid"/>
                </a:ln>
                <a:solidFill>
                  <a:schemeClr val="bg1"/>
                </a:solidFill>
                <a:latin typeface="Oswald" panose="02000303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E68058-0D34-4CB4-9A23-94E7C14AB6C8}"/>
              </a:ext>
            </a:extLst>
          </p:cNvPr>
          <p:cNvGrpSpPr/>
          <p:nvPr/>
        </p:nvGrpSpPr>
        <p:grpSpPr>
          <a:xfrm>
            <a:off x="8915400" y="3581400"/>
            <a:ext cx="3276600" cy="3276600"/>
            <a:chOff x="8915400" y="3581400"/>
            <a:chExt cx="3276600" cy="3276600"/>
          </a:xfrm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8C1C25B7-92EB-43A0-812F-0A5D41D9CE1A}"/>
                </a:ext>
              </a:extLst>
            </p:cNvPr>
            <p:cNvSpPr/>
            <p:nvPr/>
          </p:nvSpPr>
          <p:spPr>
            <a:xfrm rot="5400000">
              <a:off x="8915400" y="3581400"/>
              <a:ext cx="3276600" cy="3276600"/>
            </a:xfrm>
            <a:prstGeom prst="teardrop">
              <a:avLst/>
            </a:prstGeom>
            <a:solidFill>
              <a:srgbClr val="EE2375"/>
            </a:solidFill>
            <a:ln>
              <a:noFill/>
            </a:ln>
            <a:effectLst>
              <a:outerShdw blurRad="1524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8E6430-2CD4-4514-BBAB-DDEAC566C907}"/>
                </a:ext>
              </a:extLst>
            </p:cNvPr>
            <p:cNvSpPr txBox="1"/>
            <p:nvPr/>
          </p:nvSpPr>
          <p:spPr>
            <a:xfrm>
              <a:off x="9194800" y="4565387"/>
              <a:ext cx="271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 cmpd="sng">
                    <a:solidFill>
                      <a:srgbClr val="79C6D2"/>
                    </a:solidFill>
                    <a:prstDash val="solid"/>
                  </a:ln>
                  <a:solidFill>
                    <a:srgbClr val="EE237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Elephant" panose="02020904090505020303" pitchFamily="18" charset="0"/>
                </a:rPr>
                <a:t>$15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8460C8-66CC-4801-B7EA-D2E54A827E1F}"/>
                </a:ext>
              </a:extLst>
            </p:cNvPr>
            <p:cNvSpPr txBox="1"/>
            <p:nvPr/>
          </p:nvSpPr>
          <p:spPr>
            <a:xfrm>
              <a:off x="9283703" y="5633254"/>
              <a:ext cx="2717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Rice Shrimp Paella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09362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FB6B-94CE-4476-9E27-8CFD15FF1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F9AAD-DE7B-49FF-857E-92614B8C7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8996"/>
          <a:stretch/>
        </p:blipFill>
        <p:spPr>
          <a:xfrm>
            <a:off x="609600" y="571500"/>
            <a:ext cx="11010900" cy="5715000"/>
          </a:xfrm>
          <a:prstGeom prst="rect">
            <a:avLst/>
          </a:prstGeom>
          <a:ln w="88900" cap="rnd">
            <a:solidFill>
              <a:schemeClr val="bg1"/>
            </a:solidFill>
            <a:prstDash val="solid"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6594B-CFD6-44F4-ADD8-45D31FAB9ED6}"/>
              </a:ext>
            </a:extLst>
          </p:cNvPr>
          <p:cNvGrpSpPr/>
          <p:nvPr/>
        </p:nvGrpSpPr>
        <p:grpSpPr>
          <a:xfrm>
            <a:off x="0" y="4876800"/>
            <a:ext cx="12192000" cy="1981200"/>
            <a:chOff x="0" y="4876800"/>
            <a:chExt cx="12192000" cy="1981200"/>
          </a:xfrm>
        </p:grpSpPr>
        <p:sp>
          <p:nvSpPr>
            <p:cNvPr id="14" name="Double Wave 13">
              <a:extLst>
                <a:ext uri="{FF2B5EF4-FFF2-40B4-BE49-F238E27FC236}">
                  <a16:creationId xmlns:a16="http://schemas.microsoft.com/office/drawing/2014/main" id="{F3CFF6D7-F2A7-43CA-A1B1-206547B65A5D}"/>
                </a:ext>
              </a:extLst>
            </p:cNvPr>
            <p:cNvSpPr/>
            <p:nvPr/>
          </p:nvSpPr>
          <p:spPr>
            <a:xfrm>
              <a:off x="0" y="4876800"/>
              <a:ext cx="12192000" cy="19812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rgbClr val="79C6D2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1EA1CA-C159-465F-9146-78E6B0FF4018}"/>
                </a:ext>
              </a:extLst>
            </p:cNvPr>
            <p:cNvSpPr txBox="1"/>
            <p:nvPr/>
          </p:nvSpPr>
          <p:spPr>
            <a:xfrm flipH="1">
              <a:off x="3390893" y="5279311"/>
              <a:ext cx="76835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“Fruit salad mixed with fresh mangoes, fresh strawberry, fresh berries, fresh apple, fresh melon, fresh orange and fresh berries.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DBD49-F448-4F4A-AC79-FF998D8037B0}"/>
              </a:ext>
            </a:extLst>
          </p:cNvPr>
          <p:cNvGrpSpPr/>
          <p:nvPr/>
        </p:nvGrpSpPr>
        <p:grpSpPr>
          <a:xfrm flipH="1">
            <a:off x="0" y="3581400"/>
            <a:ext cx="3276600" cy="3276600"/>
            <a:chOff x="8915400" y="3581400"/>
            <a:chExt cx="3276600" cy="3276600"/>
          </a:xfrm>
        </p:grpSpPr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AEE217D2-D543-4AAF-A969-0BFDDDC18C15}"/>
                </a:ext>
              </a:extLst>
            </p:cNvPr>
            <p:cNvSpPr/>
            <p:nvPr/>
          </p:nvSpPr>
          <p:spPr>
            <a:xfrm rot="5400000">
              <a:off x="8915400" y="3581400"/>
              <a:ext cx="3276600" cy="3276600"/>
            </a:xfrm>
            <a:prstGeom prst="teardrop">
              <a:avLst/>
            </a:prstGeom>
            <a:solidFill>
              <a:srgbClr val="EE2375"/>
            </a:solidFill>
            <a:ln>
              <a:noFill/>
            </a:ln>
            <a:effectLst>
              <a:outerShdw blurRad="1524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944554-5772-4281-924D-BCEB4562617A}"/>
                </a:ext>
              </a:extLst>
            </p:cNvPr>
            <p:cNvSpPr txBox="1"/>
            <p:nvPr/>
          </p:nvSpPr>
          <p:spPr>
            <a:xfrm>
              <a:off x="9194800" y="4565387"/>
              <a:ext cx="271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 cmpd="sng">
                    <a:solidFill>
                      <a:srgbClr val="79C6D2"/>
                    </a:solidFill>
                    <a:prstDash val="solid"/>
                  </a:ln>
                  <a:solidFill>
                    <a:srgbClr val="EE237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Elephant" panose="02020904090505020303" pitchFamily="18" charset="0"/>
                </a:rPr>
                <a:t>$16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115162-164D-4A09-9B52-4E4F49F64D4E}"/>
                </a:ext>
              </a:extLst>
            </p:cNvPr>
            <p:cNvSpPr txBox="1"/>
            <p:nvPr/>
          </p:nvSpPr>
          <p:spPr>
            <a:xfrm>
              <a:off x="9283703" y="5633254"/>
              <a:ext cx="2717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Fresh Fruit Salad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722942"/>
      </p:ext>
    </p:extLst>
  </p:cSld>
  <p:clrMapOvr>
    <a:masterClrMapping/>
  </p:clrMapOvr>
  <p:transition spd="slow" advClick="0" advTm="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FB6B-94CE-4476-9E27-8CFD15FF1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F9AAD-DE7B-49FF-857E-92614B8C7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b="21779"/>
          <a:stretch/>
        </p:blipFill>
        <p:spPr>
          <a:xfrm>
            <a:off x="609600" y="571500"/>
            <a:ext cx="10972800" cy="5715000"/>
          </a:xfrm>
          <a:prstGeom prst="rect">
            <a:avLst/>
          </a:prstGeom>
          <a:ln w="88900" cap="rnd">
            <a:solidFill>
              <a:schemeClr val="bg1"/>
            </a:solidFill>
            <a:prstDash val="solid"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68136E-ABCF-4588-AAE7-CD870D49FC3E}"/>
              </a:ext>
            </a:extLst>
          </p:cNvPr>
          <p:cNvGrpSpPr/>
          <p:nvPr/>
        </p:nvGrpSpPr>
        <p:grpSpPr>
          <a:xfrm>
            <a:off x="0" y="4876800"/>
            <a:ext cx="12192000" cy="1981200"/>
            <a:chOff x="0" y="4876800"/>
            <a:chExt cx="12192000" cy="1981200"/>
          </a:xfrm>
        </p:grpSpPr>
        <p:sp>
          <p:nvSpPr>
            <p:cNvPr id="18" name="Double Wave 17">
              <a:extLst>
                <a:ext uri="{FF2B5EF4-FFF2-40B4-BE49-F238E27FC236}">
                  <a16:creationId xmlns:a16="http://schemas.microsoft.com/office/drawing/2014/main" id="{51626C84-A0EE-4A3D-AED4-23FD5A4F6C0B}"/>
                </a:ext>
              </a:extLst>
            </p:cNvPr>
            <p:cNvSpPr/>
            <p:nvPr/>
          </p:nvSpPr>
          <p:spPr>
            <a:xfrm>
              <a:off x="0" y="4876800"/>
              <a:ext cx="12192000" cy="19812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rgbClr val="79C6D2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C075C2-1AB7-4F1C-B0D7-DE21BBCF9DBC}"/>
                </a:ext>
              </a:extLst>
            </p:cNvPr>
            <p:cNvSpPr txBox="1"/>
            <p:nvPr/>
          </p:nvSpPr>
          <p:spPr>
            <a:xfrm flipH="1">
              <a:off x="831841" y="5279311"/>
              <a:ext cx="768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“A very delicious special burger with fresh onion, onion leaves and beef patty.”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D97265-3CE3-42CA-9300-CC86559E9971}"/>
              </a:ext>
            </a:extLst>
          </p:cNvPr>
          <p:cNvGrpSpPr/>
          <p:nvPr/>
        </p:nvGrpSpPr>
        <p:grpSpPr>
          <a:xfrm>
            <a:off x="8915400" y="3581400"/>
            <a:ext cx="3276600" cy="3276600"/>
            <a:chOff x="8915400" y="3581400"/>
            <a:chExt cx="3276600" cy="3276600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AE1D1FBF-6708-45B6-A7BD-9A66A190710A}"/>
                </a:ext>
              </a:extLst>
            </p:cNvPr>
            <p:cNvSpPr/>
            <p:nvPr/>
          </p:nvSpPr>
          <p:spPr>
            <a:xfrm rot="5400000">
              <a:off x="8915400" y="3581400"/>
              <a:ext cx="3276600" cy="3276600"/>
            </a:xfrm>
            <a:prstGeom prst="teardrop">
              <a:avLst/>
            </a:prstGeom>
            <a:solidFill>
              <a:srgbClr val="EE2375"/>
            </a:solidFill>
            <a:ln>
              <a:noFill/>
            </a:ln>
            <a:effectLst>
              <a:outerShdw blurRad="1524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22E0A5-21ED-4FB3-AE2B-B800C779D4FF}"/>
                </a:ext>
              </a:extLst>
            </p:cNvPr>
            <p:cNvSpPr txBox="1"/>
            <p:nvPr/>
          </p:nvSpPr>
          <p:spPr>
            <a:xfrm>
              <a:off x="9194800" y="4565387"/>
              <a:ext cx="271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 cmpd="sng">
                    <a:solidFill>
                      <a:srgbClr val="79C6D2"/>
                    </a:solidFill>
                    <a:prstDash val="solid"/>
                  </a:ln>
                  <a:solidFill>
                    <a:srgbClr val="EE237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Elephant" panose="02020904090505020303" pitchFamily="18" charset="0"/>
                </a:rPr>
                <a:t>$150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B317A4-3A41-4B12-9AF0-65E7FCEFA05D}"/>
                </a:ext>
              </a:extLst>
            </p:cNvPr>
            <p:cNvSpPr txBox="1"/>
            <p:nvPr/>
          </p:nvSpPr>
          <p:spPr>
            <a:xfrm>
              <a:off x="9283703" y="5633254"/>
              <a:ext cx="2717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Onion Burger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785421"/>
      </p:ext>
    </p:extLst>
  </p:cSld>
  <p:clrMapOvr>
    <a:masterClrMapping/>
  </p:clrMapOvr>
  <p:transition spd="slow" advClick="0" advTm="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FB6B-94CE-4476-9E27-8CFD15FF1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F9AAD-DE7B-49FF-857E-92614B8C7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6" b="9371"/>
          <a:stretch/>
        </p:blipFill>
        <p:spPr>
          <a:xfrm>
            <a:off x="647700" y="571500"/>
            <a:ext cx="10934700" cy="5715000"/>
          </a:xfrm>
          <a:prstGeom prst="rect">
            <a:avLst/>
          </a:prstGeom>
          <a:ln w="88900" cap="rnd">
            <a:solidFill>
              <a:schemeClr val="bg1"/>
            </a:solidFill>
            <a:prstDash val="solid"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0E7F04-095E-416B-8F45-4ACCF2E3E244}"/>
              </a:ext>
            </a:extLst>
          </p:cNvPr>
          <p:cNvGrpSpPr/>
          <p:nvPr/>
        </p:nvGrpSpPr>
        <p:grpSpPr>
          <a:xfrm>
            <a:off x="0" y="4876800"/>
            <a:ext cx="12192000" cy="1981200"/>
            <a:chOff x="0" y="4876800"/>
            <a:chExt cx="12192000" cy="1981200"/>
          </a:xfrm>
        </p:grpSpPr>
        <p:sp>
          <p:nvSpPr>
            <p:cNvPr id="6" name="Double Wave 5">
              <a:extLst>
                <a:ext uri="{FF2B5EF4-FFF2-40B4-BE49-F238E27FC236}">
                  <a16:creationId xmlns:a16="http://schemas.microsoft.com/office/drawing/2014/main" id="{455FA2A9-CEAE-4961-AAC5-4403B3639A33}"/>
                </a:ext>
              </a:extLst>
            </p:cNvPr>
            <p:cNvSpPr/>
            <p:nvPr/>
          </p:nvSpPr>
          <p:spPr>
            <a:xfrm>
              <a:off x="0" y="4876800"/>
              <a:ext cx="12192000" cy="19812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rgbClr val="79C6D2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C1B3E9-9E38-454E-95C4-50875F4E10BE}"/>
                </a:ext>
              </a:extLst>
            </p:cNvPr>
            <p:cNvSpPr txBox="1"/>
            <p:nvPr/>
          </p:nvSpPr>
          <p:spPr>
            <a:xfrm flipH="1">
              <a:off x="3390893" y="5279311"/>
              <a:ext cx="76835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“Enjoy the fantastic fruit dessert full of dragon fruit, oranges, blue berries, jackfruit and mangoes.”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B1445-9F40-41BE-AED5-D54CF95E57B7}"/>
              </a:ext>
            </a:extLst>
          </p:cNvPr>
          <p:cNvGrpSpPr/>
          <p:nvPr/>
        </p:nvGrpSpPr>
        <p:grpSpPr>
          <a:xfrm flipH="1">
            <a:off x="0" y="3581400"/>
            <a:ext cx="3276600" cy="3276600"/>
            <a:chOff x="8915400" y="3581400"/>
            <a:chExt cx="3276600" cy="327660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46C858F8-BD38-4C1C-8707-D161D385922B}"/>
                </a:ext>
              </a:extLst>
            </p:cNvPr>
            <p:cNvSpPr/>
            <p:nvPr/>
          </p:nvSpPr>
          <p:spPr>
            <a:xfrm rot="5400000">
              <a:off x="8915400" y="3581400"/>
              <a:ext cx="3276600" cy="3276600"/>
            </a:xfrm>
            <a:prstGeom prst="teardrop">
              <a:avLst/>
            </a:prstGeom>
            <a:solidFill>
              <a:srgbClr val="EE2375"/>
            </a:solidFill>
            <a:ln>
              <a:noFill/>
            </a:ln>
            <a:effectLst>
              <a:outerShdw blurRad="1524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CEA92C-1B87-4D70-BFA8-367BBDE21FF7}"/>
                </a:ext>
              </a:extLst>
            </p:cNvPr>
            <p:cNvSpPr txBox="1"/>
            <p:nvPr/>
          </p:nvSpPr>
          <p:spPr>
            <a:xfrm>
              <a:off x="9194800" y="4565387"/>
              <a:ext cx="271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 cmpd="sng">
                    <a:solidFill>
                      <a:srgbClr val="79C6D2"/>
                    </a:solidFill>
                    <a:prstDash val="solid"/>
                  </a:ln>
                  <a:solidFill>
                    <a:srgbClr val="EE237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Elephant" panose="02020904090505020303" pitchFamily="18" charset="0"/>
                </a:rPr>
                <a:t>$18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716D6D-2816-4F9C-8BAF-631DDA4B55EB}"/>
                </a:ext>
              </a:extLst>
            </p:cNvPr>
            <p:cNvSpPr txBox="1"/>
            <p:nvPr/>
          </p:nvSpPr>
          <p:spPr>
            <a:xfrm>
              <a:off x="9283703" y="5633254"/>
              <a:ext cx="2717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Fantastic Fruit Dessert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729448"/>
      </p:ext>
    </p:extLst>
  </p:cSld>
  <p:clrMapOvr>
    <a:masterClrMapping/>
  </p:clrMapOvr>
  <p:transition spd="slow"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FB6B-94CE-4476-9E27-8CFD15FF1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F9AAD-DE7B-49FF-857E-92614B8C7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 b="12541"/>
          <a:stretch/>
        </p:blipFill>
        <p:spPr>
          <a:xfrm>
            <a:off x="609599" y="571500"/>
            <a:ext cx="10972802" cy="5600700"/>
          </a:xfrm>
          <a:prstGeom prst="rect">
            <a:avLst/>
          </a:prstGeom>
          <a:ln w="88900" cap="rnd">
            <a:solidFill>
              <a:schemeClr val="bg1"/>
            </a:solidFill>
            <a:prstDash val="solid"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68136E-ABCF-4588-AAE7-CD870D49FC3E}"/>
              </a:ext>
            </a:extLst>
          </p:cNvPr>
          <p:cNvGrpSpPr/>
          <p:nvPr/>
        </p:nvGrpSpPr>
        <p:grpSpPr>
          <a:xfrm>
            <a:off x="0" y="4876800"/>
            <a:ext cx="12192000" cy="1981200"/>
            <a:chOff x="0" y="4876800"/>
            <a:chExt cx="12192000" cy="1981200"/>
          </a:xfrm>
        </p:grpSpPr>
        <p:sp>
          <p:nvSpPr>
            <p:cNvPr id="18" name="Double Wave 17">
              <a:extLst>
                <a:ext uri="{FF2B5EF4-FFF2-40B4-BE49-F238E27FC236}">
                  <a16:creationId xmlns:a16="http://schemas.microsoft.com/office/drawing/2014/main" id="{51626C84-A0EE-4A3D-AED4-23FD5A4F6C0B}"/>
                </a:ext>
              </a:extLst>
            </p:cNvPr>
            <p:cNvSpPr/>
            <p:nvPr/>
          </p:nvSpPr>
          <p:spPr>
            <a:xfrm>
              <a:off x="0" y="4876800"/>
              <a:ext cx="12192000" cy="19812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rgbClr val="79C6D2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C075C2-1AB7-4F1C-B0D7-DE21BBCF9DBC}"/>
                </a:ext>
              </a:extLst>
            </p:cNvPr>
            <p:cNvSpPr txBox="1"/>
            <p:nvPr/>
          </p:nvSpPr>
          <p:spPr>
            <a:xfrm flipH="1">
              <a:off x="831841" y="5279311"/>
              <a:ext cx="768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“You will love the taste of special fried shark’s fin for your dinner.”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D97265-3CE3-42CA-9300-CC86559E9971}"/>
              </a:ext>
            </a:extLst>
          </p:cNvPr>
          <p:cNvGrpSpPr/>
          <p:nvPr/>
        </p:nvGrpSpPr>
        <p:grpSpPr>
          <a:xfrm>
            <a:off x="8915400" y="3581400"/>
            <a:ext cx="3276600" cy="3276600"/>
            <a:chOff x="8915400" y="3581400"/>
            <a:chExt cx="3276600" cy="3276600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AE1D1FBF-6708-45B6-A7BD-9A66A190710A}"/>
                </a:ext>
              </a:extLst>
            </p:cNvPr>
            <p:cNvSpPr/>
            <p:nvPr/>
          </p:nvSpPr>
          <p:spPr>
            <a:xfrm rot="5400000">
              <a:off x="8915400" y="3581400"/>
              <a:ext cx="3276600" cy="3276600"/>
            </a:xfrm>
            <a:prstGeom prst="teardrop">
              <a:avLst/>
            </a:prstGeom>
            <a:solidFill>
              <a:srgbClr val="EE2375"/>
            </a:solidFill>
            <a:ln>
              <a:noFill/>
            </a:ln>
            <a:effectLst>
              <a:outerShdw blurRad="1524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22E0A5-21ED-4FB3-AE2B-B800C779D4FF}"/>
                </a:ext>
              </a:extLst>
            </p:cNvPr>
            <p:cNvSpPr txBox="1"/>
            <p:nvPr/>
          </p:nvSpPr>
          <p:spPr>
            <a:xfrm>
              <a:off x="9194800" y="4565387"/>
              <a:ext cx="271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 cmpd="sng">
                    <a:solidFill>
                      <a:srgbClr val="79C6D2"/>
                    </a:solidFill>
                    <a:prstDash val="solid"/>
                  </a:ln>
                  <a:solidFill>
                    <a:srgbClr val="EE237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Elephant" panose="02020904090505020303" pitchFamily="18" charset="0"/>
                </a:rPr>
                <a:t>$20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B317A4-3A41-4B12-9AF0-65E7FCEFA05D}"/>
                </a:ext>
              </a:extLst>
            </p:cNvPr>
            <p:cNvSpPr txBox="1"/>
            <p:nvPr/>
          </p:nvSpPr>
          <p:spPr>
            <a:xfrm>
              <a:off x="9283703" y="5633254"/>
              <a:ext cx="2717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Special Fried Shark’s Fin </a:t>
              </a:r>
              <a:r>
                <a:rPr lang="en-US" sz="2000" dirty="0" err="1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Siomai</a:t>
              </a:r>
              <a:endParaRPr lang="en-US" sz="2000" dirty="0">
                <a:ln w="28575" cmpd="sng">
                  <a:noFill/>
                  <a:prstDash val="solid"/>
                </a:ln>
                <a:solidFill>
                  <a:schemeClr val="bg1"/>
                </a:solidFill>
                <a:latin typeface="Oswald" panose="0200030300000000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204490"/>
      </p:ext>
    </p:extLst>
  </p:cSld>
  <p:clrMapOvr>
    <a:masterClrMapping/>
  </p:clrMapOvr>
  <p:transition spd="slow" advClick="0" advTm="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FB6B-94CE-4476-9E27-8CFD15FF1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F9AAD-DE7B-49FF-857E-92614B8C7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7448" r="24" b="16022"/>
          <a:stretch/>
        </p:blipFill>
        <p:spPr>
          <a:xfrm>
            <a:off x="606974" y="571500"/>
            <a:ext cx="10975426" cy="5715000"/>
          </a:xfrm>
          <a:prstGeom prst="rect">
            <a:avLst/>
          </a:prstGeom>
          <a:ln w="88900" cap="rnd">
            <a:solidFill>
              <a:schemeClr val="bg1"/>
            </a:solidFill>
            <a:prstDash val="solid"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0E7F04-095E-416B-8F45-4ACCF2E3E244}"/>
              </a:ext>
            </a:extLst>
          </p:cNvPr>
          <p:cNvGrpSpPr/>
          <p:nvPr/>
        </p:nvGrpSpPr>
        <p:grpSpPr>
          <a:xfrm>
            <a:off x="0" y="4876800"/>
            <a:ext cx="12192000" cy="1981200"/>
            <a:chOff x="0" y="4876800"/>
            <a:chExt cx="12192000" cy="1981200"/>
          </a:xfrm>
        </p:grpSpPr>
        <p:sp>
          <p:nvSpPr>
            <p:cNvPr id="6" name="Double Wave 5">
              <a:extLst>
                <a:ext uri="{FF2B5EF4-FFF2-40B4-BE49-F238E27FC236}">
                  <a16:creationId xmlns:a16="http://schemas.microsoft.com/office/drawing/2014/main" id="{455FA2A9-CEAE-4961-AAC5-4403B3639A33}"/>
                </a:ext>
              </a:extLst>
            </p:cNvPr>
            <p:cNvSpPr/>
            <p:nvPr/>
          </p:nvSpPr>
          <p:spPr>
            <a:xfrm>
              <a:off x="0" y="4876800"/>
              <a:ext cx="12192000" cy="19812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rgbClr val="79C6D2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C1B3E9-9E38-454E-95C4-50875F4E10BE}"/>
                </a:ext>
              </a:extLst>
            </p:cNvPr>
            <p:cNvSpPr txBox="1"/>
            <p:nvPr/>
          </p:nvSpPr>
          <p:spPr>
            <a:xfrm flipH="1">
              <a:off x="3390893" y="5279311"/>
              <a:ext cx="76835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“This very delicious Strawberry with Milk will be fit for your bread for your breakfast or snack.”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B1445-9F40-41BE-AED5-D54CF95E57B7}"/>
              </a:ext>
            </a:extLst>
          </p:cNvPr>
          <p:cNvGrpSpPr/>
          <p:nvPr/>
        </p:nvGrpSpPr>
        <p:grpSpPr>
          <a:xfrm flipH="1">
            <a:off x="0" y="3581400"/>
            <a:ext cx="3276600" cy="3276600"/>
            <a:chOff x="8915400" y="3581400"/>
            <a:chExt cx="3276600" cy="327660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46C858F8-BD38-4C1C-8707-D161D385922B}"/>
                </a:ext>
              </a:extLst>
            </p:cNvPr>
            <p:cNvSpPr/>
            <p:nvPr/>
          </p:nvSpPr>
          <p:spPr>
            <a:xfrm rot="5400000">
              <a:off x="8915400" y="3581400"/>
              <a:ext cx="3276600" cy="3276600"/>
            </a:xfrm>
            <a:prstGeom prst="teardrop">
              <a:avLst/>
            </a:prstGeom>
            <a:solidFill>
              <a:srgbClr val="EE2375"/>
            </a:solidFill>
            <a:ln>
              <a:noFill/>
            </a:ln>
            <a:effectLst>
              <a:outerShdw blurRad="1524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CEA92C-1B87-4D70-BFA8-367BBDE21FF7}"/>
                </a:ext>
              </a:extLst>
            </p:cNvPr>
            <p:cNvSpPr txBox="1"/>
            <p:nvPr/>
          </p:nvSpPr>
          <p:spPr>
            <a:xfrm>
              <a:off x="9194800" y="4565387"/>
              <a:ext cx="271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 cmpd="sng">
                    <a:solidFill>
                      <a:srgbClr val="79C6D2"/>
                    </a:solidFill>
                    <a:prstDash val="solid"/>
                  </a:ln>
                  <a:solidFill>
                    <a:srgbClr val="EE237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Elephant" panose="02020904090505020303" pitchFamily="18" charset="0"/>
                </a:rPr>
                <a:t>$350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716D6D-2816-4F9C-8BAF-631DDA4B55EB}"/>
                </a:ext>
              </a:extLst>
            </p:cNvPr>
            <p:cNvSpPr txBox="1"/>
            <p:nvPr/>
          </p:nvSpPr>
          <p:spPr>
            <a:xfrm>
              <a:off x="9283703" y="5633254"/>
              <a:ext cx="2717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Strawberry Bread with Milk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224422"/>
      </p:ext>
    </p:extLst>
  </p:cSld>
  <p:clrMapOvr>
    <a:masterClrMapping/>
  </p:clrMapOvr>
  <p:transition spd="slow" advClick="0" advTm="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FB6B-94CE-4476-9E27-8CFD15FF1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F9AAD-DE7B-49FF-857E-92614B8C7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1" b="10434"/>
          <a:stretch/>
        </p:blipFill>
        <p:spPr>
          <a:xfrm>
            <a:off x="563419" y="571500"/>
            <a:ext cx="11065162" cy="5715000"/>
          </a:xfrm>
          <a:prstGeom prst="rect">
            <a:avLst/>
          </a:prstGeom>
          <a:ln w="88900" cap="rnd">
            <a:solidFill>
              <a:schemeClr val="bg1"/>
            </a:solidFill>
            <a:prstDash val="solid"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68136E-ABCF-4588-AAE7-CD870D49FC3E}"/>
              </a:ext>
            </a:extLst>
          </p:cNvPr>
          <p:cNvGrpSpPr/>
          <p:nvPr/>
        </p:nvGrpSpPr>
        <p:grpSpPr>
          <a:xfrm>
            <a:off x="0" y="4876800"/>
            <a:ext cx="12192000" cy="1981200"/>
            <a:chOff x="0" y="4876800"/>
            <a:chExt cx="12192000" cy="1981200"/>
          </a:xfrm>
        </p:grpSpPr>
        <p:sp>
          <p:nvSpPr>
            <p:cNvPr id="18" name="Double Wave 17">
              <a:extLst>
                <a:ext uri="{FF2B5EF4-FFF2-40B4-BE49-F238E27FC236}">
                  <a16:creationId xmlns:a16="http://schemas.microsoft.com/office/drawing/2014/main" id="{51626C84-A0EE-4A3D-AED4-23FD5A4F6C0B}"/>
                </a:ext>
              </a:extLst>
            </p:cNvPr>
            <p:cNvSpPr/>
            <p:nvPr/>
          </p:nvSpPr>
          <p:spPr>
            <a:xfrm>
              <a:off x="0" y="4876800"/>
              <a:ext cx="12192000" cy="19812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rgbClr val="79C6D2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C075C2-1AB7-4F1C-B0D7-DE21BBCF9DBC}"/>
                </a:ext>
              </a:extLst>
            </p:cNvPr>
            <p:cNvSpPr txBox="1"/>
            <p:nvPr/>
          </p:nvSpPr>
          <p:spPr>
            <a:xfrm flipH="1">
              <a:off x="831841" y="5279311"/>
              <a:ext cx="76835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“This is not a typical salad, this is a very special fruit mixed with sliced avocados, sliced dragon fruits, sliced grapes, sliced bananas and sliced strawberries.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D97265-3CE3-42CA-9300-CC86559E9971}"/>
              </a:ext>
            </a:extLst>
          </p:cNvPr>
          <p:cNvGrpSpPr/>
          <p:nvPr/>
        </p:nvGrpSpPr>
        <p:grpSpPr>
          <a:xfrm>
            <a:off x="8915400" y="3581400"/>
            <a:ext cx="3276600" cy="3276600"/>
            <a:chOff x="8915400" y="3581400"/>
            <a:chExt cx="3276600" cy="3276600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AE1D1FBF-6708-45B6-A7BD-9A66A190710A}"/>
                </a:ext>
              </a:extLst>
            </p:cNvPr>
            <p:cNvSpPr/>
            <p:nvPr/>
          </p:nvSpPr>
          <p:spPr>
            <a:xfrm rot="5400000">
              <a:off x="8915400" y="3581400"/>
              <a:ext cx="3276600" cy="3276600"/>
            </a:xfrm>
            <a:prstGeom prst="teardrop">
              <a:avLst/>
            </a:prstGeom>
            <a:solidFill>
              <a:srgbClr val="EE2375"/>
            </a:solidFill>
            <a:ln>
              <a:noFill/>
            </a:ln>
            <a:effectLst>
              <a:outerShdw blurRad="1524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22E0A5-21ED-4FB3-AE2B-B800C779D4FF}"/>
                </a:ext>
              </a:extLst>
            </p:cNvPr>
            <p:cNvSpPr txBox="1"/>
            <p:nvPr/>
          </p:nvSpPr>
          <p:spPr>
            <a:xfrm>
              <a:off x="9194800" y="4565387"/>
              <a:ext cx="271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 cmpd="sng">
                    <a:solidFill>
                      <a:srgbClr val="79C6D2"/>
                    </a:solidFill>
                    <a:prstDash val="solid"/>
                  </a:ln>
                  <a:solidFill>
                    <a:srgbClr val="EE237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Elephant" panose="02020904090505020303" pitchFamily="18" charset="0"/>
                </a:rPr>
                <a:t>$14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B317A4-3A41-4B12-9AF0-65E7FCEFA05D}"/>
                </a:ext>
              </a:extLst>
            </p:cNvPr>
            <p:cNvSpPr txBox="1"/>
            <p:nvPr/>
          </p:nvSpPr>
          <p:spPr>
            <a:xfrm>
              <a:off x="9283703" y="5633254"/>
              <a:ext cx="2717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Fruit Meal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528966"/>
      </p:ext>
    </p:extLst>
  </p:cSld>
  <p:clrMapOvr>
    <a:masterClrMapping/>
  </p:clrMapOvr>
  <p:transition spd="slow" advClick="0" advTm="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FB6B-94CE-4476-9E27-8CFD15FF1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F9AAD-DE7B-49FF-857E-92614B8C7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6" b="10276"/>
          <a:stretch/>
        </p:blipFill>
        <p:spPr>
          <a:xfrm>
            <a:off x="572516" y="571500"/>
            <a:ext cx="11044342" cy="5715000"/>
          </a:xfrm>
          <a:prstGeom prst="rect">
            <a:avLst/>
          </a:prstGeom>
          <a:ln w="88900" cap="rnd">
            <a:solidFill>
              <a:schemeClr val="bg1"/>
            </a:solidFill>
            <a:prstDash val="solid"/>
          </a:ln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0E7F04-095E-416B-8F45-4ACCF2E3E244}"/>
              </a:ext>
            </a:extLst>
          </p:cNvPr>
          <p:cNvGrpSpPr/>
          <p:nvPr/>
        </p:nvGrpSpPr>
        <p:grpSpPr>
          <a:xfrm>
            <a:off x="0" y="4876800"/>
            <a:ext cx="12192000" cy="1981200"/>
            <a:chOff x="0" y="4876800"/>
            <a:chExt cx="12192000" cy="1981200"/>
          </a:xfrm>
        </p:grpSpPr>
        <p:sp>
          <p:nvSpPr>
            <p:cNvPr id="6" name="Double Wave 5">
              <a:extLst>
                <a:ext uri="{FF2B5EF4-FFF2-40B4-BE49-F238E27FC236}">
                  <a16:creationId xmlns:a16="http://schemas.microsoft.com/office/drawing/2014/main" id="{455FA2A9-CEAE-4961-AAC5-4403B3639A33}"/>
                </a:ext>
              </a:extLst>
            </p:cNvPr>
            <p:cNvSpPr/>
            <p:nvPr/>
          </p:nvSpPr>
          <p:spPr>
            <a:xfrm>
              <a:off x="0" y="4876800"/>
              <a:ext cx="12192000" cy="1981200"/>
            </a:xfrm>
            <a:prstGeom prst="doubleWave">
              <a:avLst>
                <a:gd name="adj1" fmla="val 6250"/>
                <a:gd name="adj2" fmla="val 0"/>
              </a:avLst>
            </a:prstGeom>
            <a:solidFill>
              <a:srgbClr val="79C6D2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C1B3E9-9E38-454E-95C4-50875F4E10BE}"/>
                </a:ext>
              </a:extLst>
            </p:cNvPr>
            <p:cNvSpPr txBox="1"/>
            <p:nvPr/>
          </p:nvSpPr>
          <p:spPr>
            <a:xfrm flipH="1">
              <a:off x="3390893" y="5279311"/>
              <a:ext cx="768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“Taste our burger patty with bacon and cheese.”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B1445-9F40-41BE-AED5-D54CF95E57B7}"/>
              </a:ext>
            </a:extLst>
          </p:cNvPr>
          <p:cNvGrpSpPr/>
          <p:nvPr/>
        </p:nvGrpSpPr>
        <p:grpSpPr>
          <a:xfrm flipH="1">
            <a:off x="0" y="3581400"/>
            <a:ext cx="3276600" cy="3276600"/>
            <a:chOff x="8915400" y="3581400"/>
            <a:chExt cx="3276600" cy="327660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46C858F8-BD38-4C1C-8707-D161D385922B}"/>
                </a:ext>
              </a:extLst>
            </p:cNvPr>
            <p:cNvSpPr/>
            <p:nvPr/>
          </p:nvSpPr>
          <p:spPr>
            <a:xfrm rot="5400000">
              <a:off x="8915400" y="3581400"/>
              <a:ext cx="3276600" cy="3276600"/>
            </a:xfrm>
            <a:prstGeom prst="teardrop">
              <a:avLst/>
            </a:prstGeom>
            <a:solidFill>
              <a:srgbClr val="EE2375"/>
            </a:solidFill>
            <a:ln>
              <a:noFill/>
            </a:ln>
            <a:effectLst>
              <a:outerShdw blurRad="1524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CEA92C-1B87-4D70-BFA8-367BBDE21FF7}"/>
                </a:ext>
              </a:extLst>
            </p:cNvPr>
            <p:cNvSpPr txBox="1"/>
            <p:nvPr/>
          </p:nvSpPr>
          <p:spPr>
            <a:xfrm>
              <a:off x="9194800" y="4565387"/>
              <a:ext cx="271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 cmpd="sng">
                    <a:solidFill>
                      <a:srgbClr val="79C6D2"/>
                    </a:solidFill>
                    <a:prstDash val="solid"/>
                  </a:ln>
                  <a:solidFill>
                    <a:srgbClr val="EE237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Elephant" panose="02020904090505020303" pitchFamily="18" charset="0"/>
                </a:rPr>
                <a:t>$15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716D6D-2816-4F9C-8BAF-631DDA4B55EB}"/>
                </a:ext>
              </a:extLst>
            </p:cNvPr>
            <p:cNvSpPr txBox="1"/>
            <p:nvPr/>
          </p:nvSpPr>
          <p:spPr>
            <a:xfrm>
              <a:off x="9283703" y="5633254"/>
              <a:ext cx="2717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 cmpd="sng">
                    <a:noFill/>
                    <a:prstDash val="solid"/>
                  </a:ln>
                  <a:solidFill>
                    <a:schemeClr val="bg1"/>
                  </a:solidFill>
                  <a:latin typeface="Oswald" panose="02000303000000000000" pitchFamily="2" charset="0"/>
                  <a:cs typeface="Arial" panose="020B0604020202020204" pitchFamily="34" charset="0"/>
                </a:rPr>
                <a:t>Bacon Cheeseburger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550543"/>
      </p:ext>
    </p:extLst>
  </p:cSld>
  <p:clrMapOvr>
    <a:masterClrMapping/>
  </p:clrMapOvr>
  <p:transition spd="slow"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207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Elephant</vt:lpstr>
      <vt:lpstr>Calibri Light</vt:lpstr>
      <vt:lpstr>Berlin Sans FB Demi</vt:lpstr>
      <vt:lpstr>Oswald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23</cp:revision>
  <dcterms:created xsi:type="dcterms:W3CDTF">2018-11-16T07:15:42Z</dcterms:created>
  <dcterms:modified xsi:type="dcterms:W3CDTF">2019-09-06T20:02:10Z</dcterms:modified>
</cp:coreProperties>
</file>