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veat Brush" panose="020B0604020202020204" charset="0"/>
      <p:regular r:id="rId18"/>
    </p:embeddedFont>
    <p:embeddedFont>
      <p:font typeface="Helvetica Neue" charset="0"/>
      <p:regular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568" userDrawn="1">
          <p15:clr>
            <a:srgbClr val="A4A3A4"/>
          </p15:clr>
        </p15:guide>
        <p15:guide id="4" pos="5376" userDrawn="1">
          <p15:clr>
            <a:srgbClr val="A4A3A4"/>
          </p15:clr>
        </p15:guide>
        <p15:guide id="5" pos="192" userDrawn="1">
          <p15:clr>
            <a:srgbClr val="A4A3A4"/>
          </p15:clr>
        </p15:guide>
        <p15:guide id="6" orient="horz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E37"/>
    <a:srgbClr val="E82639"/>
    <a:srgbClr val="002B49"/>
    <a:srgbClr val="6E2AFF"/>
    <a:srgbClr val="30FF96"/>
    <a:srgbClr val="FF8E01"/>
    <a:srgbClr val="46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60" y="102"/>
      </p:cViewPr>
      <p:guideLst>
        <p:guide orient="horz" pos="1128"/>
        <p:guide pos="3840"/>
        <p:guide pos="5568"/>
        <p:guide pos="5376"/>
        <p:guide pos="192"/>
        <p:guide orient="horz"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5D41C5F3-84FF-4A27-B59F-4028CD8A348A}"/>
    <pc:docChg chg="custSel modSld">
      <pc:chgData name="Presentation Point" userId="f45ce91d846791e9" providerId="LiveId" clId="{5D41C5F3-84FF-4A27-B59F-4028CD8A348A}" dt="2019-09-06T20:05:14.452" v="45" actId="20577"/>
      <pc:docMkLst>
        <pc:docMk/>
      </pc:docMkLst>
      <pc:sldChg chg="modSp">
        <pc:chgData name="Presentation Point" userId="f45ce91d846791e9" providerId="LiveId" clId="{5D41C5F3-84FF-4A27-B59F-4028CD8A348A}" dt="2019-09-06T20:02:30.137" v="0" actId="20577"/>
        <pc:sldMkLst>
          <pc:docMk/>
          <pc:sldMk cId="1293467387" sldId="258"/>
        </pc:sldMkLst>
        <pc:spChg chg="mod">
          <ac:chgData name="Presentation Point" userId="f45ce91d846791e9" providerId="LiveId" clId="{5D41C5F3-84FF-4A27-B59F-4028CD8A348A}" dt="2019-09-06T20:02:30.137" v="0" actId="20577"/>
          <ac:spMkLst>
            <pc:docMk/>
            <pc:sldMk cId="1293467387" sldId="258"/>
            <ac:spMk id="12" creationId="{6BFE88BF-91F6-4EC4-9DB4-E0C09308B467}"/>
          </ac:spMkLst>
        </pc:spChg>
      </pc:sldChg>
      <pc:sldChg chg="modSp">
        <pc:chgData name="Presentation Point" userId="f45ce91d846791e9" providerId="LiveId" clId="{5D41C5F3-84FF-4A27-B59F-4028CD8A348A}" dt="2019-09-06T20:03:12.461" v="13" actId="20577"/>
        <pc:sldMkLst>
          <pc:docMk/>
          <pc:sldMk cId="2420351941" sldId="260"/>
        </pc:sldMkLst>
        <pc:spChg chg="mod">
          <ac:chgData name="Presentation Point" userId="f45ce91d846791e9" providerId="LiveId" clId="{5D41C5F3-84FF-4A27-B59F-4028CD8A348A}" dt="2019-09-06T20:03:12.461" v="13" actId="20577"/>
          <ac:spMkLst>
            <pc:docMk/>
            <pc:sldMk cId="2420351941" sldId="260"/>
            <ac:spMk id="12" creationId="{6BFE88BF-91F6-4EC4-9DB4-E0C09308B467}"/>
          </ac:spMkLst>
        </pc:spChg>
        <pc:spChg chg="mod">
          <ac:chgData name="Presentation Point" userId="f45ce91d846791e9" providerId="LiveId" clId="{5D41C5F3-84FF-4A27-B59F-4028CD8A348A}" dt="2019-09-06T20:03:03.543" v="12" actId="20577"/>
          <ac:spMkLst>
            <pc:docMk/>
            <pc:sldMk cId="2420351941" sldId="260"/>
            <ac:spMk id="15" creationId="{123DE893-2B3B-4EB5-9877-702CB12E86C6}"/>
          </ac:spMkLst>
        </pc:spChg>
      </pc:sldChg>
      <pc:sldChg chg="modSp">
        <pc:chgData name="Presentation Point" userId="f45ce91d846791e9" providerId="LiveId" clId="{5D41C5F3-84FF-4A27-B59F-4028CD8A348A}" dt="2019-09-06T20:02:55.858" v="11" actId="20577"/>
        <pc:sldMkLst>
          <pc:docMk/>
          <pc:sldMk cId="3621614453" sldId="261"/>
        </pc:sldMkLst>
        <pc:spChg chg="mod">
          <ac:chgData name="Presentation Point" userId="f45ce91d846791e9" providerId="LiveId" clId="{5D41C5F3-84FF-4A27-B59F-4028CD8A348A}" dt="2019-09-06T20:02:55.858" v="11" actId="20577"/>
          <ac:spMkLst>
            <pc:docMk/>
            <pc:sldMk cId="3621614453" sldId="261"/>
            <ac:spMk id="12" creationId="{6BFE88BF-91F6-4EC4-9DB4-E0C09308B467}"/>
          </ac:spMkLst>
        </pc:spChg>
        <pc:spChg chg="mod">
          <ac:chgData name="Presentation Point" userId="f45ce91d846791e9" providerId="LiveId" clId="{5D41C5F3-84FF-4A27-B59F-4028CD8A348A}" dt="2019-09-06T20:02:45.872" v="1" actId="313"/>
          <ac:spMkLst>
            <pc:docMk/>
            <pc:sldMk cId="3621614453" sldId="261"/>
            <ac:spMk id="15" creationId="{123DE893-2B3B-4EB5-9877-702CB12E86C6}"/>
          </ac:spMkLst>
        </pc:spChg>
      </pc:sldChg>
      <pc:sldChg chg="modSp">
        <pc:chgData name="Presentation Point" userId="f45ce91d846791e9" providerId="LiveId" clId="{5D41C5F3-84FF-4A27-B59F-4028CD8A348A}" dt="2019-09-06T20:03:29.567" v="15" actId="20577"/>
        <pc:sldMkLst>
          <pc:docMk/>
          <pc:sldMk cId="146456747" sldId="262"/>
        </pc:sldMkLst>
        <pc:spChg chg="mod">
          <ac:chgData name="Presentation Point" userId="f45ce91d846791e9" providerId="LiveId" clId="{5D41C5F3-84FF-4A27-B59F-4028CD8A348A}" dt="2019-09-06T20:03:19.772" v="14" actId="20577"/>
          <ac:spMkLst>
            <pc:docMk/>
            <pc:sldMk cId="146456747" sldId="262"/>
            <ac:spMk id="12" creationId="{6BFE88BF-91F6-4EC4-9DB4-E0C09308B467}"/>
          </ac:spMkLst>
        </pc:spChg>
        <pc:spChg chg="mod">
          <ac:chgData name="Presentation Point" userId="f45ce91d846791e9" providerId="LiveId" clId="{5D41C5F3-84FF-4A27-B59F-4028CD8A348A}" dt="2019-09-06T20:03:29.567" v="15" actId="20577"/>
          <ac:spMkLst>
            <pc:docMk/>
            <pc:sldMk cId="146456747" sldId="262"/>
            <ac:spMk id="15" creationId="{123DE893-2B3B-4EB5-9877-702CB12E86C6}"/>
          </ac:spMkLst>
        </pc:spChg>
      </pc:sldChg>
      <pc:sldChg chg="modSp">
        <pc:chgData name="Presentation Point" userId="f45ce91d846791e9" providerId="LiveId" clId="{5D41C5F3-84FF-4A27-B59F-4028CD8A348A}" dt="2019-09-06T20:04:04.875" v="23" actId="20577"/>
        <pc:sldMkLst>
          <pc:docMk/>
          <pc:sldMk cId="1002276493" sldId="264"/>
        </pc:sldMkLst>
        <pc:spChg chg="mod">
          <ac:chgData name="Presentation Point" userId="f45ce91d846791e9" providerId="LiveId" clId="{5D41C5F3-84FF-4A27-B59F-4028CD8A348A}" dt="2019-09-06T20:03:39.431" v="16" actId="20577"/>
          <ac:spMkLst>
            <pc:docMk/>
            <pc:sldMk cId="1002276493" sldId="264"/>
            <ac:spMk id="12" creationId="{6BFE88BF-91F6-4EC4-9DB4-E0C09308B467}"/>
          </ac:spMkLst>
        </pc:spChg>
        <pc:spChg chg="mod">
          <ac:chgData name="Presentation Point" userId="f45ce91d846791e9" providerId="LiveId" clId="{5D41C5F3-84FF-4A27-B59F-4028CD8A348A}" dt="2019-09-06T20:04:04.875" v="23" actId="20577"/>
          <ac:spMkLst>
            <pc:docMk/>
            <pc:sldMk cId="1002276493" sldId="264"/>
            <ac:spMk id="15" creationId="{123DE893-2B3B-4EB5-9877-702CB12E86C6}"/>
          </ac:spMkLst>
        </pc:spChg>
      </pc:sldChg>
      <pc:sldChg chg="modSp">
        <pc:chgData name="Presentation Point" userId="f45ce91d846791e9" providerId="LiveId" clId="{5D41C5F3-84FF-4A27-B59F-4028CD8A348A}" dt="2019-09-06T20:04:19.103" v="25" actId="20577"/>
        <pc:sldMkLst>
          <pc:docMk/>
          <pc:sldMk cId="527787917" sldId="265"/>
        </pc:sldMkLst>
        <pc:spChg chg="mod">
          <ac:chgData name="Presentation Point" userId="f45ce91d846791e9" providerId="LiveId" clId="{5D41C5F3-84FF-4A27-B59F-4028CD8A348A}" dt="2019-09-06T20:04:19.103" v="25" actId="20577"/>
          <ac:spMkLst>
            <pc:docMk/>
            <pc:sldMk cId="527787917" sldId="265"/>
            <ac:spMk id="12" creationId="{6BFE88BF-91F6-4EC4-9DB4-E0C09308B467}"/>
          </ac:spMkLst>
        </pc:spChg>
        <pc:spChg chg="mod">
          <ac:chgData name="Presentation Point" userId="f45ce91d846791e9" providerId="LiveId" clId="{5D41C5F3-84FF-4A27-B59F-4028CD8A348A}" dt="2019-09-06T20:04:13.788" v="24" actId="20577"/>
          <ac:spMkLst>
            <pc:docMk/>
            <pc:sldMk cId="527787917" sldId="265"/>
            <ac:spMk id="15" creationId="{123DE893-2B3B-4EB5-9877-702CB12E86C6}"/>
          </ac:spMkLst>
        </pc:spChg>
      </pc:sldChg>
      <pc:sldChg chg="modSp">
        <pc:chgData name="Presentation Point" userId="f45ce91d846791e9" providerId="LiveId" clId="{5D41C5F3-84FF-4A27-B59F-4028CD8A348A}" dt="2019-09-06T20:04:49.126" v="36" actId="20577"/>
        <pc:sldMkLst>
          <pc:docMk/>
          <pc:sldMk cId="2471203294" sldId="266"/>
        </pc:sldMkLst>
        <pc:spChg chg="mod">
          <ac:chgData name="Presentation Point" userId="f45ce91d846791e9" providerId="LiveId" clId="{5D41C5F3-84FF-4A27-B59F-4028CD8A348A}" dt="2019-09-06T20:04:24.748" v="26" actId="6549"/>
          <ac:spMkLst>
            <pc:docMk/>
            <pc:sldMk cId="2471203294" sldId="266"/>
            <ac:spMk id="12" creationId="{6BFE88BF-91F6-4EC4-9DB4-E0C09308B467}"/>
          </ac:spMkLst>
        </pc:spChg>
        <pc:spChg chg="mod">
          <ac:chgData name="Presentation Point" userId="f45ce91d846791e9" providerId="LiveId" clId="{5D41C5F3-84FF-4A27-B59F-4028CD8A348A}" dt="2019-09-06T20:04:49.126" v="36" actId="20577"/>
          <ac:spMkLst>
            <pc:docMk/>
            <pc:sldMk cId="2471203294" sldId="266"/>
            <ac:spMk id="15" creationId="{123DE893-2B3B-4EB5-9877-702CB12E86C6}"/>
          </ac:spMkLst>
        </pc:spChg>
      </pc:sldChg>
      <pc:sldChg chg="modSp">
        <pc:chgData name="Presentation Point" userId="f45ce91d846791e9" providerId="LiveId" clId="{5D41C5F3-84FF-4A27-B59F-4028CD8A348A}" dt="2019-09-06T20:05:14.452" v="45" actId="20577"/>
        <pc:sldMkLst>
          <pc:docMk/>
          <pc:sldMk cId="3471435160" sldId="267"/>
        </pc:sldMkLst>
        <pc:spChg chg="mod">
          <ac:chgData name="Presentation Point" userId="f45ce91d846791e9" providerId="LiveId" clId="{5D41C5F3-84FF-4A27-B59F-4028CD8A348A}" dt="2019-09-06T20:04:59.453" v="40" actId="20577"/>
          <ac:spMkLst>
            <pc:docMk/>
            <pc:sldMk cId="3471435160" sldId="267"/>
            <ac:spMk id="12" creationId="{6BFE88BF-91F6-4EC4-9DB4-E0C09308B467}"/>
          </ac:spMkLst>
        </pc:spChg>
        <pc:spChg chg="mod">
          <ac:chgData name="Presentation Point" userId="f45ce91d846791e9" providerId="LiveId" clId="{5D41C5F3-84FF-4A27-B59F-4028CD8A348A}" dt="2019-09-06T20:05:14.452" v="45" actId="20577"/>
          <ac:spMkLst>
            <pc:docMk/>
            <pc:sldMk cId="3471435160" sldId="267"/>
            <ac:spMk id="15" creationId="{123DE893-2B3B-4EB5-9877-702CB12E86C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E67A-AD19-46C7-8A5C-06328E114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BFA37-33CA-43C9-8EF5-0E67F4D9A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30A06-4DB5-40AE-BA20-81ECBDDF7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ADE17-EE82-4201-9CB3-8321560CA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51AD5-149B-4074-B42B-8523BD03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96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D91B-042D-4335-810A-FC35EA10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61174-3989-4B35-830D-E84E09648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55001-D836-457F-B87E-8476F61E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2D27A-AB16-42DE-91E7-F3C7E9758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20F80-B973-4F2C-849B-ED87D195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73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D40D6-83D2-449F-959B-A6F055365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59FB57-E1C5-40CF-9448-1913EEE03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7D2C4-B1DF-49A7-B301-F03980206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B9E1B-CE94-4A0C-9BDC-4EC34085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455C8-7923-4A0C-9495-10374850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5736-3981-4685-8245-BB1281CD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E9666-E8C8-49E1-894D-052C2E41E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620D1-1476-4BEB-B3BB-5C25E628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5E11C-0FD8-4A33-9D85-3B8D7710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48BD5-EC6A-4549-A901-D004BC49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37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0105-EE0F-4716-813A-5999DE85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1A0D2-194B-49CF-9919-F75148277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37501-C7F8-4BA2-B654-63C34C99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2D6FE-92DA-4931-BEBA-02A66A79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6A6E-6A79-4A18-9D9D-2EB47FEE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68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8708-AB42-4620-9340-552A7876F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2F916-7C7A-4C7D-8CD6-45325EB07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79203-E580-4C0B-BA99-2E2F0DB9A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730AA-A4DD-4663-AE26-9C5EAB4F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1F0BC-6722-4ACD-A021-D5FCED25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422C9-5790-4290-B0BB-5F4CDF80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6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87B63-EA17-487B-8DD9-C6DECBFF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88A46-3954-4F68-BA73-84F7B1EA8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96EE6-D1AD-4D19-9CBA-D3599EAF6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4CB5E-1713-4B9F-9FC8-BAA822AD5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FEFD02-4C83-4B5F-9DB4-55F02093A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EE018-61F4-4F24-86A9-3A4F828EB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94DDA2-7180-4E54-A157-E3F1A1C1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C3AC2-D90A-4267-BF63-404B29A8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C9AC1-B474-4D9B-9CDF-F31EC11B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E31B8-1DB7-4588-B440-549C7D06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4D49-576C-42AC-AD0B-A69121F8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2E002-F454-45C7-960B-3B3956DBE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64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C50B8-646B-481B-9463-DFE4BB3B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1DD55-ED6E-4155-8D5B-089CABDC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B463-E97E-45E1-8D14-014702A5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56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8F535-0DF9-4025-817F-67E9E268C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899BC-B7B4-43A1-9770-23D08627E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78997-8FB5-493D-998A-31AC7D368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C6833-817A-42EA-BFBA-0EFB5BD3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30AA4-D66B-4EF7-801E-11AA8698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BCFC3-3CC5-408C-ADD9-753AAFD7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4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8536-47F7-4DFA-B841-373D271B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069E3E-4A6C-472D-8BCE-6E78FA5D6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F7129-F1EC-4B3C-B59A-E04300E66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D8B26-AC92-4345-B531-F6F48612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8D1CF-CBBC-4613-B719-5B3C48F4B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91525-9ECA-4ABD-977D-2E9B19BE8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5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E3DC5-BBE4-4F62-BF31-82EA6CD5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2D636-52A2-4C3F-AA62-D963F208B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EA722-C574-4FBA-ACC4-67F285ACD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C8BE3-17CC-4410-BDB9-F0B21F1DB097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A701C-D4D6-477D-9161-2FA57FE42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D050A-F1A0-4B9C-8637-EE6721D69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31432-0FAC-4929-A1F7-7AFE7A7C0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3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28" y="2515233"/>
            <a:ext cx="4664750" cy="23323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A4E830-9B99-4BCF-BEAD-F3217CD13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8" y="5758833"/>
            <a:ext cx="369332" cy="3693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C267C5-673A-443A-BC28-FA92513F4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8" y="6359676"/>
            <a:ext cx="369332" cy="3693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992CD2-1D1A-4EF3-841A-4EED783102C5}"/>
              </a:ext>
            </a:extLst>
          </p:cNvPr>
          <p:cNvSpPr txBox="1"/>
          <p:nvPr/>
        </p:nvSpPr>
        <p:spPr>
          <a:xfrm>
            <a:off x="896618" y="5761593"/>
            <a:ext cx="40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A-315, 567, </a:t>
            </a:r>
            <a:r>
              <a:rPr lang="en-US" b="1" dirty="0" err="1">
                <a:solidFill>
                  <a:srgbClr val="002B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Pizzichicklicious</a:t>
            </a:r>
            <a:r>
              <a:rPr lang="en-US" b="1" dirty="0">
                <a:solidFill>
                  <a:srgbClr val="002B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FFD00C-784B-438F-B720-58A259F90F29}"/>
              </a:ext>
            </a:extLst>
          </p:cNvPr>
          <p:cNvSpPr txBox="1"/>
          <p:nvPr/>
        </p:nvSpPr>
        <p:spPr>
          <a:xfrm>
            <a:off x="896618" y="6362436"/>
            <a:ext cx="40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09123456789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3A9C7B-ECA0-464B-9789-57EC2E468202}"/>
              </a:ext>
            </a:extLst>
          </p:cNvPr>
          <p:cNvSpPr txBox="1"/>
          <p:nvPr/>
        </p:nvSpPr>
        <p:spPr>
          <a:xfrm>
            <a:off x="3585028" y="4662942"/>
            <a:ext cx="502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B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You’ll Love it!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33DCC31-56C0-4F51-8188-87CB35D6CD19}"/>
              </a:ext>
            </a:extLst>
          </p:cNvPr>
          <p:cNvSpPr/>
          <p:nvPr/>
        </p:nvSpPr>
        <p:spPr>
          <a:xfrm>
            <a:off x="-58542" y="5241895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6E2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0A4DA6-C0B5-42E2-85F0-971E5F978B97}"/>
              </a:ext>
            </a:extLst>
          </p:cNvPr>
          <p:cNvSpPr/>
          <p:nvPr/>
        </p:nvSpPr>
        <p:spPr>
          <a:xfrm>
            <a:off x="-58542" y="1762095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FFA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045F43-F5F4-4448-9BD9-25AC50112885}"/>
              </a:ext>
            </a:extLst>
          </p:cNvPr>
          <p:cNvSpPr/>
          <p:nvPr/>
        </p:nvSpPr>
        <p:spPr>
          <a:xfrm flipH="1">
            <a:off x="-2070101" y="0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30FF9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AFB651-5C58-465E-B05A-8BB8DA679AB4}"/>
              </a:ext>
            </a:extLst>
          </p:cNvPr>
          <p:cNvSpPr/>
          <p:nvPr/>
        </p:nvSpPr>
        <p:spPr>
          <a:xfrm flipH="1">
            <a:off x="-2070100" y="3501995"/>
            <a:ext cx="14262100" cy="1739900"/>
          </a:xfrm>
          <a:prstGeom prst="roundRect">
            <a:avLst>
              <a:gd name="adj" fmla="val 50000"/>
            </a:avLst>
          </a:prstGeom>
          <a:solidFill>
            <a:srgbClr val="E82639"/>
          </a:solidFill>
          <a:ln>
            <a:noFill/>
          </a:ln>
          <a:effectLst>
            <a:outerShdw blurRad="2286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59 -1.85185E-6 L -1.03425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6 7.40741E-7 L -1.01823 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9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125 4.44444E-6 L 1.11159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13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89 -2.96296E-6 L 1.02409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9" grpId="0"/>
      <p:bldP spid="17" grpId="0" animBg="1"/>
      <p:bldP spid="15" grpId="0" animBg="1"/>
      <p:bldP spid="7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28" y="2515233"/>
            <a:ext cx="4664750" cy="23323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A4E830-9B99-4BCF-BEAD-F3217CD13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8" y="5758833"/>
            <a:ext cx="369332" cy="3693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C267C5-673A-443A-BC28-FA92513F4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8" y="6359676"/>
            <a:ext cx="369332" cy="3693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992CD2-1D1A-4EF3-841A-4EED783102C5}"/>
              </a:ext>
            </a:extLst>
          </p:cNvPr>
          <p:cNvSpPr txBox="1"/>
          <p:nvPr/>
        </p:nvSpPr>
        <p:spPr>
          <a:xfrm>
            <a:off x="896618" y="5761593"/>
            <a:ext cx="40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A-315, 567, </a:t>
            </a:r>
            <a:r>
              <a:rPr lang="en-US" b="1" dirty="0" err="1">
                <a:solidFill>
                  <a:srgbClr val="002B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Pizzichicklicious</a:t>
            </a:r>
            <a:r>
              <a:rPr lang="en-US" b="1" dirty="0">
                <a:solidFill>
                  <a:srgbClr val="002B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FFD00C-784B-438F-B720-58A259F90F29}"/>
              </a:ext>
            </a:extLst>
          </p:cNvPr>
          <p:cNvSpPr txBox="1"/>
          <p:nvPr/>
        </p:nvSpPr>
        <p:spPr>
          <a:xfrm>
            <a:off x="896618" y="6362436"/>
            <a:ext cx="40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09123456789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3A9C7B-ECA0-464B-9789-57EC2E468202}"/>
              </a:ext>
            </a:extLst>
          </p:cNvPr>
          <p:cNvSpPr txBox="1"/>
          <p:nvPr/>
        </p:nvSpPr>
        <p:spPr>
          <a:xfrm>
            <a:off x="3585028" y="4662942"/>
            <a:ext cx="502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B4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You’ll Love it!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33DCC31-56C0-4F51-8188-87CB35D6CD19}"/>
              </a:ext>
            </a:extLst>
          </p:cNvPr>
          <p:cNvSpPr/>
          <p:nvPr/>
        </p:nvSpPr>
        <p:spPr>
          <a:xfrm>
            <a:off x="-58542" y="5241895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6E2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0A4DA6-C0B5-42E2-85F0-971E5F978B97}"/>
              </a:ext>
            </a:extLst>
          </p:cNvPr>
          <p:cNvSpPr/>
          <p:nvPr/>
        </p:nvSpPr>
        <p:spPr>
          <a:xfrm>
            <a:off x="-58541" y="181033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FFA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045F43-F5F4-4448-9BD9-25AC50112885}"/>
              </a:ext>
            </a:extLst>
          </p:cNvPr>
          <p:cNvSpPr/>
          <p:nvPr/>
        </p:nvSpPr>
        <p:spPr>
          <a:xfrm flipH="1">
            <a:off x="-2070101" y="0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30FF9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AFB651-5C58-465E-B05A-8BB8DA679AB4}"/>
              </a:ext>
            </a:extLst>
          </p:cNvPr>
          <p:cNvSpPr/>
          <p:nvPr/>
        </p:nvSpPr>
        <p:spPr>
          <a:xfrm flipH="1">
            <a:off x="-2070100" y="3501995"/>
            <a:ext cx="14262100" cy="1739900"/>
          </a:xfrm>
          <a:prstGeom prst="roundRect">
            <a:avLst>
              <a:gd name="adj" fmla="val 50000"/>
            </a:avLst>
          </a:prstGeom>
          <a:solidFill>
            <a:srgbClr val="E82639"/>
          </a:solidFill>
          <a:ln>
            <a:noFill/>
          </a:ln>
          <a:effectLst>
            <a:outerShdw blurRad="2286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74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59 -1.85185E-6 L -1.03425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6 7.40741E-7 L -1.01823 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9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125 4.44444E-6 L 1.11159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13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89 -2.96296E-6 L 1.02409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9" grpId="0"/>
      <p:bldP spid="17" grpId="0" animBg="1"/>
      <p:bldP spid="15" grpId="0" animBg="1"/>
      <p:bldP spid="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80A28-510C-4721-9307-CF6C7430BE70}"/>
              </a:ext>
            </a:extLst>
          </p:cNvPr>
          <p:cNvGrpSpPr/>
          <p:nvPr/>
        </p:nvGrpSpPr>
        <p:grpSpPr>
          <a:xfrm>
            <a:off x="0" y="4339771"/>
            <a:ext cx="12192000" cy="2518229"/>
            <a:chOff x="0" y="4339771"/>
            <a:chExt cx="12192000" cy="2518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027AFA-389B-4DF7-B3FC-566F0EF1147F}"/>
                </a:ext>
              </a:extLst>
            </p:cNvPr>
            <p:cNvSpPr/>
            <p:nvPr/>
          </p:nvSpPr>
          <p:spPr>
            <a:xfrm>
              <a:off x="0" y="4339771"/>
              <a:ext cx="12192000" cy="2518229"/>
            </a:xfrm>
            <a:prstGeom prst="rect">
              <a:avLst/>
            </a:prstGeom>
            <a:solidFill>
              <a:srgbClr val="FFA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3DE893-2B3B-4EB5-9877-702CB12E86C6}"/>
                </a:ext>
              </a:extLst>
            </p:cNvPr>
            <p:cNvSpPr/>
            <p:nvPr/>
          </p:nvSpPr>
          <p:spPr>
            <a:xfrm>
              <a:off x="4566094" y="4469285"/>
              <a:ext cx="390595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PH" sz="1600" dirty="0">
                  <a:solidFill>
                    <a:srgbClr val="002B49"/>
                  </a:solidFill>
                  <a:latin typeface="Helvetica Neue" pitchFamily="50" charset="0"/>
                  <a:ea typeface="Roboto" panose="02000000000000000000" pitchFamily="2" charset="0"/>
                  <a:cs typeface="Adobe Devanagari" panose="02040503050201020203" pitchFamily="18" charset="0"/>
                </a:rPr>
                <a:t>This Sweet and Spicy Chicken is the perfect combination of  a sweet and spicy chicken meal.</a:t>
              </a:r>
            </a:p>
            <a:p>
              <a:endParaRPr lang="en-PH" sz="1600" dirty="0">
                <a:solidFill>
                  <a:srgbClr val="002B49"/>
                </a:solidFill>
                <a:latin typeface="Helvetica Neue" pitchFamily="50" charset="0"/>
                <a:ea typeface="Roboto" panose="02000000000000000000" pitchFamily="2" charset="0"/>
                <a:cs typeface="Adobe Devanagari" panose="02040503050201020203" pitchFamily="18" charset="0"/>
              </a:endParaRPr>
            </a:p>
            <a:p>
              <a:r>
                <a:rPr lang="en-PH" sz="1600" dirty="0">
                  <a:solidFill>
                    <a:srgbClr val="002B49"/>
                  </a:solidFill>
                  <a:latin typeface="Helvetica Neue" pitchFamily="50" charset="0"/>
                  <a:ea typeface="Roboto" panose="02000000000000000000" pitchFamily="2" charset="0"/>
                  <a:cs typeface="Adobe Devanagari" panose="02040503050201020203" pitchFamily="18" charset="0"/>
                </a:rPr>
                <a:t>This chicken is a perfect dinner for your family.</a:t>
              </a:r>
              <a:endParaRPr lang="en-US" sz="1600" dirty="0">
                <a:solidFill>
                  <a:srgbClr val="002B49"/>
                </a:solidFill>
                <a:latin typeface="Helvetica Neue" pitchFamily="50" charset="0"/>
                <a:ea typeface="Roboto" panose="02000000000000000000" pitchFamily="2" charset="0"/>
                <a:cs typeface="Adobe Devanagari" panose="02040503050201020203" pitchFamily="18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BDBA2C-AD40-4DC8-B1BF-070696B39846}"/>
              </a:ext>
            </a:extLst>
          </p:cNvPr>
          <p:cNvSpPr/>
          <p:nvPr/>
        </p:nvSpPr>
        <p:spPr>
          <a:xfrm rot="1800000" flipH="1">
            <a:off x="5416549" y="-199085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30FF9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C38A4C-89F5-40B3-95E4-68679E28C1F5}"/>
              </a:ext>
            </a:extLst>
          </p:cNvPr>
          <p:cNvSpPr/>
          <p:nvPr/>
        </p:nvSpPr>
        <p:spPr>
          <a:xfrm rot="1800000" flipH="1">
            <a:off x="7150098" y="-336245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E82639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5D9F6-BAD8-4D07-B79C-2DED4AEFD626}"/>
              </a:ext>
            </a:extLst>
          </p:cNvPr>
          <p:cNvSpPr/>
          <p:nvPr/>
        </p:nvSpPr>
        <p:spPr>
          <a:xfrm rot="18900000" flipH="1">
            <a:off x="-10266311" y="-3074938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6E2AFF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895C43-7415-4FDA-BA16-F0212502A2D8}"/>
              </a:ext>
            </a:extLst>
          </p:cNvPr>
          <p:cNvSpPr/>
          <p:nvPr/>
        </p:nvSpPr>
        <p:spPr>
          <a:xfrm rot="18900000" flipH="1">
            <a:off x="-8532762" y="-151890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FFAE37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late of food with broccoli&#10;&#10;Description generated with very high confidence">
            <a:extLst>
              <a:ext uri="{FF2B5EF4-FFF2-40B4-BE49-F238E27FC236}">
                <a16:creationId xmlns:a16="http://schemas.microsoft.com/office/drawing/2014/main" id="{42FB1F95-1862-4917-B20A-FE889DAE4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12421" b="3277"/>
          <a:stretch/>
        </p:blipFill>
        <p:spPr>
          <a:xfrm>
            <a:off x="2680429" y="117145"/>
            <a:ext cx="6831141" cy="4151636"/>
          </a:xfrm>
          <a:prstGeom prst="rect">
            <a:avLst/>
          </a:prstGeom>
          <a:effectLst>
            <a:outerShdw blurRad="127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1DDEF-90EE-4172-9DC7-DA7C7B5322DE}"/>
              </a:ext>
            </a:extLst>
          </p:cNvPr>
          <p:cNvGrpSpPr/>
          <p:nvPr/>
        </p:nvGrpSpPr>
        <p:grpSpPr>
          <a:xfrm>
            <a:off x="8631506" y="4339771"/>
            <a:ext cx="3560494" cy="2518229"/>
            <a:chOff x="8631506" y="4339771"/>
            <a:chExt cx="3560494" cy="25182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FE88BF-91F6-4EC4-9DB4-E0C09308B467}"/>
                </a:ext>
              </a:extLst>
            </p:cNvPr>
            <p:cNvSpPr/>
            <p:nvPr/>
          </p:nvSpPr>
          <p:spPr>
            <a:xfrm>
              <a:off x="8839200" y="4339771"/>
              <a:ext cx="3352800" cy="2518229"/>
            </a:xfrm>
            <a:prstGeom prst="rect">
              <a:avLst/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Helvetica Neue" pitchFamily="50" charset="0"/>
                </a:rPr>
                <a:t>$15</a:t>
              </a: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2FB2286-79FF-45D6-84C6-9872F7B46D7F}"/>
                </a:ext>
              </a:extLst>
            </p:cNvPr>
            <p:cNvSpPr/>
            <p:nvPr/>
          </p:nvSpPr>
          <p:spPr>
            <a:xfrm rot="2700000">
              <a:off x="8631506" y="5391192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348736-FDBD-40FC-97B9-1EEBEAF85425}"/>
              </a:ext>
            </a:extLst>
          </p:cNvPr>
          <p:cNvGrpSpPr/>
          <p:nvPr/>
        </p:nvGrpSpPr>
        <p:grpSpPr>
          <a:xfrm flipH="1">
            <a:off x="407992" y="663120"/>
            <a:ext cx="1621204" cy="1146629"/>
            <a:chOff x="8631508" y="4339771"/>
            <a:chExt cx="3560492" cy="25182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4E8DEF-E8E0-45E3-8712-8655C80EE732}"/>
                </a:ext>
              </a:extLst>
            </p:cNvPr>
            <p:cNvSpPr/>
            <p:nvPr/>
          </p:nvSpPr>
          <p:spPr>
            <a:xfrm>
              <a:off x="8839200" y="4339771"/>
              <a:ext cx="3352800" cy="2518229"/>
            </a:xfrm>
            <a:prstGeom prst="roundRect">
              <a:avLst>
                <a:gd name="adj" fmla="val 40750"/>
              </a:avLst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Helvetica Neue" pitchFamily="50" charset="0"/>
                </a:rPr>
                <a:t>1</a:t>
              </a:r>
              <a:r>
                <a:rPr lang="en-US" sz="2000" b="1" dirty="0">
                  <a:latin typeface="Helvetica Neue" pitchFamily="50" charset="0"/>
                </a:rPr>
                <a:t>KG</a:t>
              </a: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7E92F6F3-34E1-4EEC-85F2-4994AF85B987}"/>
                </a:ext>
              </a:extLst>
            </p:cNvPr>
            <p:cNvSpPr/>
            <p:nvPr/>
          </p:nvSpPr>
          <p:spPr>
            <a:xfrm rot="2700000">
              <a:off x="8631508" y="5391190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3B2E1-15DE-4D7F-991F-FB7FBD4EE943}"/>
              </a:ext>
            </a:extLst>
          </p:cNvPr>
          <p:cNvSpPr/>
          <p:nvPr/>
        </p:nvSpPr>
        <p:spPr>
          <a:xfrm rot="20700000">
            <a:off x="180158" y="4689134"/>
            <a:ext cx="3905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Sweet  &amp; Spicy Chicken Meal!</a:t>
            </a:r>
          </a:p>
        </p:txBody>
      </p:sp>
    </p:spTree>
    <p:extLst>
      <p:ext uri="{BB962C8B-B14F-4D97-AF65-F5344CB8AC3E}">
        <p14:creationId xmlns:p14="http://schemas.microsoft.com/office/powerpoint/2010/main" val="1293467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80A28-510C-4721-9307-CF6C7430BE70}"/>
              </a:ext>
            </a:extLst>
          </p:cNvPr>
          <p:cNvGrpSpPr/>
          <p:nvPr/>
        </p:nvGrpSpPr>
        <p:grpSpPr>
          <a:xfrm>
            <a:off x="0" y="4339771"/>
            <a:ext cx="12192000" cy="2518229"/>
            <a:chOff x="0" y="4339771"/>
            <a:chExt cx="12192000" cy="2518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027AFA-389B-4DF7-B3FC-566F0EF1147F}"/>
                </a:ext>
              </a:extLst>
            </p:cNvPr>
            <p:cNvSpPr/>
            <p:nvPr/>
          </p:nvSpPr>
          <p:spPr>
            <a:xfrm>
              <a:off x="0" y="4339771"/>
              <a:ext cx="12192000" cy="2518229"/>
            </a:xfrm>
            <a:prstGeom prst="rect">
              <a:avLst/>
            </a:prstGeom>
            <a:solidFill>
              <a:srgbClr val="FFA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3DE893-2B3B-4EB5-9877-702CB12E86C6}"/>
                </a:ext>
              </a:extLst>
            </p:cNvPr>
            <p:cNvSpPr/>
            <p:nvPr/>
          </p:nvSpPr>
          <p:spPr>
            <a:xfrm>
              <a:off x="4293682" y="4469285"/>
              <a:ext cx="390595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PH" sz="1600" dirty="0">
                  <a:solidFill>
                    <a:srgbClr val="002B49"/>
                  </a:solidFill>
                  <a:latin typeface="Helvetica Neue" pitchFamily="50" charset="0"/>
                  <a:ea typeface="Roboto" panose="02000000000000000000" pitchFamily="2" charset="0"/>
                  <a:cs typeface="Adobe Devanagari" panose="02040503050201020203" pitchFamily="18" charset="0"/>
                </a:rPr>
                <a:t>What can be better than a grilled chicken with big fresh salad? This is a simple meal that can be reinvented numerous ways. </a:t>
              </a:r>
              <a:endParaRPr lang="en-US" sz="1600" dirty="0">
                <a:solidFill>
                  <a:srgbClr val="002B49"/>
                </a:solidFill>
                <a:latin typeface="Helvetica Neue" pitchFamily="50" charset="0"/>
                <a:ea typeface="Roboto" panose="02000000000000000000" pitchFamily="2" charset="0"/>
                <a:cs typeface="Adobe Devanagari" panose="02040503050201020203" pitchFamily="18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BDBA2C-AD40-4DC8-B1BF-070696B39846}"/>
              </a:ext>
            </a:extLst>
          </p:cNvPr>
          <p:cNvSpPr/>
          <p:nvPr/>
        </p:nvSpPr>
        <p:spPr>
          <a:xfrm rot="3013733">
            <a:off x="-10163621" y="8129814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30FF9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C38A4C-89F5-40B3-95E4-68679E28C1F5}"/>
              </a:ext>
            </a:extLst>
          </p:cNvPr>
          <p:cNvSpPr/>
          <p:nvPr/>
        </p:nvSpPr>
        <p:spPr>
          <a:xfrm rot="3013733">
            <a:off x="-8733776" y="6573785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E82639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5D9F6-BAD8-4D07-B79C-2DED4AEFD626}"/>
              </a:ext>
            </a:extLst>
          </p:cNvPr>
          <p:cNvSpPr/>
          <p:nvPr/>
        </p:nvSpPr>
        <p:spPr>
          <a:xfrm rot="8091329">
            <a:off x="6039015" y="6595762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6E2AFF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895C43-7415-4FDA-BA16-F0212502A2D8}"/>
              </a:ext>
            </a:extLst>
          </p:cNvPr>
          <p:cNvSpPr/>
          <p:nvPr/>
        </p:nvSpPr>
        <p:spPr>
          <a:xfrm rot="8091329">
            <a:off x="7577983" y="8021793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FFAE37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B1F95-1862-4917-B20A-FE889DAE4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799">
            <a:off x="2225772" y="-400600"/>
            <a:ext cx="7299136" cy="4866088"/>
          </a:xfrm>
          <a:prstGeom prst="rect">
            <a:avLst/>
          </a:prstGeom>
          <a:effectLst>
            <a:outerShdw blurRad="127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1DDEF-90EE-4172-9DC7-DA7C7B5322DE}"/>
              </a:ext>
            </a:extLst>
          </p:cNvPr>
          <p:cNvGrpSpPr/>
          <p:nvPr/>
        </p:nvGrpSpPr>
        <p:grpSpPr>
          <a:xfrm flipH="1">
            <a:off x="0" y="4339771"/>
            <a:ext cx="3560494" cy="2518229"/>
            <a:chOff x="8631506" y="4339771"/>
            <a:chExt cx="3560494" cy="25182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FE88BF-91F6-4EC4-9DB4-E0C09308B467}"/>
                </a:ext>
              </a:extLst>
            </p:cNvPr>
            <p:cNvSpPr/>
            <p:nvPr/>
          </p:nvSpPr>
          <p:spPr>
            <a:xfrm>
              <a:off x="8839200" y="4339771"/>
              <a:ext cx="3352800" cy="2518229"/>
            </a:xfrm>
            <a:prstGeom prst="rect">
              <a:avLst/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Helvetica Neue" pitchFamily="50" charset="0"/>
                </a:rPr>
                <a:t>$10</a:t>
              </a: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2FB2286-79FF-45D6-84C6-9872F7B46D7F}"/>
                </a:ext>
              </a:extLst>
            </p:cNvPr>
            <p:cNvSpPr/>
            <p:nvPr/>
          </p:nvSpPr>
          <p:spPr>
            <a:xfrm rot="2700000">
              <a:off x="8631506" y="5391192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348736-FDBD-40FC-97B9-1EEBEAF85425}"/>
              </a:ext>
            </a:extLst>
          </p:cNvPr>
          <p:cNvGrpSpPr/>
          <p:nvPr/>
        </p:nvGrpSpPr>
        <p:grpSpPr>
          <a:xfrm>
            <a:off x="10042899" y="663120"/>
            <a:ext cx="1849288" cy="1146629"/>
            <a:chOff x="8631508" y="4339771"/>
            <a:chExt cx="4061411" cy="25182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4E8DEF-E8E0-45E3-8712-8655C80EE732}"/>
                </a:ext>
              </a:extLst>
            </p:cNvPr>
            <p:cNvSpPr/>
            <p:nvPr/>
          </p:nvSpPr>
          <p:spPr>
            <a:xfrm>
              <a:off x="8752677" y="4339771"/>
              <a:ext cx="3940242" cy="2518229"/>
            </a:xfrm>
            <a:prstGeom prst="roundRect">
              <a:avLst>
                <a:gd name="adj" fmla="val 40750"/>
              </a:avLst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Helvetica Neue" pitchFamily="50" charset="0"/>
                </a:rPr>
                <a:t>500</a:t>
              </a:r>
              <a:r>
                <a:rPr lang="en-US" sz="2000" b="1" dirty="0">
                  <a:latin typeface="Helvetica Neue" pitchFamily="50" charset="0"/>
                </a:rPr>
                <a:t> Gm</a:t>
              </a:r>
              <a:endParaRPr lang="en-US" sz="3200" b="1" dirty="0">
                <a:latin typeface="Helvetica Neue" pitchFamily="50" charset="0"/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7E92F6F3-34E1-4EEC-85F2-4994AF85B987}"/>
                </a:ext>
              </a:extLst>
            </p:cNvPr>
            <p:cNvSpPr/>
            <p:nvPr/>
          </p:nvSpPr>
          <p:spPr>
            <a:xfrm rot="2700000">
              <a:off x="8631508" y="5391190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3B2E1-15DE-4D7F-991F-FB7FBD4EE943}"/>
              </a:ext>
            </a:extLst>
          </p:cNvPr>
          <p:cNvSpPr/>
          <p:nvPr/>
        </p:nvSpPr>
        <p:spPr>
          <a:xfrm rot="20700000">
            <a:off x="8272431" y="4746284"/>
            <a:ext cx="3905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Grilled Leg </a:t>
            </a:r>
          </a:p>
          <a:p>
            <a:pPr algn="ctr"/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Piece</a:t>
            </a:r>
          </a:p>
        </p:txBody>
      </p:sp>
    </p:spTree>
    <p:extLst>
      <p:ext uri="{BB962C8B-B14F-4D97-AF65-F5344CB8AC3E}">
        <p14:creationId xmlns:p14="http://schemas.microsoft.com/office/powerpoint/2010/main" val="242035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80A28-510C-4721-9307-CF6C7430BE70}"/>
              </a:ext>
            </a:extLst>
          </p:cNvPr>
          <p:cNvGrpSpPr/>
          <p:nvPr/>
        </p:nvGrpSpPr>
        <p:grpSpPr>
          <a:xfrm>
            <a:off x="0" y="4339771"/>
            <a:ext cx="12192000" cy="2518229"/>
            <a:chOff x="0" y="4339771"/>
            <a:chExt cx="12192000" cy="2518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027AFA-389B-4DF7-B3FC-566F0EF1147F}"/>
                </a:ext>
              </a:extLst>
            </p:cNvPr>
            <p:cNvSpPr/>
            <p:nvPr/>
          </p:nvSpPr>
          <p:spPr>
            <a:xfrm>
              <a:off x="0" y="4339771"/>
              <a:ext cx="12192000" cy="2518229"/>
            </a:xfrm>
            <a:prstGeom prst="rect">
              <a:avLst/>
            </a:prstGeom>
            <a:solidFill>
              <a:srgbClr val="FFA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3DE893-2B3B-4EB5-9877-702CB12E86C6}"/>
                </a:ext>
              </a:extLst>
            </p:cNvPr>
            <p:cNvSpPr/>
            <p:nvPr/>
          </p:nvSpPr>
          <p:spPr>
            <a:xfrm>
              <a:off x="4566094" y="4469285"/>
              <a:ext cx="39059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2B49"/>
                  </a:solidFill>
                  <a:latin typeface="Helvetica Neue" pitchFamily="50" charset="0"/>
                  <a:ea typeface="Roboto" panose="02000000000000000000" pitchFamily="2" charset="0"/>
                  <a:cs typeface="Adobe Devanagari" panose="02040503050201020203" pitchFamily="18" charset="0"/>
                </a:rPr>
                <a:t>The fabulous special cheesy pizza that  your family will  love.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FB1F95-1862-4917-B20A-FE889DAE4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23127" r="11117" b="5322"/>
          <a:stretch/>
        </p:blipFill>
        <p:spPr>
          <a:xfrm>
            <a:off x="2271796" y="-65268"/>
            <a:ext cx="7648408" cy="4259380"/>
          </a:xfrm>
          <a:prstGeom prst="rect">
            <a:avLst/>
          </a:prstGeom>
          <a:effectLst>
            <a:outerShdw blurRad="127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1DDEF-90EE-4172-9DC7-DA7C7B5322DE}"/>
              </a:ext>
            </a:extLst>
          </p:cNvPr>
          <p:cNvGrpSpPr/>
          <p:nvPr/>
        </p:nvGrpSpPr>
        <p:grpSpPr>
          <a:xfrm>
            <a:off x="8631506" y="4339771"/>
            <a:ext cx="3560494" cy="2518229"/>
            <a:chOff x="8631506" y="4339771"/>
            <a:chExt cx="3560494" cy="25182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FE88BF-91F6-4EC4-9DB4-E0C09308B467}"/>
                </a:ext>
              </a:extLst>
            </p:cNvPr>
            <p:cNvSpPr/>
            <p:nvPr/>
          </p:nvSpPr>
          <p:spPr>
            <a:xfrm>
              <a:off x="8839200" y="4339771"/>
              <a:ext cx="3352800" cy="2518229"/>
            </a:xfrm>
            <a:prstGeom prst="rect">
              <a:avLst/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Helvetica Neue" pitchFamily="50" charset="0"/>
                </a:rPr>
                <a:t>$12</a:t>
              </a: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2FB2286-79FF-45D6-84C6-9872F7B46D7F}"/>
                </a:ext>
              </a:extLst>
            </p:cNvPr>
            <p:cNvSpPr/>
            <p:nvPr/>
          </p:nvSpPr>
          <p:spPr>
            <a:xfrm rot="2700000">
              <a:off x="8631506" y="5391192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3B2E1-15DE-4D7F-991F-FB7FBD4EE943}"/>
              </a:ext>
            </a:extLst>
          </p:cNvPr>
          <p:cNvSpPr/>
          <p:nvPr/>
        </p:nvSpPr>
        <p:spPr>
          <a:xfrm rot="20700000">
            <a:off x="169438" y="4746284"/>
            <a:ext cx="3905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Special Cheesy</a:t>
            </a:r>
          </a:p>
          <a:p>
            <a:pPr algn="ctr"/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Pizza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6933FF-95D4-41F2-BFF6-4855C6790D32}"/>
              </a:ext>
            </a:extLst>
          </p:cNvPr>
          <p:cNvGrpSpPr/>
          <p:nvPr/>
        </p:nvGrpSpPr>
        <p:grpSpPr>
          <a:xfrm flipH="1">
            <a:off x="344330" y="663120"/>
            <a:ext cx="1738911" cy="1146629"/>
            <a:chOff x="8631508" y="4339771"/>
            <a:chExt cx="3819001" cy="25182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8207D5B-041C-4F8D-B4CD-FCC0B99F5E96}"/>
                </a:ext>
              </a:extLst>
            </p:cNvPr>
            <p:cNvSpPr/>
            <p:nvPr/>
          </p:nvSpPr>
          <p:spPr>
            <a:xfrm>
              <a:off x="8839203" y="4339771"/>
              <a:ext cx="3611306" cy="2518229"/>
            </a:xfrm>
            <a:prstGeom prst="roundRect">
              <a:avLst>
                <a:gd name="adj" fmla="val 40750"/>
              </a:avLst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Helvetica Neue" pitchFamily="50" charset="0"/>
                </a:rPr>
                <a:t>Large</a:t>
              </a:r>
              <a:endParaRPr lang="en-US" sz="2000" b="1" dirty="0">
                <a:latin typeface="Helvetica Neue" pitchFamily="50" charset="0"/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76AA759C-1DAD-418E-B54B-BE25D620BC10}"/>
                </a:ext>
              </a:extLst>
            </p:cNvPr>
            <p:cNvSpPr/>
            <p:nvPr/>
          </p:nvSpPr>
          <p:spPr>
            <a:xfrm rot="2700000">
              <a:off x="8631508" y="5391190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2642040-D986-4453-91C4-EA3B51E3829E}"/>
              </a:ext>
            </a:extLst>
          </p:cNvPr>
          <p:cNvSpPr/>
          <p:nvPr/>
        </p:nvSpPr>
        <p:spPr>
          <a:xfrm rot="1800000" flipH="1">
            <a:off x="5416549" y="-199085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30FF9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C8B557-5C96-4258-BB8A-8ECE951EE5CF}"/>
              </a:ext>
            </a:extLst>
          </p:cNvPr>
          <p:cNvSpPr/>
          <p:nvPr/>
        </p:nvSpPr>
        <p:spPr>
          <a:xfrm rot="1800000" flipH="1">
            <a:off x="7150098" y="-336245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E82639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DB476-C384-46F3-BD04-1992BCE93668}"/>
              </a:ext>
            </a:extLst>
          </p:cNvPr>
          <p:cNvSpPr/>
          <p:nvPr/>
        </p:nvSpPr>
        <p:spPr>
          <a:xfrm rot="18900000" flipH="1">
            <a:off x="-10266311" y="-3074938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6E2AFF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7DE149C-B57B-4A65-BEDA-AF25F7060268}"/>
              </a:ext>
            </a:extLst>
          </p:cNvPr>
          <p:cNvSpPr/>
          <p:nvPr/>
        </p:nvSpPr>
        <p:spPr>
          <a:xfrm rot="18900000" flipH="1">
            <a:off x="-8532762" y="-151890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FFAE37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14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80A28-510C-4721-9307-CF6C7430BE70}"/>
              </a:ext>
            </a:extLst>
          </p:cNvPr>
          <p:cNvGrpSpPr/>
          <p:nvPr/>
        </p:nvGrpSpPr>
        <p:grpSpPr>
          <a:xfrm>
            <a:off x="0" y="4339771"/>
            <a:ext cx="12192000" cy="2518229"/>
            <a:chOff x="0" y="4339771"/>
            <a:chExt cx="12192000" cy="2518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027AFA-389B-4DF7-B3FC-566F0EF1147F}"/>
                </a:ext>
              </a:extLst>
            </p:cNvPr>
            <p:cNvSpPr/>
            <p:nvPr/>
          </p:nvSpPr>
          <p:spPr>
            <a:xfrm>
              <a:off x="0" y="4339771"/>
              <a:ext cx="12192000" cy="2518229"/>
            </a:xfrm>
            <a:prstGeom prst="rect">
              <a:avLst/>
            </a:prstGeom>
            <a:solidFill>
              <a:srgbClr val="FFA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3DE893-2B3B-4EB5-9877-702CB12E86C6}"/>
                </a:ext>
              </a:extLst>
            </p:cNvPr>
            <p:cNvSpPr/>
            <p:nvPr/>
          </p:nvSpPr>
          <p:spPr>
            <a:xfrm>
              <a:off x="4293682" y="4469285"/>
              <a:ext cx="3905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2B49"/>
                  </a:solidFill>
                  <a:latin typeface="Helvetica Neue" pitchFamily="50" charset="0"/>
                  <a:ea typeface="Roboto" panose="02000000000000000000" pitchFamily="2" charset="0"/>
                  <a:cs typeface="Adobe Devanagari" panose="02040503050201020203" pitchFamily="18" charset="0"/>
                </a:rPr>
                <a:t>Satisfy your cravings with the big cheesy burger with lettuce, tomato and onion.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BDBA2C-AD40-4DC8-B1BF-070696B39846}"/>
              </a:ext>
            </a:extLst>
          </p:cNvPr>
          <p:cNvSpPr/>
          <p:nvPr/>
        </p:nvSpPr>
        <p:spPr>
          <a:xfrm rot="3013733">
            <a:off x="-10163621" y="8129814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30FF9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C38A4C-89F5-40B3-95E4-68679E28C1F5}"/>
              </a:ext>
            </a:extLst>
          </p:cNvPr>
          <p:cNvSpPr/>
          <p:nvPr/>
        </p:nvSpPr>
        <p:spPr>
          <a:xfrm rot="3013733">
            <a:off x="-8733776" y="6573785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E82639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5D9F6-BAD8-4D07-B79C-2DED4AEFD626}"/>
              </a:ext>
            </a:extLst>
          </p:cNvPr>
          <p:cNvSpPr/>
          <p:nvPr/>
        </p:nvSpPr>
        <p:spPr>
          <a:xfrm rot="8091329">
            <a:off x="6039015" y="6595762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6E2AFF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895C43-7415-4FDA-BA16-F0212502A2D8}"/>
              </a:ext>
            </a:extLst>
          </p:cNvPr>
          <p:cNvSpPr/>
          <p:nvPr/>
        </p:nvSpPr>
        <p:spPr>
          <a:xfrm rot="8091329">
            <a:off x="7577983" y="8021793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FFAE37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B1F95-1862-4917-B20A-FE889DAE4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08" y="-502933"/>
            <a:ext cx="6647821" cy="5095080"/>
          </a:xfrm>
          <a:prstGeom prst="rect">
            <a:avLst/>
          </a:prstGeom>
          <a:effectLst>
            <a:outerShdw blurRad="127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1DDEF-90EE-4172-9DC7-DA7C7B5322DE}"/>
              </a:ext>
            </a:extLst>
          </p:cNvPr>
          <p:cNvGrpSpPr/>
          <p:nvPr/>
        </p:nvGrpSpPr>
        <p:grpSpPr>
          <a:xfrm flipH="1">
            <a:off x="0" y="4339771"/>
            <a:ext cx="3560494" cy="2518229"/>
            <a:chOff x="8631506" y="4339771"/>
            <a:chExt cx="3560494" cy="25182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FE88BF-91F6-4EC4-9DB4-E0C09308B467}"/>
                </a:ext>
              </a:extLst>
            </p:cNvPr>
            <p:cNvSpPr/>
            <p:nvPr/>
          </p:nvSpPr>
          <p:spPr>
            <a:xfrm>
              <a:off x="8839200" y="4339771"/>
              <a:ext cx="3352800" cy="2518229"/>
            </a:xfrm>
            <a:prstGeom prst="rect">
              <a:avLst/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Helvetica Neue" pitchFamily="50" charset="0"/>
                </a:rPr>
                <a:t>$8</a:t>
              </a: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2FB2286-79FF-45D6-84C6-9872F7B46D7F}"/>
                </a:ext>
              </a:extLst>
            </p:cNvPr>
            <p:cNvSpPr/>
            <p:nvPr/>
          </p:nvSpPr>
          <p:spPr>
            <a:xfrm rot="2700000">
              <a:off x="8631506" y="5391192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348736-FDBD-40FC-97B9-1EEBEAF85425}"/>
              </a:ext>
            </a:extLst>
          </p:cNvPr>
          <p:cNvGrpSpPr/>
          <p:nvPr/>
        </p:nvGrpSpPr>
        <p:grpSpPr>
          <a:xfrm>
            <a:off x="9843915" y="663120"/>
            <a:ext cx="1996700" cy="1146629"/>
            <a:chOff x="8631508" y="4339771"/>
            <a:chExt cx="4385158" cy="25182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4E8DEF-E8E0-45E3-8712-8655C80EE732}"/>
                </a:ext>
              </a:extLst>
            </p:cNvPr>
            <p:cNvSpPr/>
            <p:nvPr/>
          </p:nvSpPr>
          <p:spPr>
            <a:xfrm>
              <a:off x="8752675" y="4339771"/>
              <a:ext cx="4263991" cy="2518229"/>
            </a:xfrm>
            <a:prstGeom prst="roundRect">
              <a:avLst>
                <a:gd name="adj" fmla="val 40750"/>
              </a:avLst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Helvetica Neue" pitchFamily="50" charset="0"/>
                </a:rPr>
                <a:t>Cheese</a:t>
              </a: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7E92F6F3-34E1-4EEC-85F2-4994AF85B987}"/>
                </a:ext>
              </a:extLst>
            </p:cNvPr>
            <p:cNvSpPr/>
            <p:nvPr/>
          </p:nvSpPr>
          <p:spPr>
            <a:xfrm rot="2700000">
              <a:off x="8631508" y="5391190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3B2E1-15DE-4D7F-991F-FB7FBD4EE943}"/>
              </a:ext>
            </a:extLst>
          </p:cNvPr>
          <p:cNvSpPr/>
          <p:nvPr/>
        </p:nvSpPr>
        <p:spPr>
          <a:xfrm rot="20700000">
            <a:off x="8272431" y="4746284"/>
            <a:ext cx="3905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Big Cheesy</a:t>
            </a:r>
            <a:b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Burger</a:t>
            </a:r>
          </a:p>
        </p:txBody>
      </p:sp>
    </p:spTree>
    <p:extLst>
      <p:ext uri="{BB962C8B-B14F-4D97-AF65-F5344CB8AC3E}">
        <p14:creationId xmlns:p14="http://schemas.microsoft.com/office/powerpoint/2010/main" val="14645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FB1F95-1862-4917-B20A-FE889DAE4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16" y="-124166"/>
            <a:ext cx="6722163" cy="4463937"/>
          </a:xfrm>
          <a:prstGeom prst="rect">
            <a:avLst/>
          </a:prstGeom>
          <a:effectLst>
            <a:outerShdw blurRad="127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80A28-510C-4721-9307-CF6C7430BE70}"/>
              </a:ext>
            </a:extLst>
          </p:cNvPr>
          <p:cNvGrpSpPr/>
          <p:nvPr/>
        </p:nvGrpSpPr>
        <p:grpSpPr>
          <a:xfrm>
            <a:off x="0" y="4339771"/>
            <a:ext cx="12192000" cy="2518229"/>
            <a:chOff x="0" y="4339771"/>
            <a:chExt cx="12192000" cy="2518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027AFA-389B-4DF7-B3FC-566F0EF1147F}"/>
                </a:ext>
              </a:extLst>
            </p:cNvPr>
            <p:cNvSpPr/>
            <p:nvPr/>
          </p:nvSpPr>
          <p:spPr>
            <a:xfrm>
              <a:off x="0" y="4339771"/>
              <a:ext cx="12192000" cy="2518229"/>
            </a:xfrm>
            <a:prstGeom prst="rect">
              <a:avLst/>
            </a:prstGeom>
            <a:solidFill>
              <a:srgbClr val="FFA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3DE893-2B3B-4EB5-9877-702CB12E86C6}"/>
                </a:ext>
              </a:extLst>
            </p:cNvPr>
            <p:cNvSpPr/>
            <p:nvPr/>
          </p:nvSpPr>
          <p:spPr>
            <a:xfrm>
              <a:off x="4566094" y="4469285"/>
              <a:ext cx="3905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2B49"/>
                  </a:solidFill>
                  <a:latin typeface="Helvetica Neue" pitchFamily="50" charset="0"/>
                  <a:ea typeface="Roboto" panose="02000000000000000000" pitchFamily="2" charset="0"/>
                  <a:cs typeface="Adobe Devanagari" panose="02040503050201020203" pitchFamily="18" charset="0"/>
                </a:rPr>
                <a:t>A delicious pizza made using our fresh  dough topped with pizza sauce, with garlic dip and mozzarella cheese.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1DDEF-90EE-4172-9DC7-DA7C7B5322DE}"/>
              </a:ext>
            </a:extLst>
          </p:cNvPr>
          <p:cNvGrpSpPr/>
          <p:nvPr/>
        </p:nvGrpSpPr>
        <p:grpSpPr>
          <a:xfrm>
            <a:off x="8631506" y="4339771"/>
            <a:ext cx="3560494" cy="2518229"/>
            <a:chOff x="8631506" y="4339771"/>
            <a:chExt cx="3560494" cy="25182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FE88BF-91F6-4EC4-9DB4-E0C09308B467}"/>
                </a:ext>
              </a:extLst>
            </p:cNvPr>
            <p:cNvSpPr/>
            <p:nvPr/>
          </p:nvSpPr>
          <p:spPr>
            <a:xfrm>
              <a:off x="8839200" y="4339771"/>
              <a:ext cx="3352800" cy="2518229"/>
            </a:xfrm>
            <a:prstGeom prst="rect">
              <a:avLst/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Helvetica Neue" pitchFamily="50" charset="0"/>
                </a:rPr>
                <a:t>$9</a:t>
              </a: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2FB2286-79FF-45D6-84C6-9872F7B46D7F}"/>
                </a:ext>
              </a:extLst>
            </p:cNvPr>
            <p:cNvSpPr/>
            <p:nvPr/>
          </p:nvSpPr>
          <p:spPr>
            <a:xfrm rot="2700000">
              <a:off x="8631506" y="5391192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3B2E1-15DE-4D7F-991F-FB7FBD4EE943}"/>
              </a:ext>
            </a:extLst>
          </p:cNvPr>
          <p:cNvSpPr/>
          <p:nvPr/>
        </p:nvSpPr>
        <p:spPr>
          <a:xfrm rot="20700000">
            <a:off x="169438" y="4746284"/>
            <a:ext cx="3905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Special Garlic</a:t>
            </a:r>
          </a:p>
          <a:p>
            <a:pPr algn="ctr"/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Pizza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6933FF-95D4-41F2-BFF6-4855C6790D32}"/>
              </a:ext>
            </a:extLst>
          </p:cNvPr>
          <p:cNvGrpSpPr/>
          <p:nvPr/>
        </p:nvGrpSpPr>
        <p:grpSpPr>
          <a:xfrm flipH="1">
            <a:off x="344330" y="663120"/>
            <a:ext cx="1738911" cy="1146629"/>
            <a:chOff x="8631508" y="4339771"/>
            <a:chExt cx="3819001" cy="25182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8207D5B-041C-4F8D-B4CD-FCC0B99F5E96}"/>
                </a:ext>
              </a:extLst>
            </p:cNvPr>
            <p:cNvSpPr/>
            <p:nvPr/>
          </p:nvSpPr>
          <p:spPr>
            <a:xfrm>
              <a:off x="8839203" y="4339771"/>
              <a:ext cx="3611306" cy="2518229"/>
            </a:xfrm>
            <a:prstGeom prst="roundRect">
              <a:avLst>
                <a:gd name="adj" fmla="val 40750"/>
              </a:avLst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Helvetica Neue" pitchFamily="50" charset="0"/>
                </a:rPr>
                <a:t>Large</a:t>
              </a:r>
              <a:endParaRPr lang="en-US" sz="2000" b="1" dirty="0">
                <a:latin typeface="Helvetica Neue" pitchFamily="50" charset="0"/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76AA759C-1DAD-418E-B54B-BE25D620BC10}"/>
                </a:ext>
              </a:extLst>
            </p:cNvPr>
            <p:cNvSpPr/>
            <p:nvPr/>
          </p:nvSpPr>
          <p:spPr>
            <a:xfrm rot="2700000">
              <a:off x="8631508" y="5391190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2642040-D986-4453-91C4-EA3B51E3829E}"/>
              </a:ext>
            </a:extLst>
          </p:cNvPr>
          <p:cNvSpPr/>
          <p:nvPr/>
        </p:nvSpPr>
        <p:spPr>
          <a:xfrm rot="1800000" flipH="1">
            <a:off x="5416549" y="-199085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30FF9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C8B557-5C96-4258-BB8A-8ECE951EE5CF}"/>
              </a:ext>
            </a:extLst>
          </p:cNvPr>
          <p:cNvSpPr/>
          <p:nvPr/>
        </p:nvSpPr>
        <p:spPr>
          <a:xfrm rot="1800000" flipH="1">
            <a:off x="7150098" y="-336245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E82639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DB476-C384-46F3-BD04-1992BCE93668}"/>
              </a:ext>
            </a:extLst>
          </p:cNvPr>
          <p:cNvSpPr/>
          <p:nvPr/>
        </p:nvSpPr>
        <p:spPr>
          <a:xfrm rot="18900000" flipH="1">
            <a:off x="-10266311" y="-3074938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6E2AFF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7DE149C-B57B-4A65-BEDA-AF25F7060268}"/>
              </a:ext>
            </a:extLst>
          </p:cNvPr>
          <p:cNvSpPr/>
          <p:nvPr/>
        </p:nvSpPr>
        <p:spPr>
          <a:xfrm rot="18900000" flipH="1">
            <a:off x="-8532762" y="-151890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FFAE37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76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FB1F95-1862-4917-B20A-FE889DAE4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11" y="-396738"/>
            <a:ext cx="6940656" cy="4978763"/>
          </a:xfrm>
          <a:prstGeom prst="rect">
            <a:avLst/>
          </a:prstGeom>
          <a:effectLst>
            <a:outerShdw blurRad="127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80A28-510C-4721-9307-CF6C7430BE70}"/>
              </a:ext>
            </a:extLst>
          </p:cNvPr>
          <p:cNvGrpSpPr/>
          <p:nvPr/>
        </p:nvGrpSpPr>
        <p:grpSpPr>
          <a:xfrm>
            <a:off x="0" y="4339771"/>
            <a:ext cx="12192000" cy="2518229"/>
            <a:chOff x="0" y="4339771"/>
            <a:chExt cx="12192000" cy="2518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027AFA-389B-4DF7-B3FC-566F0EF1147F}"/>
                </a:ext>
              </a:extLst>
            </p:cNvPr>
            <p:cNvSpPr/>
            <p:nvPr/>
          </p:nvSpPr>
          <p:spPr>
            <a:xfrm>
              <a:off x="0" y="4339771"/>
              <a:ext cx="12192000" cy="2518229"/>
            </a:xfrm>
            <a:prstGeom prst="rect">
              <a:avLst/>
            </a:prstGeom>
            <a:solidFill>
              <a:srgbClr val="FFA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3DE893-2B3B-4EB5-9877-702CB12E86C6}"/>
                </a:ext>
              </a:extLst>
            </p:cNvPr>
            <p:cNvSpPr/>
            <p:nvPr/>
          </p:nvSpPr>
          <p:spPr>
            <a:xfrm>
              <a:off x="4293682" y="4469285"/>
              <a:ext cx="3905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2B49"/>
                  </a:solidFill>
                  <a:latin typeface="Helvetica Neue" pitchFamily="50" charset="0"/>
                  <a:ea typeface="Roboto" panose="02000000000000000000" pitchFamily="2" charset="0"/>
                  <a:cs typeface="Adobe Devanagari" panose="02040503050201020203" pitchFamily="18" charset="0"/>
                </a:rPr>
                <a:t>Our best seller pizza dough topped with beef, tomato salsa, bell pepper  and delicious taco toppings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BDBA2C-AD40-4DC8-B1BF-070696B39846}"/>
              </a:ext>
            </a:extLst>
          </p:cNvPr>
          <p:cNvSpPr/>
          <p:nvPr/>
        </p:nvSpPr>
        <p:spPr>
          <a:xfrm rot="3013733">
            <a:off x="-10163621" y="8129814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30FF9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C38A4C-89F5-40B3-95E4-68679E28C1F5}"/>
              </a:ext>
            </a:extLst>
          </p:cNvPr>
          <p:cNvSpPr/>
          <p:nvPr/>
        </p:nvSpPr>
        <p:spPr>
          <a:xfrm rot="3013733">
            <a:off x="-8733776" y="6573785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E82639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5D9F6-BAD8-4D07-B79C-2DED4AEFD626}"/>
              </a:ext>
            </a:extLst>
          </p:cNvPr>
          <p:cNvSpPr/>
          <p:nvPr/>
        </p:nvSpPr>
        <p:spPr>
          <a:xfrm rot="8091329">
            <a:off x="6039015" y="6595762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6E2AFF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895C43-7415-4FDA-BA16-F0212502A2D8}"/>
              </a:ext>
            </a:extLst>
          </p:cNvPr>
          <p:cNvSpPr/>
          <p:nvPr/>
        </p:nvSpPr>
        <p:spPr>
          <a:xfrm rot="8091329">
            <a:off x="7577983" y="8021793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FFAE37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1DDEF-90EE-4172-9DC7-DA7C7B5322DE}"/>
              </a:ext>
            </a:extLst>
          </p:cNvPr>
          <p:cNvGrpSpPr/>
          <p:nvPr/>
        </p:nvGrpSpPr>
        <p:grpSpPr>
          <a:xfrm flipH="1">
            <a:off x="0" y="4339771"/>
            <a:ext cx="3560494" cy="2518229"/>
            <a:chOff x="8631506" y="4339771"/>
            <a:chExt cx="3560494" cy="25182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FE88BF-91F6-4EC4-9DB4-E0C09308B467}"/>
                </a:ext>
              </a:extLst>
            </p:cNvPr>
            <p:cNvSpPr/>
            <p:nvPr/>
          </p:nvSpPr>
          <p:spPr>
            <a:xfrm>
              <a:off x="8839200" y="4339771"/>
              <a:ext cx="3352800" cy="2518229"/>
            </a:xfrm>
            <a:prstGeom prst="rect">
              <a:avLst/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Helvetica Neue" pitchFamily="50" charset="0"/>
                </a:rPr>
                <a:t>$10</a:t>
              </a: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2FB2286-79FF-45D6-84C6-9872F7B46D7F}"/>
                </a:ext>
              </a:extLst>
            </p:cNvPr>
            <p:cNvSpPr/>
            <p:nvPr/>
          </p:nvSpPr>
          <p:spPr>
            <a:xfrm rot="2700000">
              <a:off x="8631506" y="5391192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348736-FDBD-40FC-97B9-1EEBEAF85425}"/>
              </a:ext>
            </a:extLst>
          </p:cNvPr>
          <p:cNvGrpSpPr/>
          <p:nvPr/>
        </p:nvGrpSpPr>
        <p:grpSpPr>
          <a:xfrm>
            <a:off x="9843915" y="663120"/>
            <a:ext cx="1996700" cy="1146629"/>
            <a:chOff x="8631508" y="4339771"/>
            <a:chExt cx="4385158" cy="25182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4E8DEF-E8E0-45E3-8712-8655C80EE732}"/>
                </a:ext>
              </a:extLst>
            </p:cNvPr>
            <p:cNvSpPr/>
            <p:nvPr/>
          </p:nvSpPr>
          <p:spPr>
            <a:xfrm>
              <a:off x="8752675" y="4339771"/>
              <a:ext cx="4263991" cy="2518229"/>
            </a:xfrm>
            <a:prstGeom prst="roundRect">
              <a:avLst>
                <a:gd name="adj" fmla="val 40750"/>
              </a:avLst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Helvetica Neue" pitchFamily="50" charset="0"/>
                </a:rPr>
                <a:t>Cheese</a:t>
              </a: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7E92F6F3-34E1-4EEC-85F2-4994AF85B987}"/>
                </a:ext>
              </a:extLst>
            </p:cNvPr>
            <p:cNvSpPr/>
            <p:nvPr/>
          </p:nvSpPr>
          <p:spPr>
            <a:xfrm rot="2700000">
              <a:off x="8631508" y="5391190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3B2E1-15DE-4D7F-991F-FB7FBD4EE943}"/>
              </a:ext>
            </a:extLst>
          </p:cNvPr>
          <p:cNvSpPr/>
          <p:nvPr/>
        </p:nvSpPr>
        <p:spPr>
          <a:xfrm rot="20700000">
            <a:off x="8272431" y="4746284"/>
            <a:ext cx="3905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Mexican Taco</a:t>
            </a:r>
            <a:b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52778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80A28-510C-4721-9307-CF6C7430BE70}"/>
              </a:ext>
            </a:extLst>
          </p:cNvPr>
          <p:cNvGrpSpPr/>
          <p:nvPr/>
        </p:nvGrpSpPr>
        <p:grpSpPr>
          <a:xfrm>
            <a:off x="0" y="4339771"/>
            <a:ext cx="12192000" cy="2518229"/>
            <a:chOff x="0" y="4339771"/>
            <a:chExt cx="12192000" cy="2518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027AFA-389B-4DF7-B3FC-566F0EF1147F}"/>
                </a:ext>
              </a:extLst>
            </p:cNvPr>
            <p:cNvSpPr/>
            <p:nvPr/>
          </p:nvSpPr>
          <p:spPr>
            <a:xfrm>
              <a:off x="0" y="4339771"/>
              <a:ext cx="12192000" cy="2518229"/>
            </a:xfrm>
            <a:prstGeom prst="rect">
              <a:avLst/>
            </a:prstGeom>
            <a:solidFill>
              <a:srgbClr val="FFA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3DE893-2B3B-4EB5-9877-702CB12E86C6}"/>
                </a:ext>
              </a:extLst>
            </p:cNvPr>
            <p:cNvSpPr/>
            <p:nvPr/>
          </p:nvSpPr>
          <p:spPr>
            <a:xfrm>
              <a:off x="4566094" y="4469285"/>
              <a:ext cx="390595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PH" sz="1600" dirty="0">
                  <a:solidFill>
                    <a:srgbClr val="002B49"/>
                  </a:solidFill>
                  <a:latin typeface="Helvetica Neue" pitchFamily="50" charset="0"/>
                  <a:ea typeface="Roboto" panose="02000000000000000000" pitchFamily="2" charset="0"/>
                  <a:cs typeface="Adobe Devanagari" panose="02040503050201020203" pitchFamily="18" charset="0"/>
                </a:rPr>
                <a:t>Sweet and Spicy garlic, chicken with lemon juice, parsley and oil—that's all it takes to make the best dressing. You'll be surprised with the taste. Served with bottomless iced tea.</a:t>
              </a:r>
              <a:endParaRPr lang="en-US" sz="1600" dirty="0">
                <a:solidFill>
                  <a:srgbClr val="002B49"/>
                </a:solidFill>
                <a:latin typeface="Helvetica Neue" pitchFamily="50" charset="0"/>
                <a:ea typeface="Roboto" panose="02000000000000000000" pitchFamily="2" charset="0"/>
                <a:cs typeface="Adobe Devanagari" panose="02040503050201020203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FB1F95-1862-4917-B20A-FE889DAE4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12650" b="2754"/>
          <a:stretch/>
        </p:blipFill>
        <p:spPr>
          <a:xfrm>
            <a:off x="2068866" y="0"/>
            <a:ext cx="7127434" cy="4339772"/>
          </a:xfrm>
          <a:prstGeom prst="rect">
            <a:avLst/>
          </a:prstGeom>
          <a:effectLst>
            <a:outerShdw blurRad="127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1DDEF-90EE-4172-9DC7-DA7C7B5322DE}"/>
              </a:ext>
            </a:extLst>
          </p:cNvPr>
          <p:cNvGrpSpPr/>
          <p:nvPr/>
        </p:nvGrpSpPr>
        <p:grpSpPr>
          <a:xfrm>
            <a:off x="8631506" y="4339771"/>
            <a:ext cx="3560494" cy="2518229"/>
            <a:chOff x="8631506" y="4339771"/>
            <a:chExt cx="3560494" cy="25182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FE88BF-91F6-4EC4-9DB4-E0C09308B467}"/>
                </a:ext>
              </a:extLst>
            </p:cNvPr>
            <p:cNvSpPr/>
            <p:nvPr/>
          </p:nvSpPr>
          <p:spPr>
            <a:xfrm>
              <a:off x="8839200" y="4339771"/>
              <a:ext cx="3352800" cy="2518229"/>
            </a:xfrm>
            <a:prstGeom prst="rect">
              <a:avLst/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Helvetica Neue" pitchFamily="50" charset="0"/>
                </a:rPr>
                <a:t>$12</a:t>
              </a: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2FB2286-79FF-45D6-84C6-9872F7B46D7F}"/>
                </a:ext>
              </a:extLst>
            </p:cNvPr>
            <p:cNvSpPr/>
            <p:nvPr/>
          </p:nvSpPr>
          <p:spPr>
            <a:xfrm rot="2700000">
              <a:off x="8631506" y="5391192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3B2E1-15DE-4D7F-991F-FB7FBD4EE943}"/>
              </a:ext>
            </a:extLst>
          </p:cNvPr>
          <p:cNvSpPr/>
          <p:nvPr/>
        </p:nvSpPr>
        <p:spPr>
          <a:xfrm rot="20700000">
            <a:off x="169438" y="4746284"/>
            <a:ext cx="3905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Special Deal</a:t>
            </a:r>
            <a:b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Dinner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6933FF-95D4-41F2-BFF6-4855C6790D32}"/>
              </a:ext>
            </a:extLst>
          </p:cNvPr>
          <p:cNvGrpSpPr/>
          <p:nvPr/>
        </p:nvGrpSpPr>
        <p:grpSpPr>
          <a:xfrm flipH="1">
            <a:off x="344330" y="663120"/>
            <a:ext cx="1738911" cy="1146629"/>
            <a:chOff x="8631508" y="4339771"/>
            <a:chExt cx="3819001" cy="25182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8207D5B-041C-4F8D-B4CD-FCC0B99F5E96}"/>
                </a:ext>
              </a:extLst>
            </p:cNvPr>
            <p:cNvSpPr/>
            <p:nvPr/>
          </p:nvSpPr>
          <p:spPr>
            <a:xfrm>
              <a:off x="8839203" y="4339771"/>
              <a:ext cx="3611306" cy="2518229"/>
            </a:xfrm>
            <a:prstGeom prst="roundRect">
              <a:avLst>
                <a:gd name="adj" fmla="val 40750"/>
              </a:avLst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Helvetica Neue" pitchFamily="50" charset="0"/>
                </a:rPr>
                <a:t>DEAL</a:t>
              </a:r>
              <a:endParaRPr lang="en-US" sz="2000" b="1" dirty="0">
                <a:latin typeface="Helvetica Neue" pitchFamily="50" charset="0"/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76AA759C-1DAD-418E-B54B-BE25D620BC10}"/>
                </a:ext>
              </a:extLst>
            </p:cNvPr>
            <p:cNvSpPr/>
            <p:nvPr/>
          </p:nvSpPr>
          <p:spPr>
            <a:xfrm rot="2700000">
              <a:off x="8631508" y="5391190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2642040-D986-4453-91C4-EA3B51E3829E}"/>
              </a:ext>
            </a:extLst>
          </p:cNvPr>
          <p:cNvSpPr/>
          <p:nvPr/>
        </p:nvSpPr>
        <p:spPr>
          <a:xfrm rot="1800000" flipH="1">
            <a:off x="5416549" y="-199085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30FF9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C8B557-5C96-4258-BB8A-8ECE951EE5CF}"/>
              </a:ext>
            </a:extLst>
          </p:cNvPr>
          <p:cNvSpPr/>
          <p:nvPr/>
        </p:nvSpPr>
        <p:spPr>
          <a:xfrm rot="1800000" flipH="1">
            <a:off x="7150098" y="-336245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E82639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DB476-C384-46F3-BD04-1992BCE93668}"/>
              </a:ext>
            </a:extLst>
          </p:cNvPr>
          <p:cNvSpPr/>
          <p:nvPr/>
        </p:nvSpPr>
        <p:spPr>
          <a:xfrm rot="18900000" flipH="1">
            <a:off x="-10266311" y="-3074938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6E2AFF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7DE149C-B57B-4A65-BEDA-AF25F7060268}"/>
              </a:ext>
            </a:extLst>
          </p:cNvPr>
          <p:cNvSpPr/>
          <p:nvPr/>
        </p:nvSpPr>
        <p:spPr>
          <a:xfrm rot="18900000" flipH="1">
            <a:off x="-8532762" y="-1518907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FFAE37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C4710-484E-460B-B2F7-4D1E7FB3AB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6" t="24060" r="18610" b="11853"/>
          <a:stretch/>
        </p:blipFill>
        <p:spPr>
          <a:xfrm>
            <a:off x="9324311" y="1677160"/>
            <a:ext cx="2278983" cy="266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03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5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5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80A28-510C-4721-9307-CF6C7430BE70}"/>
              </a:ext>
            </a:extLst>
          </p:cNvPr>
          <p:cNvGrpSpPr/>
          <p:nvPr/>
        </p:nvGrpSpPr>
        <p:grpSpPr>
          <a:xfrm>
            <a:off x="0" y="4339771"/>
            <a:ext cx="12192000" cy="2518229"/>
            <a:chOff x="0" y="4339771"/>
            <a:chExt cx="12192000" cy="2518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027AFA-389B-4DF7-B3FC-566F0EF1147F}"/>
                </a:ext>
              </a:extLst>
            </p:cNvPr>
            <p:cNvSpPr/>
            <p:nvPr/>
          </p:nvSpPr>
          <p:spPr>
            <a:xfrm>
              <a:off x="0" y="4339771"/>
              <a:ext cx="12192000" cy="2518229"/>
            </a:xfrm>
            <a:prstGeom prst="rect">
              <a:avLst/>
            </a:prstGeom>
            <a:solidFill>
              <a:srgbClr val="FFA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3DE893-2B3B-4EB5-9877-702CB12E86C6}"/>
                </a:ext>
              </a:extLst>
            </p:cNvPr>
            <p:cNvSpPr/>
            <p:nvPr/>
          </p:nvSpPr>
          <p:spPr>
            <a:xfrm>
              <a:off x="4293682" y="4469285"/>
              <a:ext cx="390595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PH" sz="1600" dirty="0">
                <a:solidFill>
                  <a:srgbClr val="002B49"/>
                </a:solidFill>
                <a:latin typeface="Helvetica Neue" pitchFamily="50" charset="0"/>
                <a:ea typeface="Roboto" panose="02000000000000000000" pitchFamily="2" charset="0"/>
                <a:cs typeface="Adobe Devanagari" panose="02040503050201020203" pitchFamily="18" charset="0"/>
              </a:endParaRPr>
            </a:p>
            <a:p>
              <a:r>
                <a:rPr lang="en-PH" sz="1600" dirty="0">
                  <a:solidFill>
                    <a:srgbClr val="002B49"/>
                  </a:solidFill>
                  <a:latin typeface="Helvetica Neue" pitchFamily="50" charset="0"/>
                  <a:ea typeface="Roboto" panose="02000000000000000000" pitchFamily="2" charset="0"/>
                  <a:cs typeface="Adobe Devanagari" panose="02040503050201020203" pitchFamily="18" charset="0"/>
                </a:rPr>
                <a:t>Your lunch will be special if you taste this special cheeseburger with beef patties with cheese, onions, tomatoes, lettuce and tomato ketchup in a bun.</a:t>
              </a:r>
              <a:endParaRPr lang="en-US" sz="1600" dirty="0">
                <a:solidFill>
                  <a:srgbClr val="002B49"/>
                </a:solidFill>
                <a:latin typeface="Helvetica Neue" pitchFamily="50" charset="0"/>
                <a:ea typeface="Roboto" panose="02000000000000000000" pitchFamily="2" charset="0"/>
                <a:cs typeface="Adobe Devanagari" panose="02040503050201020203" pitchFamily="18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BDBA2C-AD40-4DC8-B1BF-070696B39846}"/>
              </a:ext>
            </a:extLst>
          </p:cNvPr>
          <p:cNvSpPr/>
          <p:nvPr/>
        </p:nvSpPr>
        <p:spPr>
          <a:xfrm rot="3013733">
            <a:off x="-10163621" y="8129814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30FF96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C38A4C-89F5-40B3-95E4-68679E28C1F5}"/>
              </a:ext>
            </a:extLst>
          </p:cNvPr>
          <p:cNvSpPr/>
          <p:nvPr/>
        </p:nvSpPr>
        <p:spPr>
          <a:xfrm rot="3013733">
            <a:off x="-8733776" y="6573785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E82639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5D9F6-BAD8-4D07-B79C-2DED4AEFD626}"/>
              </a:ext>
            </a:extLst>
          </p:cNvPr>
          <p:cNvSpPr/>
          <p:nvPr/>
        </p:nvSpPr>
        <p:spPr>
          <a:xfrm rot="8091329">
            <a:off x="6039015" y="6595762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6E2AFF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895C43-7415-4FDA-BA16-F0212502A2D8}"/>
              </a:ext>
            </a:extLst>
          </p:cNvPr>
          <p:cNvSpPr/>
          <p:nvPr/>
        </p:nvSpPr>
        <p:spPr>
          <a:xfrm rot="8091329">
            <a:off x="7577983" y="8021793"/>
            <a:ext cx="14195425" cy="1739900"/>
          </a:xfrm>
          <a:prstGeom prst="roundRect">
            <a:avLst>
              <a:gd name="adj" fmla="val 50000"/>
            </a:avLst>
          </a:prstGeom>
          <a:solidFill>
            <a:srgbClr val="FFAE37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1DDEF-90EE-4172-9DC7-DA7C7B5322DE}"/>
              </a:ext>
            </a:extLst>
          </p:cNvPr>
          <p:cNvGrpSpPr/>
          <p:nvPr/>
        </p:nvGrpSpPr>
        <p:grpSpPr>
          <a:xfrm flipH="1">
            <a:off x="0" y="4339771"/>
            <a:ext cx="3560494" cy="2518229"/>
            <a:chOff x="8631506" y="4339771"/>
            <a:chExt cx="3560494" cy="25182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FE88BF-91F6-4EC4-9DB4-E0C09308B467}"/>
                </a:ext>
              </a:extLst>
            </p:cNvPr>
            <p:cNvSpPr/>
            <p:nvPr/>
          </p:nvSpPr>
          <p:spPr>
            <a:xfrm>
              <a:off x="8839200" y="4339771"/>
              <a:ext cx="3352800" cy="2518229"/>
            </a:xfrm>
            <a:prstGeom prst="rect">
              <a:avLst/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Helvetica Neue" pitchFamily="50" charset="0"/>
                </a:rPr>
                <a:t>$12</a:t>
              </a: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2FB2286-79FF-45D6-84C6-9872F7B46D7F}"/>
                </a:ext>
              </a:extLst>
            </p:cNvPr>
            <p:cNvSpPr/>
            <p:nvPr/>
          </p:nvSpPr>
          <p:spPr>
            <a:xfrm rot="2700000">
              <a:off x="8631506" y="5391192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3B2E1-15DE-4D7F-991F-FB7FBD4EE943}"/>
              </a:ext>
            </a:extLst>
          </p:cNvPr>
          <p:cNvSpPr/>
          <p:nvPr/>
        </p:nvSpPr>
        <p:spPr>
          <a:xfrm rot="20700000">
            <a:off x="8272431" y="4746284"/>
            <a:ext cx="3905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Special Lite</a:t>
            </a:r>
            <a:b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5400" b="1" dirty="0">
                <a:ln w="31750">
                  <a:solidFill>
                    <a:srgbClr val="E8263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veat Brush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Lunch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B1F95-1862-4917-B20A-FE889DAE4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47" y="-567115"/>
            <a:ext cx="6940656" cy="5319517"/>
          </a:xfrm>
          <a:prstGeom prst="rect">
            <a:avLst/>
          </a:prstGeom>
          <a:effectLst>
            <a:outerShdw blurRad="127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348736-FDBD-40FC-97B9-1EEBEAF85425}"/>
              </a:ext>
            </a:extLst>
          </p:cNvPr>
          <p:cNvGrpSpPr/>
          <p:nvPr/>
        </p:nvGrpSpPr>
        <p:grpSpPr>
          <a:xfrm>
            <a:off x="9843915" y="663120"/>
            <a:ext cx="1996700" cy="1146629"/>
            <a:chOff x="8631508" y="4339771"/>
            <a:chExt cx="4385158" cy="25182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4E8DEF-E8E0-45E3-8712-8655C80EE732}"/>
                </a:ext>
              </a:extLst>
            </p:cNvPr>
            <p:cNvSpPr/>
            <p:nvPr/>
          </p:nvSpPr>
          <p:spPr>
            <a:xfrm>
              <a:off x="8752675" y="4339771"/>
              <a:ext cx="4263991" cy="2518229"/>
            </a:xfrm>
            <a:prstGeom prst="roundRect">
              <a:avLst>
                <a:gd name="adj" fmla="val 40750"/>
              </a:avLst>
            </a:prstGeom>
            <a:solidFill>
              <a:srgbClr val="E82639"/>
            </a:solidFill>
            <a:ln w="730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Helvetica Neue" pitchFamily="50" charset="0"/>
                </a:rPr>
                <a:t>Cheese</a:t>
              </a: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7E92F6F3-34E1-4EEC-85F2-4994AF85B987}"/>
                </a:ext>
              </a:extLst>
            </p:cNvPr>
            <p:cNvSpPr/>
            <p:nvPr/>
          </p:nvSpPr>
          <p:spPr>
            <a:xfrm rot="2700000">
              <a:off x="8631508" y="5391190"/>
              <a:ext cx="415387" cy="415387"/>
            </a:xfrm>
            <a:prstGeom prst="rtTriangle">
              <a:avLst/>
            </a:prstGeom>
            <a:solidFill>
              <a:srgbClr val="E82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5C23B33-B15D-42B3-AC52-157E87BC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3" t="5692" r="31373" b="7142"/>
          <a:stretch/>
        </p:blipFill>
        <p:spPr>
          <a:xfrm>
            <a:off x="1270229" y="458876"/>
            <a:ext cx="1587999" cy="3715567"/>
          </a:xfrm>
          <a:prstGeom prst="rect">
            <a:avLst/>
          </a:prstGeom>
          <a:effectLst>
            <a:outerShdw blurRad="127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435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5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mph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5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5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254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 Light</vt:lpstr>
      <vt:lpstr>Caveat Brush</vt:lpstr>
      <vt:lpstr>Roboto</vt:lpstr>
      <vt:lpstr>Helvetica Neue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49</cp:revision>
  <dcterms:created xsi:type="dcterms:W3CDTF">2018-11-15T08:02:31Z</dcterms:created>
  <dcterms:modified xsi:type="dcterms:W3CDTF">2019-09-06T20:05:19Z</dcterms:modified>
</cp:coreProperties>
</file>